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10A324-9747-4DB3-A811-1AD091ADE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組語</a:t>
            </a:r>
            <a:r>
              <a:rPr lang="en-US" altLang="zh-TW" dirty="0"/>
              <a:t>hw4</a:t>
            </a:r>
            <a:r>
              <a:rPr lang="zh-TW" altLang="en-US" dirty="0"/>
              <a:t>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B0EF25-9EA9-4F9D-8A19-EE9F93333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4108056004</a:t>
            </a:r>
            <a:r>
              <a:rPr lang="zh-TW" altLang="en-US" dirty="0"/>
              <a:t>王思正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9707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C3000CB-2019-4287-8D21-A1472F4FE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2848"/>
            <a:ext cx="13466305" cy="108258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AB7E14A-8673-467F-B799-15003558312C}"/>
              </a:ext>
            </a:extLst>
          </p:cNvPr>
          <p:cNvSpPr txBox="1"/>
          <p:nvPr/>
        </p:nvSpPr>
        <p:spPr>
          <a:xfrm>
            <a:off x="7173157" y="2441359"/>
            <a:ext cx="4048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</a:t>
            </a:r>
          </a:p>
          <a:p>
            <a:r>
              <a:rPr lang="zh-TW" altLang="en-US" dirty="0"/>
              <a:t>直接設一個大小</a:t>
            </a:r>
            <a:r>
              <a:rPr lang="en-US" altLang="zh-TW" dirty="0"/>
              <a:t>10</a:t>
            </a:r>
            <a:r>
              <a:rPr lang="zh-TW" altLang="en-US" dirty="0"/>
              <a:t>的</a:t>
            </a:r>
            <a:r>
              <a:rPr lang="en-US" altLang="zh-TW" dirty="0"/>
              <a:t>DWORD</a:t>
            </a:r>
            <a:r>
              <a:rPr lang="zh-TW" altLang="en-US" dirty="0"/>
              <a:t>陣列</a:t>
            </a:r>
            <a:r>
              <a:rPr lang="en-US" altLang="zh-TW" dirty="0"/>
              <a:t>(</a:t>
            </a:r>
            <a:r>
              <a:rPr lang="zh-TW" altLang="en-US" dirty="0"/>
              <a:t>後續用</a:t>
            </a:r>
            <a:r>
              <a:rPr lang="en-US" altLang="zh-TW" dirty="0" err="1"/>
              <a:t>eax</a:t>
            </a:r>
            <a:r>
              <a:rPr lang="en-US" altLang="zh-TW" dirty="0"/>
              <a:t>…</a:t>
            </a:r>
            <a:r>
              <a:rPr lang="zh-TW" altLang="en-US" dirty="0"/>
              <a:t>之類的做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806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AB7E14A-8673-467F-B799-15003558312C}"/>
              </a:ext>
            </a:extLst>
          </p:cNvPr>
          <p:cNvSpPr txBox="1"/>
          <p:nvPr/>
        </p:nvSpPr>
        <p:spPr>
          <a:xfrm>
            <a:off x="5344356" y="541537"/>
            <a:ext cx="595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</a:t>
            </a:r>
          </a:p>
          <a:p>
            <a:r>
              <a:rPr lang="zh-TW" altLang="en-US" dirty="0"/>
              <a:t>因為前面已經先設好第一及第二個數為</a:t>
            </a:r>
            <a:r>
              <a:rPr lang="en-US" altLang="zh-TW" dirty="0"/>
              <a:t>1</a:t>
            </a:r>
            <a:r>
              <a:rPr lang="zh-TW" altLang="en-US" dirty="0"/>
              <a:t>，所以只要跑</a:t>
            </a:r>
            <a:r>
              <a:rPr lang="en-US" altLang="zh-TW" dirty="0"/>
              <a:t>8</a:t>
            </a:r>
            <a:r>
              <a:rPr lang="zh-TW" altLang="en-US" dirty="0"/>
              <a:t>次就好，設</a:t>
            </a:r>
            <a:r>
              <a:rPr lang="en-US" altLang="zh-TW" dirty="0" err="1"/>
              <a:t>ecx</a:t>
            </a:r>
            <a:r>
              <a:rPr lang="zh-TW" altLang="en-US" dirty="0"/>
              <a:t>為</a:t>
            </a:r>
            <a:r>
              <a:rPr lang="en-US" altLang="zh-TW" dirty="0"/>
              <a:t>8</a:t>
            </a:r>
            <a:r>
              <a:rPr lang="zh-TW" altLang="en-US" dirty="0"/>
              <a:t>，並將</a:t>
            </a:r>
            <a:r>
              <a:rPr lang="en-US" altLang="zh-TW" dirty="0"/>
              <a:t>list</a:t>
            </a:r>
            <a:r>
              <a:rPr lang="zh-TW" altLang="en-US" dirty="0"/>
              <a:t>的位置給到</a:t>
            </a:r>
            <a:r>
              <a:rPr lang="en-US" altLang="zh-TW" dirty="0" err="1"/>
              <a:t>edx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83F9137-E609-4EC4-8495-BCD015C8A6A2}"/>
              </a:ext>
            </a:extLst>
          </p:cNvPr>
          <p:cNvSpPr txBox="1"/>
          <p:nvPr/>
        </p:nvSpPr>
        <p:spPr>
          <a:xfrm>
            <a:off x="5344355" y="1770423"/>
            <a:ext cx="5956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Step3:</a:t>
            </a:r>
          </a:p>
          <a:p>
            <a:r>
              <a:rPr lang="zh-TW" altLang="en-US" dirty="0"/>
              <a:t>將</a:t>
            </a:r>
            <a:r>
              <a:rPr lang="en-US" altLang="zh-TW" dirty="0"/>
              <a:t>list</a:t>
            </a:r>
            <a:r>
              <a:rPr lang="zh-TW" altLang="en-US" dirty="0"/>
              <a:t>第一個位置的數給</a:t>
            </a:r>
            <a:r>
              <a:rPr lang="en-US" altLang="zh-TW" dirty="0" err="1"/>
              <a:t>ebx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將</a:t>
            </a:r>
            <a:r>
              <a:rPr lang="en-US" altLang="zh-TW" dirty="0" err="1"/>
              <a:t>edx</a:t>
            </a:r>
            <a:r>
              <a:rPr lang="zh-TW" altLang="en-US" dirty="0"/>
              <a:t>位置</a:t>
            </a:r>
            <a:r>
              <a:rPr lang="en-US" altLang="zh-TW" dirty="0"/>
              <a:t>+4(</a:t>
            </a:r>
            <a:r>
              <a:rPr lang="zh-TW" altLang="en-US" dirty="0"/>
              <a:t>將位置改變到下一個陣列位置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將第二個位置的數加到原先的</a:t>
            </a:r>
            <a:r>
              <a:rPr lang="en-US" altLang="zh-TW" dirty="0" err="1"/>
              <a:t>ebx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改變</a:t>
            </a:r>
            <a:r>
              <a:rPr lang="en-US" altLang="zh-TW" dirty="0" err="1"/>
              <a:t>edx</a:t>
            </a:r>
            <a:r>
              <a:rPr lang="zh-TW" altLang="en-US" dirty="0"/>
              <a:t>位置到下一個陣列位置，</a:t>
            </a:r>
            <a:endParaRPr lang="en-US" altLang="zh-TW" dirty="0"/>
          </a:p>
          <a:p>
            <a:r>
              <a:rPr lang="zh-TW" altLang="en-US" dirty="0"/>
              <a:t>把算好的</a:t>
            </a:r>
            <a:r>
              <a:rPr lang="en-US" altLang="zh-TW" dirty="0" err="1"/>
              <a:t>ebx</a:t>
            </a:r>
            <a:r>
              <a:rPr lang="zh-TW" altLang="en-US" dirty="0"/>
              <a:t>內值給到下一個陣列</a:t>
            </a:r>
            <a:endParaRPr lang="en-US" altLang="zh-TW" dirty="0"/>
          </a:p>
          <a:p>
            <a:r>
              <a:rPr lang="zh-TW" altLang="en-US" dirty="0"/>
              <a:t>再將</a:t>
            </a:r>
            <a:r>
              <a:rPr lang="en-US" altLang="zh-TW" dirty="0" err="1"/>
              <a:t>edx</a:t>
            </a:r>
            <a:r>
              <a:rPr lang="zh-TW" altLang="en-US" dirty="0"/>
              <a:t>位置一回到上一格以做</a:t>
            </a:r>
            <a:r>
              <a:rPr lang="en-US" altLang="zh-TW" dirty="0"/>
              <a:t>loop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857C5E7-AF08-4CE2-90BC-FFC14167E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83" y="356854"/>
            <a:ext cx="4702548" cy="402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6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AB7E14A-8673-467F-B799-15003558312C}"/>
              </a:ext>
            </a:extLst>
          </p:cNvPr>
          <p:cNvSpPr txBox="1"/>
          <p:nvPr/>
        </p:nvSpPr>
        <p:spPr>
          <a:xfrm>
            <a:off x="5684670" y="847093"/>
            <a:ext cx="595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Step4:</a:t>
            </a:r>
          </a:p>
          <a:p>
            <a:r>
              <a:rPr lang="zh-TW" altLang="en-US" dirty="0"/>
              <a:t>現在要印出，將迴圈次數</a:t>
            </a:r>
            <a:r>
              <a:rPr lang="en-US" altLang="zh-TW" dirty="0"/>
              <a:t>(</a:t>
            </a:r>
            <a:r>
              <a:rPr lang="en-US" altLang="zh-TW" dirty="0" err="1"/>
              <a:t>ecx</a:t>
            </a:r>
            <a:r>
              <a:rPr lang="en-US" altLang="zh-TW" dirty="0"/>
              <a:t>)</a:t>
            </a:r>
            <a:r>
              <a:rPr lang="zh-TW" altLang="en-US" dirty="0"/>
              <a:t>改成</a:t>
            </a:r>
            <a:r>
              <a:rPr lang="en-US" altLang="zh-TW" dirty="0"/>
              <a:t>10</a:t>
            </a:r>
          </a:p>
          <a:p>
            <a:r>
              <a:rPr lang="zh-TW" altLang="en-US" dirty="0"/>
              <a:t>將</a:t>
            </a:r>
            <a:r>
              <a:rPr lang="en-US" altLang="zh-TW" dirty="0"/>
              <a:t>list</a:t>
            </a:r>
            <a:r>
              <a:rPr lang="zh-TW" altLang="en-US" dirty="0"/>
              <a:t>第一個位置丟到</a:t>
            </a:r>
            <a:r>
              <a:rPr lang="en-US" altLang="zh-TW" dirty="0" err="1"/>
              <a:t>edx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83F9137-E609-4EC4-8495-BCD015C8A6A2}"/>
              </a:ext>
            </a:extLst>
          </p:cNvPr>
          <p:cNvSpPr txBox="1"/>
          <p:nvPr/>
        </p:nvSpPr>
        <p:spPr>
          <a:xfrm>
            <a:off x="5684670" y="1770423"/>
            <a:ext cx="5956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Step5:</a:t>
            </a:r>
          </a:p>
          <a:p>
            <a:r>
              <a:rPr lang="zh-TW" altLang="en-US" dirty="0"/>
              <a:t>將</a:t>
            </a:r>
            <a:r>
              <a:rPr lang="en-US" altLang="zh-TW" dirty="0" err="1"/>
              <a:t>edx</a:t>
            </a:r>
            <a:r>
              <a:rPr lang="zh-TW" altLang="en-US" dirty="0"/>
              <a:t>位置的值給</a:t>
            </a:r>
            <a:r>
              <a:rPr lang="en-US" altLang="zh-TW" dirty="0" err="1"/>
              <a:t>eax</a:t>
            </a:r>
            <a:r>
              <a:rPr lang="en-US" altLang="zh-TW" dirty="0"/>
              <a:t>(</a:t>
            </a:r>
            <a:r>
              <a:rPr lang="zh-TW" altLang="en-US" dirty="0"/>
              <a:t>為了輸出指令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印出來</a:t>
            </a:r>
            <a:r>
              <a:rPr lang="en-US" altLang="zh-TW" dirty="0"/>
              <a:t>~</a:t>
            </a:r>
          </a:p>
          <a:p>
            <a:endParaRPr lang="en-US" altLang="zh-TW" dirty="0"/>
          </a:p>
          <a:p>
            <a:r>
              <a:rPr lang="zh-TW" altLang="en-US" dirty="0"/>
              <a:t>改變</a:t>
            </a:r>
            <a:r>
              <a:rPr lang="en-US" altLang="zh-TW" dirty="0" err="1"/>
              <a:t>edx</a:t>
            </a:r>
            <a:r>
              <a:rPr lang="zh-TW" altLang="en-US" dirty="0"/>
              <a:t>位置到下一個陣列位置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188E103-2A54-4E13-8F39-EA5922198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68" y="1188906"/>
            <a:ext cx="4651902" cy="223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8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E551585-F411-45F7-9849-2DB256056062}"/>
              </a:ext>
            </a:extLst>
          </p:cNvPr>
          <p:cNvSpPr txBox="1"/>
          <p:nvPr/>
        </p:nvSpPr>
        <p:spPr>
          <a:xfrm>
            <a:off x="2805343" y="2539014"/>
            <a:ext cx="6125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dirty="0"/>
              <a:t>~THE</a:t>
            </a:r>
            <a:r>
              <a:rPr lang="zh-TW" altLang="en-US" sz="8000" dirty="0"/>
              <a:t> </a:t>
            </a:r>
            <a:r>
              <a:rPr lang="en-US" altLang="zh-TW" sz="8000" dirty="0"/>
              <a:t>END~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734726725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</TotalTime>
  <Words>187</Words>
  <Application>Microsoft Office PowerPoint</Application>
  <PresentationFormat>寬螢幕</PresentationFormat>
  <Paragraphs>22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微軟正黑體</vt:lpstr>
      <vt:lpstr>Century Gothic</vt:lpstr>
      <vt:lpstr>Wingdings 3</vt:lpstr>
      <vt:lpstr>切割線</vt:lpstr>
      <vt:lpstr>組語hw4說明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組語hw4說明</dc:title>
  <dc:creator>user</dc:creator>
  <cp:lastModifiedBy>user</cp:lastModifiedBy>
  <cp:revision>3</cp:revision>
  <dcterms:created xsi:type="dcterms:W3CDTF">2021-04-11T03:37:07Z</dcterms:created>
  <dcterms:modified xsi:type="dcterms:W3CDTF">2021-04-11T03:53:04Z</dcterms:modified>
</cp:coreProperties>
</file>