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4" r:id="rId4"/>
    <p:sldId id="265" r:id="rId5"/>
    <p:sldId id="266" r:id="rId6"/>
    <p:sldId id="259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AE24-9845-4C23-A9EF-5F5B8E7E931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DB3C-9FEE-4CB1-8DBF-C168C215B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52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AE24-9845-4C23-A9EF-5F5B8E7E931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DB3C-9FEE-4CB1-8DBF-C168C215B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65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AE24-9845-4C23-A9EF-5F5B8E7E931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DB3C-9FEE-4CB1-8DBF-C168C215B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6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AE24-9845-4C23-A9EF-5F5B8E7E931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DB3C-9FEE-4CB1-8DBF-C168C215B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65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AE24-9845-4C23-A9EF-5F5B8E7E931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DB3C-9FEE-4CB1-8DBF-C168C215B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5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AE24-9845-4C23-A9EF-5F5B8E7E931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DB3C-9FEE-4CB1-8DBF-C168C215B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18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AE24-9845-4C23-A9EF-5F5B8E7E931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DB3C-9FEE-4CB1-8DBF-C168C215B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33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AE24-9845-4C23-A9EF-5F5B8E7E931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DB3C-9FEE-4CB1-8DBF-C168C215B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19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AE24-9845-4C23-A9EF-5F5B8E7E931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DB3C-9FEE-4CB1-8DBF-C168C215B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83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AE24-9845-4C23-A9EF-5F5B8E7E931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DB3C-9FEE-4CB1-8DBF-C168C215B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94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AE24-9845-4C23-A9EF-5F5B8E7E931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DB3C-9FEE-4CB1-8DBF-C168C215B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6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6AE24-9845-4C23-A9EF-5F5B8E7E9313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EDB3C-9FEE-4CB1-8DBF-C168C215B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16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38511" y="2676950"/>
            <a:ext cx="302255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1) FB of the last deliverable</a:t>
            </a:r>
          </a:p>
          <a:p>
            <a:r>
              <a:rPr kumimoji="1" lang="en-US" altLang="ja-JP" sz="2000" dirty="0" smtClean="0"/>
              <a:t>2) Opening data 1</a:t>
            </a:r>
            <a:r>
              <a:rPr kumimoji="1" lang="ja-JP" altLang="en-US" sz="2000" dirty="0" smtClean="0"/>
              <a:t>～</a:t>
            </a:r>
            <a:r>
              <a:rPr kumimoji="1" lang="en-US" altLang="ja-JP" sz="2000" dirty="0" smtClean="0"/>
              <a:t>3</a:t>
            </a:r>
          </a:p>
          <a:p>
            <a:r>
              <a:rPr lang="en-US" altLang="ja-JP" sz="2000" dirty="0" smtClean="0"/>
              <a:t>3) Filtering by Flight ID</a:t>
            </a:r>
          </a:p>
          <a:p>
            <a:r>
              <a:rPr kumimoji="1" lang="en-US" altLang="ja-JP" sz="2000" dirty="0" smtClean="0"/>
              <a:t>4) Filtering by </a:t>
            </a:r>
            <a:r>
              <a:rPr kumimoji="1" lang="en-US" altLang="ja-JP" sz="2000" dirty="0" err="1" smtClean="0"/>
              <a:t>destionation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418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998" y="1079156"/>
            <a:ext cx="10500737" cy="549101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565188" y="1342767"/>
            <a:ext cx="4917990" cy="3303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2256410" y="1041855"/>
            <a:ext cx="363221" cy="292673"/>
          </a:xfrm>
          <a:custGeom>
            <a:avLst/>
            <a:gdLst>
              <a:gd name="connsiteX0" fmla="*/ 428368 w 428368"/>
              <a:gd name="connsiteY0" fmla="*/ 510746 h 510746"/>
              <a:gd name="connsiteX1" fmla="*/ 0 w 428368"/>
              <a:gd name="connsiteY1" fmla="*/ 0 h 51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8368" h="510746">
                <a:moveTo>
                  <a:pt x="428368" y="510746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80198" y="518636"/>
            <a:ext cx="556928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1) Replace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the </a:t>
            </a:r>
            <a:r>
              <a:rPr lang="en-US" altLang="ja-JP" sz="1400" dirty="0"/>
              <a:t>map from “japanline-gmt.dat” to “japanline-gmt-high.dat</a:t>
            </a:r>
            <a:r>
              <a:rPr lang="en-US" altLang="ja-JP" sz="1400" dirty="0" smtClean="0"/>
              <a:t>”.</a:t>
            </a:r>
          </a:p>
          <a:p>
            <a:r>
              <a:rPr kumimoji="1" lang="en-US" altLang="ja-JP" sz="1400" dirty="0" smtClean="0"/>
              <a:t>2) Texture can be removed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6685" y="296215"/>
            <a:ext cx="151156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FB of the last time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4321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6685" y="296215"/>
            <a:ext cx="136864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Opening data(1)</a:t>
            </a:r>
            <a:endParaRPr kumimoji="1" lang="ja-JP" altLang="en-US" sz="1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72699"/>
          <a:stretch/>
        </p:blipFill>
        <p:spPr>
          <a:xfrm>
            <a:off x="8501448" y="671154"/>
            <a:ext cx="2866919" cy="569157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8987481" y="963828"/>
            <a:ext cx="1128584" cy="395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6685" y="732820"/>
            <a:ext cx="6622454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In this app, </a:t>
            </a:r>
            <a:r>
              <a:rPr lang="en-US" altLang="ja-JP" sz="1400" dirty="0"/>
              <a:t>3</a:t>
            </a:r>
            <a:r>
              <a:rPr lang="en-US" altLang="ja-JP" sz="1400" dirty="0" smtClean="0"/>
              <a:t> types of data are to be loaded by user’s selection.</a:t>
            </a:r>
          </a:p>
          <a:p>
            <a:r>
              <a:rPr kumimoji="1" lang="en-US" altLang="ja-JP" sz="1400" dirty="0" smtClean="0"/>
              <a:t>1) Flight </a:t>
            </a:r>
            <a:r>
              <a:rPr lang="en-US" altLang="ja-JP" sz="1400" dirty="0"/>
              <a:t>D</a:t>
            </a:r>
            <a:r>
              <a:rPr kumimoji="1" lang="en-US" altLang="ja-JP" sz="1400" dirty="0" smtClean="0"/>
              <a:t>ata(Flight data is point data where the plane actually passed through)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2) Flight </a:t>
            </a:r>
            <a:r>
              <a:rPr lang="en-US" altLang="ja-JP" sz="1400" dirty="0" smtClean="0"/>
              <a:t>P</a:t>
            </a:r>
            <a:r>
              <a:rPr kumimoji="1" lang="en-US" altLang="ja-JP" sz="1400" dirty="0" smtClean="0"/>
              <a:t>lan(</a:t>
            </a:r>
            <a:r>
              <a:rPr lang="en-US" altLang="ja-JP" sz="1400" dirty="0" smtClean="0"/>
              <a:t>Flight </a:t>
            </a:r>
            <a:r>
              <a:rPr lang="en-US" altLang="ja-JP" sz="1400" dirty="0"/>
              <a:t>Plan is </a:t>
            </a:r>
            <a:r>
              <a:rPr lang="en-US" altLang="ja-JP" sz="1400" dirty="0" smtClean="0"/>
              <a:t>scheduled point </a:t>
            </a:r>
            <a:r>
              <a:rPr lang="en-US" altLang="ja-JP" sz="1400" dirty="0"/>
              <a:t>data where to pass through during its flight</a:t>
            </a:r>
            <a:r>
              <a:rPr lang="en-US" altLang="ja-JP" sz="1400" dirty="0" smtClean="0"/>
              <a:t>.</a:t>
            </a:r>
            <a:r>
              <a:rPr kumimoji="1" lang="en-US" altLang="ja-JP" sz="1400" dirty="0" smtClean="0"/>
              <a:t>)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r>
              <a:rPr kumimoji="1"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[ 3) General coordinate data(long, </a:t>
            </a:r>
            <a:r>
              <a:rPr kumimoji="1" lang="en-US" altLang="ja-JP" sz="1400" dirty="0" err="1" smtClean="0">
                <a:solidFill>
                  <a:schemeClr val="bg2">
                    <a:lumMod val="50000"/>
                  </a:schemeClr>
                </a:solidFill>
              </a:rPr>
              <a:t>lat</a:t>
            </a:r>
            <a:r>
              <a:rPr kumimoji="1"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, altitude) : not necessary to develop in this step] </a:t>
            </a:r>
            <a:endParaRPr kumimoji="1" lang="ja-JP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フリーフォーム 7"/>
          <p:cNvSpPr/>
          <p:nvPr/>
        </p:nvSpPr>
        <p:spPr>
          <a:xfrm>
            <a:off x="8221363" y="1367481"/>
            <a:ext cx="922637" cy="1400433"/>
          </a:xfrm>
          <a:custGeom>
            <a:avLst/>
            <a:gdLst>
              <a:gd name="connsiteX0" fmla="*/ 3179805 w 3179805"/>
              <a:gd name="connsiteY0" fmla="*/ 0 h 1400433"/>
              <a:gd name="connsiteX1" fmla="*/ 3179805 w 3179805"/>
              <a:gd name="connsiteY1" fmla="*/ 1400433 h 1400433"/>
              <a:gd name="connsiteX2" fmla="*/ 0 w 3179805"/>
              <a:gd name="connsiteY2" fmla="*/ 1400433 h 140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9805" h="1400433">
                <a:moveTo>
                  <a:pt x="3179805" y="0"/>
                </a:moveTo>
                <a:lnTo>
                  <a:pt x="3179805" y="1400433"/>
                </a:lnTo>
                <a:lnTo>
                  <a:pt x="0" y="1400433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「file open dialog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54" y="2121887"/>
            <a:ext cx="3582109" cy="289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326685" y="2121887"/>
            <a:ext cx="41546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By clicking the button, user can select a file to load. </a:t>
            </a:r>
            <a:endParaRPr kumimoji="1" lang="ja-JP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6685" y="296215"/>
            <a:ext cx="226562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Opening data(2) : Flight Data</a:t>
            </a:r>
            <a:endParaRPr kumimoji="1" lang="ja-JP" altLang="en-US" sz="1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85" y="1235676"/>
            <a:ext cx="3181255" cy="354291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495" y="1235676"/>
            <a:ext cx="5439516" cy="3413811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055754" y="805934"/>
            <a:ext cx="1551322" cy="27699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200" dirty="0" smtClean="0"/>
              <a:t>Ftrk_sample_mod.csv</a:t>
            </a:r>
            <a:endParaRPr lang="ja-JP" altLang="en-US" sz="1200" dirty="0"/>
          </a:p>
        </p:txBody>
      </p:sp>
      <p:sp>
        <p:nvSpPr>
          <p:cNvPr id="8" name="正方形/長方形 7"/>
          <p:cNvSpPr/>
          <p:nvPr/>
        </p:nvSpPr>
        <p:spPr>
          <a:xfrm>
            <a:off x="326685" y="822410"/>
            <a:ext cx="1687578" cy="27699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200" dirty="0"/>
              <a:t>trk20120508_12_18.csv</a:t>
            </a:r>
            <a:endParaRPr lang="ja-JP" altLang="en-US" sz="1200" dirty="0"/>
          </a:p>
        </p:txBody>
      </p:sp>
      <p:sp>
        <p:nvSpPr>
          <p:cNvPr id="9" name="フリーフォーム 8"/>
          <p:cNvSpPr/>
          <p:nvPr/>
        </p:nvSpPr>
        <p:spPr>
          <a:xfrm>
            <a:off x="3789404" y="2751438"/>
            <a:ext cx="1046206" cy="0"/>
          </a:xfrm>
          <a:custGeom>
            <a:avLst/>
            <a:gdLst>
              <a:gd name="connsiteX0" fmla="*/ 0 w 1046206"/>
              <a:gd name="connsiteY0" fmla="*/ 0 h 0"/>
              <a:gd name="connsiteX1" fmla="*/ 1046206 w 104620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6206">
                <a:moveTo>
                  <a:pt x="0" y="0"/>
                </a:moveTo>
                <a:lnTo>
                  <a:pt x="1046206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6685" y="5040941"/>
            <a:ext cx="577004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“</a:t>
            </a:r>
            <a:r>
              <a:rPr lang="en-US" altLang="ja-JP" sz="1400" dirty="0"/>
              <a:t>Ftrk_sample_mod.csv</a:t>
            </a:r>
            <a:r>
              <a:rPr lang="en-US" altLang="ja-JP" sz="1400" dirty="0" smtClean="0"/>
              <a:t>” is the final format for this app.</a:t>
            </a:r>
          </a:p>
          <a:p>
            <a:r>
              <a:rPr lang="en-US" altLang="ja-JP" sz="1400" dirty="0" smtClean="0"/>
              <a:t>In </a:t>
            </a:r>
            <a:r>
              <a:rPr lang="en-US" altLang="ja-JP" sz="1400" dirty="0"/>
              <a:t>“Ftrk_sample_mod.csv</a:t>
            </a:r>
            <a:r>
              <a:rPr lang="en-US" altLang="ja-JP" sz="1400" dirty="0" smtClean="0"/>
              <a:t>”, there is only 1 Flight ID because this is a sample.  </a:t>
            </a:r>
          </a:p>
          <a:p>
            <a:r>
              <a:rPr lang="en-US" altLang="ja-JP" sz="1400" dirty="0" smtClean="0"/>
              <a:t>But there will be multiple Flight IDs in the actual </a:t>
            </a:r>
            <a:r>
              <a:rPr lang="en-US" altLang="ja-JP" sz="1400" dirty="0" smtClean="0"/>
              <a:t>Flight Data </a:t>
            </a:r>
            <a:r>
              <a:rPr lang="en-US" altLang="ja-JP" sz="1400" dirty="0" smtClean="0"/>
              <a:t>to visualize. 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8270790" y="1148621"/>
            <a:ext cx="2084172" cy="3587919"/>
          </a:xfrm>
          <a:prstGeom prst="rect">
            <a:avLst/>
          </a:prstGeom>
          <a:solidFill>
            <a:srgbClr val="ED7D31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270791" y="4889283"/>
            <a:ext cx="23082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These columns are to be explained in the further step</a:t>
            </a:r>
          </a:p>
        </p:txBody>
      </p:sp>
    </p:spTree>
    <p:extLst>
      <p:ext uri="{BB962C8B-B14F-4D97-AF65-F5344CB8AC3E}">
        <p14:creationId xmlns:p14="http://schemas.microsoft.com/office/powerpoint/2010/main" val="114418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6685" y="296215"/>
            <a:ext cx="225824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Opening data(3) : Flight Plan</a:t>
            </a:r>
            <a:endParaRPr kumimoji="1" lang="ja-JP" altLang="en-US" sz="1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85" y="1944130"/>
            <a:ext cx="5439516" cy="3413811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48659" y="1588529"/>
            <a:ext cx="1551322" cy="27699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200" dirty="0" smtClean="0"/>
              <a:t>Ftrk_sample_mod.csv</a:t>
            </a:r>
            <a:endParaRPr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6685" y="735278"/>
            <a:ext cx="686348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“Fp_sample_mod2.txt” is the sample Flight Plan data associated with Ftrk_sample_mod.csv</a:t>
            </a:r>
            <a:endParaRPr lang="en-US" altLang="ja-JP" sz="1400" dirty="0" smtClean="0"/>
          </a:p>
          <a:p>
            <a:r>
              <a:rPr lang="en-US" altLang="ja-JP" sz="1400" dirty="0" smtClean="0"/>
              <a:t>“</a:t>
            </a:r>
            <a:r>
              <a:rPr lang="en-US" altLang="ja-JP" sz="1400" dirty="0" smtClean="0"/>
              <a:t>Flight ID” column in Flight Data and the first line in Flight Plan is corresponding.</a:t>
            </a:r>
          </a:p>
          <a:p>
            <a:endParaRPr lang="en-US" altLang="ja-JP" sz="14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782594" y="1972189"/>
            <a:ext cx="549646" cy="3385752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627" y="2018271"/>
            <a:ext cx="5487764" cy="1894702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6209912" y="1985319"/>
            <a:ext cx="882865" cy="288324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209912" y="1588529"/>
            <a:ext cx="1551322" cy="27699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200" dirty="0"/>
              <a:t>Fp_sample_mod2.txt</a:t>
            </a:r>
            <a:endParaRPr lang="ja-JP" altLang="en-US" sz="1200" dirty="0"/>
          </a:p>
        </p:txBody>
      </p:sp>
      <p:sp>
        <p:nvSpPr>
          <p:cNvPr id="14" name="フリーフォーム 13"/>
          <p:cNvSpPr/>
          <p:nvPr/>
        </p:nvSpPr>
        <p:spPr>
          <a:xfrm>
            <a:off x="1309816" y="2150076"/>
            <a:ext cx="4893276" cy="0"/>
          </a:xfrm>
          <a:custGeom>
            <a:avLst/>
            <a:gdLst>
              <a:gd name="connsiteX0" fmla="*/ 0 w 4893276"/>
              <a:gd name="connsiteY0" fmla="*/ 0 h 0"/>
              <a:gd name="connsiteX1" fmla="*/ 4893276 w 489327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93276">
                <a:moveTo>
                  <a:pt x="0" y="0"/>
                </a:moveTo>
                <a:lnTo>
                  <a:pt x="4893276" y="0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137188" y="4342886"/>
            <a:ext cx="528869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/>
              <a:t>If a user </a:t>
            </a:r>
            <a:r>
              <a:rPr lang="en-US" altLang="ja-JP" sz="1400" dirty="0" smtClean="0"/>
              <a:t>loads </a:t>
            </a:r>
            <a:r>
              <a:rPr lang="en-US" altLang="ja-JP" sz="1400" dirty="0"/>
              <a:t>Flight </a:t>
            </a:r>
            <a:r>
              <a:rPr lang="en-US" altLang="ja-JP" sz="1400" dirty="0" smtClean="0"/>
              <a:t>Plan:</a:t>
            </a:r>
            <a:endParaRPr lang="en-US" altLang="ja-JP" sz="1400" dirty="0"/>
          </a:p>
          <a:p>
            <a:r>
              <a:rPr lang="en-US" altLang="ja-JP" sz="1400" dirty="0"/>
              <a:t>- Points in the Flight </a:t>
            </a:r>
            <a:r>
              <a:rPr lang="en-US" altLang="ja-JP" sz="1400" dirty="0" smtClean="0"/>
              <a:t>Plan Data </a:t>
            </a:r>
            <a:r>
              <a:rPr lang="en-US" altLang="ja-JP" sz="1400" dirty="0"/>
              <a:t>are visualized</a:t>
            </a:r>
          </a:p>
          <a:p>
            <a:r>
              <a:rPr lang="en-US" altLang="ja-JP" sz="1400" dirty="0" smtClean="0"/>
              <a:t>- The text on the first left is displayed near the point</a:t>
            </a:r>
          </a:p>
          <a:p>
            <a:endParaRPr lang="en-US" altLang="ja-JP" sz="1400" dirty="0" smtClean="0"/>
          </a:p>
          <a:p>
            <a:r>
              <a:rPr lang="en-US" altLang="ja-JP" sz="1400" dirty="0" smtClean="0"/>
              <a:t>The last line of </a:t>
            </a:r>
            <a:r>
              <a:rPr lang="en-US" altLang="ja-JP" sz="1400" dirty="0"/>
              <a:t>Flight </a:t>
            </a:r>
            <a:r>
              <a:rPr lang="en-US" altLang="ja-JP" sz="1400" dirty="0" smtClean="0"/>
              <a:t>Plan is its landing point(the flight’s destination)</a:t>
            </a:r>
            <a:endParaRPr lang="en-US" altLang="ja-JP" sz="1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6203092" y="3591697"/>
            <a:ext cx="5519299" cy="20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6054811" y="3690551"/>
            <a:ext cx="148281" cy="1688757"/>
          </a:xfrm>
          <a:custGeom>
            <a:avLst/>
            <a:gdLst>
              <a:gd name="connsiteX0" fmla="*/ 148281 w 148281"/>
              <a:gd name="connsiteY0" fmla="*/ 0 h 1688757"/>
              <a:gd name="connsiteX1" fmla="*/ 0 w 148281"/>
              <a:gd name="connsiteY1" fmla="*/ 0 h 1688757"/>
              <a:gd name="connsiteX2" fmla="*/ 0 w 148281"/>
              <a:gd name="connsiteY2" fmla="*/ 1688757 h 1688757"/>
              <a:gd name="connsiteX3" fmla="*/ 131805 w 148281"/>
              <a:gd name="connsiteY3" fmla="*/ 1688757 h 16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281" h="1688757">
                <a:moveTo>
                  <a:pt x="148281" y="0"/>
                </a:moveTo>
                <a:lnTo>
                  <a:pt x="0" y="0"/>
                </a:lnTo>
                <a:lnTo>
                  <a:pt x="0" y="1688757"/>
                </a:lnTo>
                <a:lnTo>
                  <a:pt x="131805" y="1688757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44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96" y="850623"/>
            <a:ext cx="6297114" cy="3952035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l="73109"/>
          <a:stretch/>
        </p:blipFill>
        <p:spPr>
          <a:xfrm>
            <a:off x="8592065" y="589013"/>
            <a:ext cx="2823914" cy="568815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9300520" y="1573427"/>
            <a:ext cx="1944130" cy="212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912083" y="825910"/>
            <a:ext cx="669582" cy="3885684"/>
          </a:xfrm>
          <a:prstGeom prst="rect">
            <a:avLst/>
          </a:prstGeom>
          <a:solidFill>
            <a:srgbClr val="ED7D3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3670" y="4960735"/>
            <a:ext cx="3515754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This column is “Flight ID”.</a:t>
            </a:r>
          </a:p>
          <a:p>
            <a:r>
              <a:rPr kumimoji="1" lang="en-US" altLang="ja-JP" sz="1400" dirty="0" smtClean="0"/>
              <a:t>Flight ID is loaded in this list.</a:t>
            </a:r>
          </a:p>
          <a:p>
            <a:r>
              <a:rPr lang="en-US" altLang="ja-JP" sz="1400" dirty="0" smtClean="0"/>
              <a:t>Switch visible/invisible of the flight by checking the box on the left.</a:t>
            </a:r>
          </a:p>
        </p:txBody>
      </p:sp>
      <p:sp>
        <p:nvSpPr>
          <p:cNvPr id="17" name="フリーフォーム 16"/>
          <p:cNvSpPr/>
          <p:nvPr/>
        </p:nvSpPr>
        <p:spPr>
          <a:xfrm>
            <a:off x="4369425" y="2158314"/>
            <a:ext cx="4889906" cy="2973859"/>
          </a:xfrm>
          <a:custGeom>
            <a:avLst/>
            <a:gdLst>
              <a:gd name="connsiteX0" fmla="*/ 0 w 5750011"/>
              <a:gd name="connsiteY0" fmla="*/ 2973859 h 2973859"/>
              <a:gd name="connsiteX1" fmla="*/ 3031524 w 5750011"/>
              <a:gd name="connsiteY1" fmla="*/ 2973859 h 2973859"/>
              <a:gd name="connsiteX2" fmla="*/ 3031524 w 5750011"/>
              <a:gd name="connsiteY2" fmla="*/ 0 h 2973859"/>
              <a:gd name="connsiteX3" fmla="*/ 5750011 w 5750011"/>
              <a:gd name="connsiteY3" fmla="*/ 0 h 297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0011" h="2973859">
                <a:moveTo>
                  <a:pt x="0" y="2973859"/>
                </a:moveTo>
                <a:lnTo>
                  <a:pt x="3031524" y="2973859"/>
                </a:lnTo>
                <a:lnTo>
                  <a:pt x="3031524" y="0"/>
                </a:lnTo>
                <a:lnTo>
                  <a:pt x="5750011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6685" y="296215"/>
            <a:ext cx="163730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Filtering by Flight ID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19502" y="1737837"/>
            <a:ext cx="66556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FLT1000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6356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72819"/>
          <a:stretch/>
        </p:blipFill>
        <p:spPr>
          <a:xfrm>
            <a:off x="8592064" y="552843"/>
            <a:ext cx="2854295" cy="5682681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9349947" y="2010033"/>
            <a:ext cx="1944130" cy="212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84" y="1062682"/>
            <a:ext cx="5487764" cy="189470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27222" y="2619632"/>
            <a:ext cx="626075" cy="247136"/>
          </a:xfrm>
          <a:prstGeom prst="rect">
            <a:avLst/>
          </a:prstGeom>
          <a:solidFill>
            <a:srgbClr val="ED7D31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881449" y="2858530"/>
            <a:ext cx="8443783" cy="313038"/>
          </a:xfrm>
          <a:custGeom>
            <a:avLst/>
            <a:gdLst>
              <a:gd name="connsiteX0" fmla="*/ 0 w 8443783"/>
              <a:gd name="connsiteY0" fmla="*/ 0 h 313038"/>
              <a:gd name="connsiteX1" fmla="*/ 0 w 8443783"/>
              <a:gd name="connsiteY1" fmla="*/ 313038 h 313038"/>
              <a:gd name="connsiteX2" fmla="*/ 8443783 w 8443783"/>
              <a:gd name="connsiteY2" fmla="*/ 313038 h 31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3783" h="313038">
                <a:moveTo>
                  <a:pt x="0" y="0"/>
                </a:moveTo>
                <a:lnTo>
                  <a:pt x="0" y="313038"/>
                </a:lnTo>
                <a:lnTo>
                  <a:pt x="8443783" y="313038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6685" y="296215"/>
            <a:ext cx="186454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Filtering by destination</a:t>
            </a:r>
            <a:endParaRPr kumimoji="1" lang="ja-JP" altLang="en-US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64693" y="3966142"/>
            <a:ext cx="4827371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The last line of Fight Plan data is its landing point(destination).</a:t>
            </a:r>
          </a:p>
          <a:p>
            <a:r>
              <a:rPr lang="en-US" altLang="ja-JP" sz="1400" dirty="0" smtClean="0"/>
              <a:t>The landing points are to be listed here(in this case RW34L).</a:t>
            </a:r>
          </a:p>
          <a:p>
            <a:r>
              <a:rPr lang="en-US" altLang="ja-JP" sz="1400" dirty="0" smtClean="0"/>
              <a:t>Switch visible/invisible </a:t>
            </a:r>
            <a:r>
              <a:rPr lang="en-US" altLang="ja-JP" sz="1400" dirty="0"/>
              <a:t>of the flight by checking the box on the left.</a:t>
            </a:r>
          </a:p>
          <a:p>
            <a:endParaRPr lang="en-US" altLang="ja-JP" sz="14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844216" y="2157967"/>
            <a:ext cx="59022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RW34L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10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326</Words>
  <Application>Microsoft Office PowerPoint</Application>
  <PresentationFormat>ワイド画面</PresentationFormat>
  <Paragraphs>39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Makoto Shirose</dc:creator>
  <cp:lastModifiedBy>Makoto Shirose</cp:lastModifiedBy>
  <cp:revision>20</cp:revision>
  <dcterms:created xsi:type="dcterms:W3CDTF">2017-08-01T13:40:37Z</dcterms:created>
  <dcterms:modified xsi:type="dcterms:W3CDTF">2017-08-05T12:56:47Z</dcterms:modified>
</cp:coreProperties>
</file>