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64" r:id="rId10"/>
    <p:sldId id="267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AC456640-F6D2-41FE-A9DE-DDD81B0EFFAE}">
          <p14:sldIdLst>
            <p14:sldId id="256"/>
            <p14:sldId id="257"/>
            <p14:sldId id="258"/>
          </p14:sldIdLst>
        </p14:section>
        <p14:section name="背景" id="{391B295E-666C-4393-8985-CB9FD07F6E8D}">
          <p14:sldIdLst>
            <p14:sldId id="259"/>
            <p14:sldId id="260"/>
          </p14:sldIdLst>
        </p14:section>
        <p14:section name="目的以及意义" id="{84563FC2-7200-4DF2-9950-6F3B35B0D1C7}">
          <p14:sldIdLst>
            <p14:sldId id="261"/>
            <p14:sldId id="271"/>
          </p14:sldIdLst>
        </p14:section>
        <p14:section name="研究方法" id="{260A23EA-9C38-49C3-BDEC-44D6C6ED46E8}">
          <p14:sldIdLst>
            <p14:sldId id="263"/>
            <p14:sldId id="264"/>
          </p14:sldIdLst>
        </p14:section>
        <p14:section name="进度安排" id="{328CA65E-DE7E-403E-A6B7-13C5FC1521B7}">
          <p14:sldIdLst>
            <p14:sldId id="267"/>
          </p14:sldIdLst>
        </p14:section>
        <p14:section name="参考文献" id="{7E6CA74E-44DB-40B5-A17E-1A38BC10EF63}">
          <p14:sldIdLst>
            <p14:sldId id="268"/>
            <p14:sldId id="269"/>
          </p14:sldIdLst>
        </p14:section>
        <p14:section name="结尾" id="{8DF05A3D-DB39-4438-9B33-A56ED9F67B44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 致远" initials="郑" lastIdx="1" clrIdx="0">
    <p:extLst>
      <p:ext uri="{19B8F6BF-5375-455C-9EA6-DF929625EA0E}">
        <p15:presenceInfo xmlns:p15="http://schemas.microsoft.com/office/powerpoint/2012/main" userId="e984d9b7dc0070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68"/>
    <a:srgbClr val="32B0A1"/>
    <a:srgbClr val="00A4A0"/>
    <a:srgbClr val="005C5A"/>
    <a:srgbClr val="00C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2E265-C485-4F77-A7DE-73EB0554CEFF}" type="doc">
      <dgm:prSet loTypeId="urn:microsoft.com/office/officeart/2008/layout/LinedList" loCatId="list" qsTypeId="urn:microsoft.com/office/officeart/2005/8/quickstyle/simple5" qsCatId="simple" csTypeId="urn:microsoft.com/office/officeart/2005/8/colors/accent6_4" csCatId="accent6" phldr="1"/>
      <dgm:spPr/>
      <dgm:t>
        <a:bodyPr/>
        <a:lstStyle/>
        <a:p>
          <a:endParaRPr lang="zh-CN" altLang="en-US"/>
        </a:p>
      </dgm:t>
    </dgm:pt>
    <dgm:pt modelId="{BB30CB73-FF57-4B04-9CAC-B2806D74BD2C}">
      <dgm:prSet phldrT="[文本]" custT="1"/>
      <dgm:spPr/>
      <dgm:t>
        <a:bodyPr/>
        <a:lstStyle/>
        <a:p>
          <a:pPr algn="ctr"/>
          <a:r>
            <a:rPr lang="zh-CN" altLang="en-US" sz="9600" b="1" dirty="0">
              <a:latin typeface="宋体" panose="02010600030101010101" pitchFamily="2" charset="-122"/>
              <a:ea typeface="宋体" panose="02010600030101010101" pitchFamily="2" charset="-122"/>
            </a:rPr>
            <a:t>目</a:t>
          </a:r>
          <a:endParaRPr lang="en-US" altLang="zh-CN" sz="9600" b="1" dirty="0">
            <a:latin typeface="宋体" panose="02010600030101010101" pitchFamily="2" charset="-122"/>
            <a:ea typeface="宋体" panose="02010600030101010101" pitchFamily="2" charset="-122"/>
          </a:endParaRPr>
        </a:p>
        <a:p>
          <a:pPr algn="ctr"/>
          <a:r>
            <a:rPr lang="zh-CN" altLang="en-US" sz="9600" b="1" dirty="0">
              <a:latin typeface="宋体" panose="02010600030101010101" pitchFamily="2" charset="-122"/>
              <a:ea typeface="宋体" panose="02010600030101010101" pitchFamily="2" charset="-122"/>
            </a:rPr>
            <a:t>录</a:t>
          </a:r>
        </a:p>
      </dgm:t>
    </dgm:pt>
    <dgm:pt modelId="{2BEBF3BD-82DD-4ED4-BF5D-F0E1F58136E9}" type="parTrans" cxnId="{2800CF18-ACCF-4DFF-80D8-D6E0ECA285C4}">
      <dgm:prSet/>
      <dgm:spPr/>
      <dgm:t>
        <a:bodyPr/>
        <a:lstStyle/>
        <a:p>
          <a:endParaRPr lang="zh-CN" altLang="en-US"/>
        </a:p>
      </dgm:t>
    </dgm:pt>
    <dgm:pt modelId="{A81A60E1-04EF-4DCF-B984-A5598598C9AD}" type="sibTrans" cxnId="{2800CF18-ACCF-4DFF-80D8-D6E0ECA285C4}">
      <dgm:prSet/>
      <dgm:spPr/>
      <dgm:t>
        <a:bodyPr/>
        <a:lstStyle/>
        <a:p>
          <a:endParaRPr lang="zh-CN" altLang="en-US"/>
        </a:p>
      </dgm:t>
    </dgm:pt>
    <dgm:pt modelId="{36E50EC4-D7A4-4473-81C5-1BA52E1796A2}">
      <dgm:prSet phldrT="[文本]"/>
      <dgm:spPr/>
      <dgm:t>
        <a:bodyPr/>
        <a:lstStyle/>
        <a:p>
          <a:pPr algn="ctr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绪    论  </a:t>
          </a:r>
          <a:endParaRPr lang="en-US" altLang="zh-CN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D7C2757-EC02-41C2-98EB-AF525679F5FC}" type="parTrans" cxnId="{26EF541B-907D-4226-A0F3-01F985F32A1A}">
      <dgm:prSet/>
      <dgm:spPr/>
      <dgm:t>
        <a:bodyPr/>
        <a:lstStyle/>
        <a:p>
          <a:endParaRPr lang="zh-CN" altLang="en-US"/>
        </a:p>
      </dgm:t>
    </dgm:pt>
    <dgm:pt modelId="{7127B378-CBBE-477E-9A91-4184932DB02A}" type="sibTrans" cxnId="{26EF541B-907D-4226-A0F3-01F985F32A1A}">
      <dgm:prSet/>
      <dgm:spPr/>
      <dgm:t>
        <a:bodyPr/>
        <a:lstStyle/>
        <a:p>
          <a:endParaRPr lang="zh-CN" altLang="en-US"/>
        </a:p>
      </dgm:t>
    </dgm:pt>
    <dgm:pt modelId="{97110152-3AA7-404A-BC80-61AE6B9838EE}">
      <dgm:prSet phldrT="[文本]"/>
      <dgm:spPr/>
      <dgm:t>
        <a:bodyPr/>
        <a:lstStyle/>
        <a:p>
          <a:pPr algn="ctr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研究方法</a:t>
          </a:r>
        </a:p>
      </dgm:t>
    </dgm:pt>
    <dgm:pt modelId="{C7EDFC5E-4F98-4421-A186-58CC3125336D}" type="parTrans" cxnId="{F6BD6566-4CC2-430A-A451-59D354EA45E1}">
      <dgm:prSet/>
      <dgm:spPr/>
      <dgm:t>
        <a:bodyPr/>
        <a:lstStyle/>
        <a:p>
          <a:endParaRPr lang="zh-CN" altLang="en-US"/>
        </a:p>
      </dgm:t>
    </dgm:pt>
    <dgm:pt modelId="{F32B12C4-1DBC-4247-BAE3-2D0BFC57D0CE}" type="sibTrans" cxnId="{F6BD6566-4CC2-430A-A451-59D354EA45E1}">
      <dgm:prSet/>
      <dgm:spPr/>
      <dgm:t>
        <a:bodyPr/>
        <a:lstStyle/>
        <a:p>
          <a:endParaRPr lang="zh-CN" altLang="en-US"/>
        </a:p>
      </dgm:t>
    </dgm:pt>
    <dgm:pt modelId="{2F689B84-7655-49A3-818F-34821C943AF3}">
      <dgm:prSet phldrT="[文本]"/>
      <dgm:spPr/>
      <dgm:t>
        <a:bodyPr/>
        <a:lstStyle/>
        <a:p>
          <a:pPr algn="ctr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参考文献</a:t>
          </a:r>
        </a:p>
      </dgm:t>
    </dgm:pt>
    <dgm:pt modelId="{59F3243F-70A0-42CD-AE4C-F59D8A1B154A}" type="parTrans" cxnId="{E4E8D213-4CB0-405D-9DD8-B04E61994106}">
      <dgm:prSet/>
      <dgm:spPr/>
      <dgm:t>
        <a:bodyPr/>
        <a:lstStyle/>
        <a:p>
          <a:endParaRPr lang="zh-CN" altLang="en-US"/>
        </a:p>
      </dgm:t>
    </dgm:pt>
    <dgm:pt modelId="{814A14A1-A666-41D2-BB8F-E98BAF1E6F4A}" type="sibTrans" cxnId="{E4E8D213-4CB0-405D-9DD8-B04E61994106}">
      <dgm:prSet/>
      <dgm:spPr/>
      <dgm:t>
        <a:bodyPr/>
        <a:lstStyle/>
        <a:p>
          <a:endParaRPr lang="zh-CN" altLang="en-US"/>
        </a:p>
      </dgm:t>
    </dgm:pt>
    <dgm:pt modelId="{0DDF366A-8451-4BB4-99D8-0643CCD23A1B}" type="pres">
      <dgm:prSet presAssocID="{EC82E265-C485-4F77-A7DE-73EB0554CEFF}" presName="vert0" presStyleCnt="0">
        <dgm:presLayoutVars>
          <dgm:dir/>
          <dgm:animOne val="branch"/>
          <dgm:animLvl val="lvl"/>
        </dgm:presLayoutVars>
      </dgm:prSet>
      <dgm:spPr/>
    </dgm:pt>
    <dgm:pt modelId="{789D57D6-C4C2-4D08-B92C-207FD23F9EC0}" type="pres">
      <dgm:prSet presAssocID="{BB30CB73-FF57-4B04-9CAC-B2806D74BD2C}" presName="thickLine" presStyleLbl="alignNode1" presStyleIdx="0" presStyleCnt="1" custLinFactNeighborX="0" custLinFactNeighborY="-172"/>
      <dgm:spPr/>
    </dgm:pt>
    <dgm:pt modelId="{0270A1EC-4A0F-4892-8494-AE7B4F16B83B}" type="pres">
      <dgm:prSet presAssocID="{BB30CB73-FF57-4B04-9CAC-B2806D74BD2C}" presName="horz1" presStyleCnt="0"/>
      <dgm:spPr/>
    </dgm:pt>
    <dgm:pt modelId="{2C4763BF-AFFD-4300-BCA7-1C9FA6798916}" type="pres">
      <dgm:prSet presAssocID="{BB30CB73-FF57-4B04-9CAC-B2806D74BD2C}" presName="tx1" presStyleLbl="revTx" presStyleIdx="0" presStyleCnt="4"/>
      <dgm:spPr/>
    </dgm:pt>
    <dgm:pt modelId="{02266052-CDFA-4E6B-9FDC-7FA61C577741}" type="pres">
      <dgm:prSet presAssocID="{BB30CB73-FF57-4B04-9CAC-B2806D74BD2C}" presName="vert1" presStyleCnt="0"/>
      <dgm:spPr/>
    </dgm:pt>
    <dgm:pt modelId="{C81FAECF-AC8E-424E-A67C-4799A9FD4FEA}" type="pres">
      <dgm:prSet presAssocID="{36E50EC4-D7A4-4473-81C5-1BA52E1796A2}" presName="vertSpace2a" presStyleCnt="0"/>
      <dgm:spPr/>
    </dgm:pt>
    <dgm:pt modelId="{06FE6E02-5C68-4127-8EC9-7AB9512F2BF7}" type="pres">
      <dgm:prSet presAssocID="{36E50EC4-D7A4-4473-81C5-1BA52E1796A2}" presName="horz2" presStyleCnt="0"/>
      <dgm:spPr/>
    </dgm:pt>
    <dgm:pt modelId="{5F7D31B3-BBE8-4B43-ADF5-DB796FEF027C}" type="pres">
      <dgm:prSet presAssocID="{36E50EC4-D7A4-4473-81C5-1BA52E1796A2}" presName="horzSpace2" presStyleCnt="0"/>
      <dgm:spPr/>
    </dgm:pt>
    <dgm:pt modelId="{FA7B6CC4-BC9B-4A5C-861E-843FCC673952}" type="pres">
      <dgm:prSet presAssocID="{36E50EC4-D7A4-4473-81C5-1BA52E1796A2}" presName="tx2" presStyleLbl="revTx" presStyleIdx="1" presStyleCnt="4"/>
      <dgm:spPr/>
    </dgm:pt>
    <dgm:pt modelId="{DF1443AC-9ADB-442C-A624-9936F85FC2F1}" type="pres">
      <dgm:prSet presAssocID="{36E50EC4-D7A4-4473-81C5-1BA52E1796A2}" presName="vert2" presStyleCnt="0"/>
      <dgm:spPr/>
    </dgm:pt>
    <dgm:pt modelId="{866DA8A5-EA35-488E-94F5-77754CF914B6}" type="pres">
      <dgm:prSet presAssocID="{36E50EC4-D7A4-4473-81C5-1BA52E1796A2}" presName="thinLine2b" presStyleLbl="callout" presStyleIdx="0" presStyleCnt="3"/>
      <dgm:spPr/>
    </dgm:pt>
    <dgm:pt modelId="{FDFB69FA-0E12-433B-8C92-C4ED72A44C37}" type="pres">
      <dgm:prSet presAssocID="{36E50EC4-D7A4-4473-81C5-1BA52E1796A2}" presName="vertSpace2b" presStyleCnt="0"/>
      <dgm:spPr/>
    </dgm:pt>
    <dgm:pt modelId="{6D10A5F0-7352-4C0E-9F77-871F8551AFEC}" type="pres">
      <dgm:prSet presAssocID="{97110152-3AA7-404A-BC80-61AE6B9838EE}" presName="horz2" presStyleCnt="0"/>
      <dgm:spPr/>
    </dgm:pt>
    <dgm:pt modelId="{91CC0881-C6B5-439D-898D-974E8042EB91}" type="pres">
      <dgm:prSet presAssocID="{97110152-3AA7-404A-BC80-61AE6B9838EE}" presName="horzSpace2" presStyleCnt="0"/>
      <dgm:spPr/>
    </dgm:pt>
    <dgm:pt modelId="{57B4B81B-3D7B-4EC7-9B4F-9C612CEA80AE}" type="pres">
      <dgm:prSet presAssocID="{97110152-3AA7-404A-BC80-61AE6B9838EE}" presName="tx2" presStyleLbl="revTx" presStyleIdx="2" presStyleCnt="4"/>
      <dgm:spPr/>
    </dgm:pt>
    <dgm:pt modelId="{4EE55E69-8656-4FB2-9491-439079D65B11}" type="pres">
      <dgm:prSet presAssocID="{97110152-3AA7-404A-BC80-61AE6B9838EE}" presName="vert2" presStyleCnt="0"/>
      <dgm:spPr/>
    </dgm:pt>
    <dgm:pt modelId="{95125DA0-37AF-41D0-8D23-4C5B1533A2F6}" type="pres">
      <dgm:prSet presAssocID="{97110152-3AA7-404A-BC80-61AE6B9838EE}" presName="thinLine2b" presStyleLbl="callout" presStyleIdx="1" presStyleCnt="3"/>
      <dgm:spPr/>
    </dgm:pt>
    <dgm:pt modelId="{F518EA8B-D909-45BB-ACAD-CD003CC3D4E1}" type="pres">
      <dgm:prSet presAssocID="{97110152-3AA7-404A-BC80-61AE6B9838EE}" presName="vertSpace2b" presStyleCnt="0"/>
      <dgm:spPr/>
    </dgm:pt>
    <dgm:pt modelId="{4D39E641-9C26-485C-A8EC-F2701669BBFE}" type="pres">
      <dgm:prSet presAssocID="{2F689B84-7655-49A3-818F-34821C943AF3}" presName="horz2" presStyleCnt="0"/>
      <dgm:spPr/>
    </dgm:pt>
    <dgm:pt modelId="{71958590-38AC-4BA3-82F1-8756A21310F4}" type="pres">
      <dgm:prSet presAssocID="{2F689B84-7655-49A3-818F-34821C943AF3}" presName="horzSpace2" presStyleCnt="0"/>
      <dgm:spPr/>
    </dgm:pt>
    <dgm:pt modelId="{6110AFFD-37A5-4C9D-8018-D439446E22AE}" type="pres">
      <dgm:prSet presAssocID="{2F689B84-7655-49A3-818F-34821C943AF3}" presName="tx2" presStyleLbl="revTx" presStyleIdx="3" presStyleCnt="4"/>
      <dgm:spPr/>
    </dgm:pt>
    <dgm:pt modelId="{B1B6DA04-3C39-4E79-9984-FFC65E64DF8D}" type="pres">
      <dgm:prSet presAssocID="{2F689B84-7655-49A3-818F-34821C943AF3}" presName="vert2" presStyleCnt="0"/>
      <dgm:spPr/>
    </dgm:pt>
    <dgm:pt modelId="{DB7AEFF0-0635-4728-8D7C-ABC3D241BC42}" type="pres">
      <dgm:prSet presAssocID="{2F689B84-7655-49A3-818F-34821C943AF3}" presName="thinLine2b" presStyleLbl="callout" presStyleIdx="2" presStyleCnt="3"/>
      <dgm:spPr/>
    </dgm:pt>
    <dgm:pt modelId="{6371A4E3-0C11-4BAC-8176-18ADB5C431BD}" type="pres">
      <dgm:prSet presAssocID="{2F689B84-7655-49A3-818F-34821C943AF3}" presName="vertSpace2b" presStyleCnt="0"/>
      <dgm:spPr/>
    </dgm:pt>
  </dgm:ptLst>
  <dgm:cxnLst>
    <dgm:cxn modelId="{E4E8D213-4CB0-405D-9DD8-B04E61994106}" srcId="{BB30CB73-FF57-4B04-9CAC-B2806D74BD2C}" destId="{2F689B84-7655-49A3-818F-34821C943AF3}" srcOrd="2" destOrd="0" parTransId="{59F3243F-70A0-42CD-AE4C-F59D8A1B154A}" sibTransId="{814A14A1-A666-41D2-BB8F-E98BAF1E6F4A}"/>
    <dgm:cxn modelId="{B3B6C317-2116-4E8B-8509-E0551C71D708}" type="presOf" srcId="{97110152-3AA7-404A-BC80-61AE6B9838EE}" destId="{57B4B81B-3D7B-4EC7-9B4F-9C612CEA80AE}" srcOrd="0" destOrd="0" presId="urn:microsoft.com/office/officeart/2008/layout/LinedList"/>
    <dgm:cxn modelId="{2800CF18-ACCF-4DFF-80D8-D6E0ECA285C4}" srcId="{EC82E265-C485-4F77-A7DE-73EB0554CEFF}" destId="{BB30CB73-FF57-4B04-9CAC-B2806D74BD2C}" srcOrd="0" destOrd="0" parTransId="{2BEBF3BD-82DD-4ED4-BF5D-F0E1F58136E9}" sibTransId="{A81A60E1-04EF-4DCF-B984-A5598598C9AD}"/>
    <dgm:cxn modelId="{26EF541B-907D-4226-A0F3-01F985F32A1A}" srcId="{BB30CB73-FF57-4B04-9CAC-B2806D74BD2C}" destId="{36E50EC4-D7A4-4473-81C5-1BA52E1796A2}" srcOrd="0" destOrd="0" parTransId="{9D7C2757-EC02-41C2-98EB-AF525679F5FC}" sibTransId="{7127B378-CBBE-477E-9A91-4184932DB02A}"/>
    <dgm:cxn modelId="{F6BD6566-4CC2-430A-A451-59D354EA45E1}" srcId="{BB30CB73-FF57-4B04-9CAC-B2806D74BD2C}" destId="{97110152-3AA7-404A-BC80-61AE6B9838EE}" srcOrd="1" destOrd="0" parTransId="{C7EDFC5E-4F98-4421-A186-58CC3125336D}" sibTransId="{F32B12C4-1DBC-4247-BAE3-2D0BFC57D0CE}"/>
    <dgm:cxn modelId="{CBFEA8BB-AE8A-4FF6-8CB8-0D7AC492F7BE}" type="presOf" srcId="{EC82E265-C485-4F77-A7DE-73EB0554CEFF}" destId="{0DDF366A-8451-4BB4-99D8-0643CCD23A1B}" srcOrd="0" destOrd="0" presId="urn:microsoft.com/office/officeart/2008/layout/LinedList"/>
    <dgm:cxn modelId="{8C741EC7-BEA7-4F29-BB57-FEF6953E45FB}" type="presOf" srcId="{BB30CB73-FF57-4B04-9CAC-B2806D74BD2C}" destId="{2C4763BF-AFFD-4300-BCA7-1C9FA6798916}" srcOrd="0" destOrd="0" presId="urn:microsoft.com/office/officeart/2008/layout/LinedList"/>
    <dgm:cxn modelId="{497571EA-E836-4BFF-86AB-CEAAA3336DC7}" type="presOf" srcId="{2F689B84-7655-49A3-818F-34821C943AF3}" destId="{6110AFFD-37A5-4C9D-8018-D439446E22AE}" srcOrd="0" destOrd="0" presId="urn:microsoft.com/office/officeart/2008/layout/LinedList"/>
    <dgm:cxn modelId="{642D8CF6-7088-4BCC-B82B-AC2E82D1CCAD}" type="presOf" srcId="{36E50EC4-D7A4-4473-81C5-1BA52E1796A2}" destId="{FA7B6CC4-BC9B-4A5C-861E-843FCC673952}" srcOrd="0" destOrd="0" presId="urn:microsoft.com/office/officeart/2008/layout/LinedList"/>
    <dgm:cxn modelId="{314C8CFB-48A8-4FC5-8A2F-16A142C1A87A}" type="presParOf" srcId="{0DDF366A-8451-4BB4-99D8-0643CCD23A1B}" destId="{789D57D6-C4C2-4D08-B92C-207FD23F9EC0}" srcOrd="0" destOrd="0" presId="urn:microsoft.com/office/officeart/2008/layout/LinedList"/>
    <dgm:cxn modelId="{BCAC4DEC-AF22-43A2-BBBD-7B448FBD9E45}" type="presParOf" srcId="{0DDF366A-8451-4BB4-99D8-0643CCD23A1B}" destId="{0270A1EC-4A0F-4892-8494-AE7B4F16B83B}" srcOrd="1" destOrd="0" presId="urn:microsoft.com/office/officeart/2008/layout/LinedList"/>
    <dgm:cxn modelId="{E609E0C9-712C-438E-B90A-F95CBA2A39BF}" type="presParOf" srcId="{0270A1EC-4A0F-4892-8494-AE7B4F16B83B}" destId="{2C4763BF-AFFD-4300-BCA7-1C9FA6798916}" srcOrd="0" destOrd="0" presId="urn:microsoft.com/office/officeart/2008/layout/LinedList"/>
    <dgm:cxn modelId="{4254CB25-8727-4146-ACC9-5C11112EFFC0}" type="presParOf" srcId="{0270A1EC-4A0F-4892-8494-AE7B4F16B83B}" destId="{02266052-CDFA-4E6B-9FDC-7FA61C577741}" srcOrd="1" destOrd="0" presId="urn:microsoft.com/office/officeart/2008/layout/LinedList"/>
    <dgm:cxn modelId="{B9BC8B20-AF37-4D77-A82E-1A2BADAEFD18}" type="presParOf" srcId="{02266052-CDFA-4E6B-9FDC-7FA61C577741}" destId="{C81FAECF-AC8E-424E-A67C-4799A9FD4FEA}" srcOrd="0" destOrd="0" presId="urn:microsoft.com/office/officeart/2008/layout/LinedList"/>
    <dgm:cxn modelId="{A18E423C-D52D-45E2-9FAB-6346030F2680}" type="presParOf" srcId="{02266052-CDFA-4E6B-9FDC-7FA61C577741}" destId="{06FE6E02-5C68-4127-8EC9-7AB9512F2BF7}" srcOrd="1" destOrd="0" presId="urn:microsoft.com/office/officeart/2008/layout/LinedList"/>
    <dgm:cxn modelId="{0BC6EEF7-521D-43B2-B4E1-67F21612F547}" type="presParOf" srcId="{06FE6E02-5C68-4127-8EC9-7AB9512F2BF7}" destId="{5F7D31B3-BBE8-4B43-ADF5-DB796FEF027C}" srcOrd="0" destOrd="0" presId="urn:microsoft.com/office/officeart/2008/layout/LinedList"/>
    <dgm:cxn modelId="{B5F93E63-36B3-44B7-8C9F-6B92DB6EBEC5}" type="presParOf" srcId="{06FE6E02-5C68-4127-8EC9-7AB9512F2BF7}" destId="{FA7B6CC4-BC9B-4A5C-861E-843FCC673952}" srcOrd="1" destOrd="0" presId="urn:microsoft.com/office/officeart/2008/layout/LinedList"/>
    <dgm:cxn modelId="{207ABE17-528A-4FF5-886B-2AF4F69D5AE7}" type="presParOf" srcId="{06FE6E02-5C68-4127-8EC9-7AB9512F2BF7}" destId="{DF1443AC-9ADB-442C-A624-9936F85FC2F1}" srcOrd="2" destOrd="0" presId="urn:microsoft.com/office/officeart/2008/layout/LinedList"/>
    <dgm:cxn modelId="{9BE318DF-7076-4DCB-BC61-A6DDABD113EB}" type="presParOf" srcId="{02266052-CDFA-4E6B-9FDC-7FA61C577741}" destId="{866DA8A5-EA35-488E-94F5-77754CF914B6}" srcOrd="2" destOrd="0" presId="urn:microsoft.com/office/officeart/2008/layout/LinedList"/>
    <dgm:cxn modelId="{9646F775-40DD-4159-89C6-7C56197825DF}" type="presParOf" srcId="{02266052-CDFA-4E6B-9FDC-7FA61C577741}" destId="{FDFB69FA-0E12-433B-8C92-C4ED72A44C37}" srcOrd="3" destOrd="0" presId="urn:microsoft.com/office/officeart/2008/layout/LinedList"/>
    <dgm:cxn modelId="{56AB916A-74A6-4B0D-A2A8-FFB9EFEBBAF0}" type="presParOf" srcId="{02266052-CDFA-4E6B-9FDC-7FA61C577741}" destId="{6D10A5F0-7352-4C0E-9F77-871F8551AFEC}" srcOrd="4" destOrd="0" presId="urn:microsoft.com/office/officeart/2008/layout/LinedList"/>
    <dgm:cxn modelId="{086D367E-9E44-4EDF-968E-C5201EF2BDBC}" type="presParOf" srcId="{6D10A5F0-7352-4C0E-9F77-871F8551AFEC}" destId="{91CC0881-C6B5-439D-898D-974E8042EB91}" srcOrd="0" destOrd="0" presId="urn:microsoft.com/office/officeart/2008/layout/LinedList"/>
    <dgm:cxn modelId="{53973BF3-AF6B-4710-8130-E3348BAB3426}" type="presParOf" srcId="{6D10A5F0-7352-4C0E-9F77-871F8551AFEC}" destId="{57B4B81B-3D7B-4EC7-9B4F-9C612CEA80AE}" srcOrd="1" destOrd="0" presId="urn:microsoft.com/office/officeart/2008/layout/LinedList"/>
    <dgm:cxn modelId="{1DE2E036-7512-4304-B466-E78932236FE1}" type="presParOf" srcId="{6D10A5F0-7352-4C0E-9F77-871F8551AFEC}" destId="{4EE55E69-8656-4FB2-9491-439079D65B11}" srcOrd="2" destOrd="0" presId="urn:microsoft.com/office/officeart/2008/layout/LinedList"/>
    <dgm:cxn modelId="{B4887860-8C05-4BE1-A537-FE9D5445344F}" type="presParOf" srcId="{02266052-CDFA-4E6B-9FDC-7FA61C577741}" destId="{95125DA0-37AF-41D0-8D23-4C5B1533A2F6}" srcOrd="5" destOrd="0" presId="urn:microsoft.com/office/officeart/2008/layout/LinedList"/>
    <dgm:cxn modelId="{59AB9D48-60CC-45E0-87F9-B36DBE17E954}" type="presParOf" srcId="{02266052-CDFA-4E6B-9FDC-7FA61C577741}" destId="{F518EA8B-D909-45BB-ACAD-CD003CC3D4E1}" srcOrd="6" destOrd="0" presId="urn:microsoft.com/office/officeart/2008/layout/LinedList"/>
    <dgm:cxn modelId="{73797D2A-EECA-4878-8C9F-306963020BD3}" type="presParOf" srcId="{02266052-CDFA-4E6B-9FDC-7FA61C577741}" destId="{4D39E641-9C26-485C-A8EC-F2701669BBFE}" srcOrd="7" destOrd="0" presId="urn:microsoft.com/office/officeart/2008/layout/LinedList"/>
    <dgm:cxn modelId="{EF662CD2-49E5-4CBF-94FC-32C583853715}" type="presParOf" srcId="{4D39E641-9C26-485C-A8EC-F2701669BBFE}" destId="{71958590-38AC-4BA3-82F1-8756A21310F4}" srcOrd="0" destOrd="0" presId="urn:microsoft.com/office/officeart/2008/layout/LinedList"/>
    <dgm:cxn modelId="{C260F6A0-9936-4C15-911E-28994CAF59E9}" type="presParOf" srcId="{4D39E641-9C26-485C-A8EC-F2701669BBFE}" destId="{6110AFFD-37A5-4C9D-8018-D439446E22AE}" srcOrd="1" destOrd="0" presId="urn:microsoft.com/office/officeart/2008/layout/LinedList"/>
    <dgm:cxn modelId="{33379AB5-A71A-40F3-A2A6-0528E744C541}" type="presParOf" srcId="{4D39E641-9C26-485C-A8EC-F2701669BBFE}" destId="{B1B6DA04-3C39-4E79-9984-FFC65E64DF8D}" srcOrd="2" destOrd="0" presId="urn:microsoft.com/office/officeart/2008/layout/LinedList"/>
    <dgm:cxn modelId="{48C4D5EA-FD8A-40C3-B434-538ABDF44256}" type="presParOf" srcId="{02266052-CDFA-4E6B-9FDC-7FA61C577741}" destId="{DB7AEFF0-0635-4728-8D7C-ABC3D241BC42}" srcOrd="8" destOrd="0" presId="urn:microsoft.com/office/officeart/2008/layout/LinedList"/>
    <dgm:cxn modelId="{65CFC791-087E-4AAD-8E7B-9E08F4171172}" type="presParOf" srcId="{02266052-CDFA-4E6B-9FDC-7FA61C577741}" destId="{6371A4E3-0C11-4BAC-8176-18ADB5C431B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5C314-D6C4-4662-A442-6F606B5DD29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22C790-EF32-4C04-8B23-DBEC67CD54F8}">
      <dgm:prSet phldrT="[文本]"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一月份</a:t>
          </a:r>
        </a:p>
      </dgm:t>
    </dgm:pt>
    <dgm:pt modelId="{745BA95D-9E5E-4A47-BDDC-3F9B1E258D90}" type="parTrans" cxnId="{AF8D8D14-5D91-489B-9D53-B5484B1B3D29}">
      <dgm:prSet/>
      <dgm:spPr/>
      <dgm:t>
        <a:bodyPr/>
        <a:lstStyle/>
        <a:p>
          <a:endParaRPr lang="zh-CN" altLang="en-US" sz="2800"/>
        </a:p>
      </dgm:t>
    </dgm:pt>
    <dgm:pt modelId="{9613C31B-FA39-4C5F-A7E2-912A0C0BFFCC}" type="sibTrans" cxnId="{AF8D8D14-5D91-489B-9D53-B5484B1B3D29}">
      <dgm:prSet/>
      <dgm:spPr/>
      <dgm:t>
        <a:bodyPr/>
        <a:lstStyle/>
        <a:p>
          <a:endParaRPr lang="zh-CN" altLang="en-US" sz="2800"/>
        </a:p>
      </dgm:t>
    </dgm:pt>
    <dgm:pt modelId="{373520DF-424A-4415-9866-59F05A288FFB}">
      <dgm:prSet phldrT="[文本]" custT="1"/>
      <dgm:spPr/>
      <dgm:t>
        <a:bodyPr/>
        <a:lstStyle/>
        <a:p>
          <a:r>
            <a:rPr lang="zh-CN" altLang="en-US" sz="2800" dirty="0">
              <a:latin typeface="宋体" panose="02010600030101010101" pitchFamily="2" charset="-122"/>
              <a:ea typeface="宋体" panose="02010600030101010101" pitchFamily="2" charset="-122"/>
            </a:rPr>
            <a:t>完成文献阅读。</a:t>
          </a:r>
        </a:p>
      </dgm:t>
    </dgm:pt>
    <dgm:pt modelId="{D47F8C07-ED5C-4116-B9CF-68302B01EF52}" type="parTrans" cxnId="{0B8F20DE-6C11-472D-BDD7-4771063403A3}">
      <dgm:prSet/>
      <dgm:spPr/>
      <dgm:t>
        <a:bodyPr/>
        <a:lstStyle/>
        <a:p>
          <a:endParaRPr lang="zh-CN" altLang="en-US" sz="2800"/>
        </a:p>
      </dgm:t>
    </dgm:pt>
    <dgm:pt modelId="{311AAF12-A9B4-4116-827F-54164D6A7DDC}" type="sibTrans" cxnId="{0B8F20DE-6C11-472D-BDD7-4771063403A3}">
      <dgm:prSet/>
      <dgm:spPr/>
      <dgm:t>
        <a:bodyPr/>
        <a:lstStyle/>
        <a:p>
          <a:endParaRPr lang="zh-CN" altLang="en-US" sz="2800"/>
        </a:p>
      </dgm:t>
    </dgm:pt>
    <dgm:pt modelId="{B7F86659-FCEA-4720-BE2B-C5A3D08FBD46}">
      <dgm:prSet phldrT="[文本]"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二月份</a:t>
          </a:r>
        </a:p>
      </dgm:t>
    </dgm:pt>
    <dgm:pt modelId="{DE27C891-C707-42B9-9C39-4291790107D2}" type="parTrans" cxnId="{71BA5B77-256B-4D51-BA9C-01709F2E6D17}">
      <dgm:prSet/>
      <dgm:spPr/>
      <dgm:t>
        <a:bodyPr/>
        <a:lstStyle/>
        <a:p>
          <a:endParaRPr lang="zh-CN" altLang="en-US" sz="2800"/>
        </a:p>
      </dgm:t>
    </dgm:pt>
    <dgm:pt modelId="{14D7BA74-2EBE-4910-9167-1FEF85C2F04D}" type="sibTrans" cxnId="{71BA5B77-256B-4D51-BA9C-01709F2E6D17}">
      <dgm:prSet/>
      <dgm:spPr/>
      <dgm:t>
        <a:bodyPr/>
        <a:lstStyle/>
        <a:p>
          <a:endParaRPr lang="zh-CN" altLang="en-US" sz="2800"/>
        </a:p>
      </dgm:t>
    </dgm:pt>
    <dgm:pt modelId="{7B40DB30-CF56-469C-8C55-DA00493940EF}">
      <dgm:prSet phldrT="[文本]" custT="1"/>
      <dgm:spPr/>
      <dgm:t>
        <a:bodyPr/>
        <a:lstStyle/>
        <a:p>
          <a:r>
            <a:rPr lang="zh-CN" altLang="en-US" sz="2800" dirty="0">
              <a:latin typeface="宋体" panose="02010600030101010101" pitchFamily="2" charset="-122"/>
              <a:ea typeface="宋体" panose="02010600030101010101" pitchFamily="2" charset="-122"/>
            </a:rPr>
            <a:t>掌握角动量测量的技术方法。</a:t>
          </a:r>
        </a:p>
      </dgm:t>
    </dgm:pt>
    <dgm:pt modelId="{E6EFAF72-FEFA-4640-848E-F8B15ED21AB7}" type="parTrans" cxnId="{D5632584-7C73-48D7-8880-18F16B70CD0C}">
      <dgm:prSet/>
      <dgm:spPr/>
      <dgm:t>
        <a:bodyPr/>
        <a:lstStyle/>
        <a:p>
          <a:endParaRPr lang="zh-CN" altLang="en-US" sz="2800"/>
        </a:p>
      </dgm:t>
    </dgm:pt>
    <dgm:pt modelId="{93DC4EED-3D05-49E6-8D55-C7F74AE93F7C}" type="sibTrans" cxnId="{D5632584-7C73-48D7-8880-18F16B70CD0C}">
      <dgm:prSet/>
      <dgm:spPr/>
      <dgm:t>
        <a:bodyPr/>
        <a:lstStyle/>
        <a:p>
          <a:endParaRPr lang="zh-CN" altLang="en-US" sz="2800"/>
        </a:p>
      </dgm:t>
    </dgm:pt>
    <dgm:pt modelId="{297E3C22-BFE7-4243-9DB7-BB47AD3BB330}">
      <dgm:prSet phldrT="[文本]"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三月份</a:t>
          </a:r>
        </a:p>
      </dgm:t>
    </dgm:pt>
    <dgm:pt modelId="{0F6C3938-8BC8-4A18-B7F2-12C30B98E21D}" type="parTrans" cxnId="{901ABF2E-95C1-4297-9A70-3C9B7C884C41}">
      <dgm:prSet/>
      <dgm:spPr/>
      <dgm:t>
        <a:bodyPr/>
        <a:lstStyle/>
        <a:p>
          <a:endParaRPr lang="zh-CN" altLang="en-US" sz="2800"/>
        </a:p>
      </dgm:t>
    </dgm:pt>
    <dgm:pt modelId="{DA212419-104F-4AB1-826C-522B50C422DD}" type="sibTrans" cxnId="{901ABF2E-95C1-4297-9A70-3C9B7C884C41}">
      <dgm:prSet/>
      <dgm:spPr/>
      <dgm:t>
        <a:bodyPr/>
        <a:lstStyle/>
        <a:p>
          <a:endParaRPr lang="zh-CN" altLang="en-US" sz="2800"/>
        </a:p>
      </dgm:t>
    </dgm:pt>
    <dgm:pt modelId="{AC10D24D-6FAB-4246-9437-665581F5EEE3}">
      <dgm:prSet phldrT="[文本]" custT="1"/>
      <dgm:spPr/>
      <dgm:t>
        <a:bodyPr/>
        <a:lstStyle/>
        <a:p>
          <a:r>
            <a:rPr lang="zh-CN" altLang="en-US" sz="2800" dirty="0">
              <a:latin typeface="宋体" panose="02010600030101010101" pitchFamily="2" charset="-122"/>
              <a:ea typeface="宋体" panose="02010600030101010101" pitchFamily="2" charset="-122"/>
            </a:rPr>
            <a:t>完成大样本星系的角动量测量以及相关的星系其他物理特性的测量。</a:t>
          </a:r>
        </a:p>
      </dgm:t>
    </dgm:pt>
    <dgm:pt modelId="{676C41F6-00A7-4D55-ABE6-F3E3B520B475}" type="parTrans" cxnId="{96854391-95B2-4009-8BE2-9443151F07E5}">
      <dgm:prSet/>
      <dgm:spPr/>
      <dgm:t>
        <a:bodyPr/>
        <a:lstStyle/>
        <a:p>
          <a:endParaRPr lang="zh-CN" altLang="en-US" sz="2800"/>
        </a:p>
      </dgm:t>
    </dgm:pt>
    <dgm:pt modelId="{EDA9FEB2-C76B-41EB-A16B-F8369253D548}" type="sibTrans" cxnId="{96854391-95B2-4009-8BE2-9443151F07E5}">
      <dgm:prSet/>
      <dgm:spPr/>
      <dgm:t>
        <a:bodyPr/>
        <a:lstStyle/>
        <a:p>
          <a:endParaRPr lang="zh-CN" altLang="en-US" sz="2800"/>
        </a:p>
      </dgm:t>
    </dgm:pt>
    <dgm:pt modelId="{DAEC28E9-C229-4652-A9FE-906444C9DD2B}">
      <dgm:prSet phldrT="[文本]" custT="1"/>
      <dgm:spPr/>
      <dgm:t>
        <a:bodyPr/>
        <a:lstStyle/>
        <a:p>
          <a:r>
            <a:rPr lang="zh-CN" altLang="en-US" sz="2800" dirty="0">
              <a:latin typeface="宋体" panose="02010600030101010101" pitchFamily="2" charset="-122"/>
              <a:ea typeface="宋体" panose="02010600030101010101" pitchFamily="2" charset="-122"/>
            </a:rPr>
            <a:t>完成本科论文的撰写。</a:t>
          </a:r>
        </a:p>
      </dgm:t>
    </dgm:pt>
    <dgm:pt modelId="{C663A4D4-08F3-4B87-ABB1-D6B524A2E9F7}" type="parTrans" cxnId="{1A841AEF-6916-4410-A77C-67495CBFA5FD}">
      <dgm:prSet/>
      <dgm:spPr/>
      <dgm:t>
        <a:bodyPr/>
        <a:lstStyle/>
        <a:p>
          <a:endParaRPr lang="zh-CN" altLang="en-US" sz="2800"/>
        </a:p>
      </dgm:t>
    </dgm:pt>
    <dgm:pt modelId="{5B746F65-B5C9-4092-AB31-3987EF316DF1}" type="sibTrans" cxnId="{1A841AEF-6916-4410-A77C-67495CBFA5FD}">
      <dgm:prSet/>
      <dgm:spPr/>
      <dgm:t>
        <a:bodyPr/>
        <a:lstStyle/>
        <a:p>
          <a:endParaRPr lang="zh-CN" altLang="en-US" sz="2800"/>
        </a:p>
      </dgm:t>
    </dgm:pt>
    <dgm:pt modelId="{63CD315E-2E88-414F-977B-B8DFB82E2D92}">
      <dgm:prSet phldrT="[文本]"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四月份</a:t>
          </a:r>
        </a:p>
      </dgm:t>
    </dgm:pt>
    <dgm:pt modelId="{C04C4A00-7C7D-42A4-8DDE-2D219FD33D86}" type="parTrans" cxnId="{4482F1D4-387E-4124-A3EC-1F4A5A55F392}">
      <dgm:prSet/>
      <dgm:spPr/>
      <dgm:t>
        <a:bodyPr/>
        <a:lstStyle/>
        <a:p>
          <a:endParaRPr lang="zh-CN" altLang="en-US" sz="2800"/>
        </a:p>
      </dgm:t>
    </dgm:pt>
    <dgm:pt modelId="{10F9CE12-0145-40D1-8EFB-AA97DC242675}" type="sibTrans" cxnId="{4482F1D4-387E-4124-A3EC-1F4A5A55F392}">
      <dgm:prSet/>
      <dgm:spPr/>
      <dgm:t>
        <a:bodyPr/>
        <a:lstStyle/>
        <a:p>
          <a:endParaRPr lang="zh-CN" altLang="en-US" sz="2800"/>
        </a:p>
      </dgm:t>
    </dgm:pt>
    <dgm:pt modelId="{8277A634-4781-47FD-98D1-28717E5FF35C}" type="pres">
      <dgm:prSet presAssocID="{EE35C314-D6C4-4662-A442-6F606B5DD29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236424C-3F0C-41F6-8AE5-263C571134E4}" type="pres">
      <dgm:prSet presAssocID="{6E22C790-EF32-4C04-8B23-DBEC67CD54F8}" presName="composite" presStyleCnt="0"/>
      <dgm:spPr/>
    </dgm:pt>
    <dgm:pt modelId="{B0B6EC61-7DF9-487E-A85D-398C8C6B23A7}" type="pres">
      <dgm:prSet presAssocID="{6E22C790-EF32-4C04-8B23-DBEC67CD54F8}" presName="BackAccent" presStyleLbl="bgShp" presStyleIdx="0" presStyleCnt="4"/>
      <dgm:spPr/>
    </dgm:pt>
    <dgm:pt modelId="{7C505D10-BAC6-4352-B3FA-B1C2ED65E893}" type="pres">
      <dgm:prSet presAssocID="{6E22C790-EF32-4C04-8B23-DBEC67CD54F8}" presName="Accent" presStyleLbl="alignNode1" presStyleIdx="0" presStyleCnt="4"/>
      <dgm:spPr/>
    </dgm:pt>
    <dgm:pt modelId="{3481A387-AC40-44D3-BD70-85E1D510BC28}" type="pres">
      <dgm:prSet presAssocID="{6E22C790-EF32-4C04-8B23-DBEC67CD54F8}" presName="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30D18DED-51B3-4A54-B93B-464315627700}" type="pres">
      <dgm:prSet presAssocID="{6E22C790-EF32-4C04-8B23-DBEC67CD54F8}" presName="Parent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90E37272-AA0F-451B-B04E-D2699DA956AB}" type="pres">
      <dgm:prSet presAssocID="{9613C31B-FA39-4C5F-A7E2-912A0C0BFFCC}" presName="sibTrans" presStyleCnt="0"/>
      <dgm:spPr/>
    </dgm:pt>
    <dgm:pt modelId="{76B32019-7D55-436F-85D8-A225D94F7480}" type="pres">
      <dgm:prSet presAssocID="{B7F86659-FCEA-4720-BE2B-C5A3D08FBD46}" presName="composite" presStyleCnt="0"/>
      <dgm:spPr/>
    </dgm:pt>
    <dgm:pt modelId="{B80029F9-7EFD-41F7-8FED-84DA916FF321}" type="pres">
      <dgm:prSet presAssocID="{B7F86659-FCEA-4720-BE2B-C5A3D08FBD46}" presName="BackAccent" presStyleLbl="bgShp" presStyleIdx="1" presStyleCnt="4"/>
      <dgm:spPr/>
    </dgm:pt>
    <dgm:pt modelId="{1BDB59E5-18C4-4BF7-B29E-1C02BFCA5847}" type="pres">
      <dgm:prSet presAssocID="{B7F86659-FCEA-4720-BE2B-C5A3D08FBD46}" presName="Accent" presStyleLbl="alignNode1" presStyleIdx="1" presStyleCnt="4"/>
      <dgm:spPr/>
    </dgm:pt>
    <dgm:pt modelId="{98F5A958-06BB-482A-9626-0550C3A2D219}" type="pres">
      <dgm:prSet presAssocID="{B7F86659-FCEA-4720-BE2B-C5A3D08FBD46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B36CBE2E-3551-40B7-95E0-C58E72672FDF}" type="pres">
      <dgm:prSet presAssocID="{B7F86659-FCEA-4720-BE2B-C5A3D08FBD46}" presName="Parent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5F0A0998-2C22-4B6B-A671-50DE669F36AA}" type="pres">
      <dgm:prSet presAssocID="{14D7BA74-2EBE-4910-9167-1FEF85C2F04D}" presName="sibTrans" presStyleCnt="0"/>
      <dgm:spPr/>
    </dgm:pt>
    <dgm:pt modelId="{67C852B7-985E-483E-AE03-2C2B53C65359}" type="pres">
      <dgm:prSet presAssocID="{297E3C22-BFE7-4243-9DB7-BB47AD3BB330}" presName="composite" presStyleCnt="0"/>
      <dgm:spPr/>
    </dgm:pt>
    <dgm:pt modelId="{C85B8D39-09AB-4FD9-9E80-EA160CBCD990}" type="pres">
      <dgm:prSet presAssocID="{297E3C22-BFE7-4243-9DB7-BB47AD3BB330}" presName="BackAccent" presStyleLbl="bgShp" presStyleIdx="2" presStyleCnt="4"/>
      <dgm:spPr/>
    </dgm:pt>
    <dgm:pt modelId="{7E8CD3FE-0E7A-4CF9-B236-E2DB26CA8405}" type="pres">
      <dgm:prSet presAssocID="{297E3C22-BFE7-4243-9DB7-BB47AD3BB330}" presName="Accent" presStyleLbl="alignNode1" presStyleIdx="2" presStyleCnt="4"/>
      <dgm:spPr/>
    </dgm:pt>
    <dgm:pt modelId="{19B19111-21BB-4400-B4A5-8D72E642EAB6}" type="pres">
      <dgm:prSet presAssocID="{297E3C22-BFE7-4243-9DB7-BB47AD3BB330}" presName="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CB3B1425-E915-4EB9-B10A-95E2D5AA6D9C}" type="pres">
      <dgm:prSet presAssocID="{297E3C22-BFE7-4243-9DB7-BB47AD3BB330}" presName="Parent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9991A8FC-EB90-42AD-99D6-9E6A2E9C1BFC}" type="pres">
      <dgm:prSet presAssocID="{DA212419-104F-4AB1-826C-522B50C422DD}" presName="sibTrans" presStyleCnt="0"/>
      <dgm:spPr/>
    </dgm:pt>
    <dgm:pt modelId="{FF375A8B-AD2B-42AB-978C-20B80FFAB59A}" type="pres">
      <dgm:prSet presAssocID="{63CD315E-2E88-414F-977B-B8DFB82E2D92}" presName="composite" presStyleCnt="0"/>
      <dgm:spPr/>
    </dgm:pt>
    <dgm:pt modelId="{2D256F87-761A-4625-A1E2-5920BF74C690}" type="pres">
      <dgm:prSet presAssocID="{63CD315E-2E88-414F-977B-B8DFB82E2D92}" presName="BackAccent" presStyleLbl="bgShp" presStyleIdx="3" presStyleCnt="4"/>
      <dgm:spPr/>
    </dgm:pt>
    <dgm:pt modelId="{2BD7FA9A-BEF1-4C2E-9072-F6D578FCC48B}" type="pres">
      <dgm:prSet presAssocID="{63CD315E-2E88-414F-977B-B8DFB82E2D92}" presName="Accent" presStyleLbl="alignNode1" presStyleIdx="3" presStyleCnt="4"/>
      <dgm:spPr/>
    </dgm:pt>
    <dgm:pt modelId="{D39AAB66-B3A4-4AE7-A06B-31F71B921CA8}" type="pres">
      <dgm:prSet presAssocID="{63CD315E-2E88-414F-977B-B8DFB82E2D92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93013198-92F6-48D7-A3E6-7B81AB12EF9F}" type="pres">
      <dgm:prSet presAssocID="{63CD315E-2E88-414F-977B-B8DFB82E2D92}" presName="Parent" presStyleLbl="revTx" presStyleIdx="7" presStyleCnt="8">
        <dgm:presLayoutVars>
          <dgm:chMax val="1"/>
          <dgm:chPref val="1"/>
          <dgm:bulletEnabled val="1"/>
        </dgm:presLayoutVars>
      </dgm:prSet>
      <dgm:spPr/>
    </dgm:pt>
  </dgm:ptLst>
  <dgm:cxnLst>
    <dgm:cxn modelId="{AF8D8D14-5D91-489B-9D53-B5484B1B3D29}" srcId="{EE35C314-D6C4-4662-A442-6F606B5DD29A}" destId="{6E22C790-EF32-4C04-8B23-DBEC67CD54F8}" srcOrd="0" destOrd="0" parTransId="{745BA95D-9E5E-4A47-BDDC-3F9B1E258D90}" sibTransId="{9613C31B-FA39-4C5F-A7E2-912A0C0BFFCC}"/>
    <dgm:cxn modelId="{901ABF2E-95C1-4297-9A70-3C9B7C884C41}" srcId="{EE35C314-D6C4-4662-A442-6F606B5DD29A}" destId="{297E3C22-BFE7-4243-9DB7-BB47AD3BB330}" srcOrd="2" destOrd="0" parTransId="{0F6C3938-8BC8-4A18-B7F2-12C30B98E21D}" sibTransId="{DA212419-104F-4AB1-826C-522B50C422DD}"/>
    <dgm:cxn modelId="{F1AED132-4099-4D75-B389-A57DD6557FAB}" type="presOf" srcId="{6E22C790-EF32-4C04-8B23-DBEC67CD54F8}" destId="{30D18DED-51B3-4A54-B93B-464315627700}" srcOrd="0" destOrd="0" presId="urn:microsoft.com/office/officeart/2008/layout/IncreasingCircleProcess"/>
    <dgm:cxn modelId="{5B86E65D-2B97-4D0E-884A-05D062E48E33}" type="presOf" srcId="{63CD315E-2E88-414F-977B-B8DFB82E2D92}" destId="{93013198-92F6-48D7-A3E6-7B81AB12EF9F}" srcOrd="0" destOrd="0" presId="urn:microsoft.com/office/officeart/2008/layout/IncreasingCircleProcess"/>
    <dgm:cxn modelId="{71BA5B77-256B-4D51-BA9C-01709F2E6D17}" srcId="{EE35C314-D6C4-4662-A442-6F606B5DD29A}" destId="{B7F86659-FCEA-4720-BE2B-C5A3D08FBD46}" srcOrd="1" destOrd="0" parTransId="{DE27C891-C707-42B9-9C39-4291790107D2}" sibTransId="{14D7BA74-2EBE-4910-9167-1FEF85C2F04D}"/>
    <dgm:cxn modelId="{13BD187D-53F8-455D-848B-437D0FDE52B2}" type="presOf" srcId="{373520DF-424A-4415-9866-59F05A288FFB}" destId="{3481A387-AC40-44D3-BD70-85E1D510BC28}" srcOrd="0" destOrd="0" presId="urn:microsoft.com/office/officeart/2008/layout/IncreasingCircleProcess"/>
    <dgm:cxn modelId="{D5632584-7C73-48D7-8880-18F16B70CD0C}" srcId="{B7F86659-FCEA-4720-BE2B-C5A3D08FBD46}" destId="{7B40DB30-CF56-469C-8C55-DA00493940EF}" srcOrd="0" destOrd="0" parTransId="{E6EFAF72-FEFA-4640-848E-F8B15ED21AB7}" sibTransId="{93DC4EED-3D05-49E6-8D55-C7F74AE93F7C}"/>
    <dgm:cxn modelId="{245C278B-C198-4F50-A844-835871C52FD1}" type="presOf" srcId="{DAEC28E9-C229-4652-A9FE-906444C9DD2B}" destId="{D39AAB66-B3A4-4AE7-A06B-31F71B921CA8}" srcOrd="0" destOrd="0" presId="urn:microsoft.com/office/officeart/2008/layout/IncreasingCircleProcess"/>
    <dgm:cxn modelId="{96854391-95B2-4009-8BE2-9443151F07E5}" srcId="{297E3C22-BFE7-4243-9DB7-BB47AD3BB330}" destId="{AC10D24D-6FAB-4246-9437-665581F5EEE3}" srcOrd="0" destOrd="0" parTransId="{676C41F6-00A7-4D55-ABE6-F3E3B520B475}" sibTransId="{EDA9FEB2-C76B-41EB-A16B-F8369253D548}"/>
    <dgm:cxn modelId="{5A754BA3-743C-4C5C-91D8-9F259381F3FF}" type="presOf" srcId="{AC10D24D-6FAB-4246-9437-665581F5EEE3}" destId="{19B19111-21BB-4400-B4A5-8D72E642EAB6}" srcOrd="0" destOrd="0" presId="urn:microsoft.com/office/officeart/2008/layout/IncreasingCircleProcess"/>
    <dgm:cxn modelId="{E32DDCC7-D59F-4545-9BD6-EDFEC11319BF}" type="presOf" srcId="{297E3C22-BFE7-4243-9DB7-BB47AD3BB330}" destId="{CB3B1425-E915-4EB9-B10A-95E2D5AA6D9C}" srcOrd="0" destOrd="0" presId="urn:microsoft.com/office/officeart/2008/layout/IncreasingCircleProcess"/>
    <dgm:cxn modelId="{4482F1D4-387E-4124-A3EC-1F4A5A55F392}" srcId="{EE35C314-D6C4-4662-A442-6F606B5DD29A}" destId="{63CD315E-2E88-414F-977B-B8DFB82E2D92}" srcOrd="3" destOrd="0" parTransId="{C04C4A00-7C7D-42A4-8DDE-2D219FD33D86}" sibTransId="{10F9CE12-0145-40D1-8EFB-AA97DC242675}"/>
    <dgm:cxn modelId="{0B8F20DE-6C11-472D-BDD7-4771063403A3}" srcId="{6E22C790-EF32-4C04-8B23-DBEC67CD54F8}" destId="{373520DF-424A-4415-9866-59F05A288FFB}" srcOrd="0" destOrd="0" parTransId="{D47F8C07-ED5C-4116-B9CF-68302B01EF52}" sibTransId="{311AAF12-A9B4-4116-827F-54164D6A7DDC}"/>
    <dgm:cxn modelId="{373F3EE8-0998-4C59-9254-86C9C5ECB356}" type="presOf" srcId="{7B40DB30-CF56-469C-8C55-DA00493940EF}" destId="{98F5A958-06BB-482A-9626-0550C3A2D219}" srcOrd="0" destOrd="0" presId="urn:microsoft.com/office/officeart/2008/layout/IncreasingCircleProcess"/>
    <dgm:cxn modelId="{B38BDAEA-7D03-4D84-B1F5-0E2EB0504820}" type="presOf" srcId="{B7F86659-FCEA-4720-BE2B-C5A3D08FBD46}" destId="{B36CBE2E-3551-40B7-95E0-C58E72672FDF}" srcOrd="0" destOrd="0" presId="urn:microsoft.com/office/officeart/2008/layout/IncreasingCircleProcess"/>
    <dgm:cxn modelId="{1A841AEF-6916-4410-A77C-67495CBFA5FD}" srcId="{63CD315E-2E88-414F-977B-B8DFB82E2D92}" destId="{DAEC28E9-C229-4652-A9FE-906444C9DD2B}" srcOrd="0" destOrd="0" parTransId="{C663A4D4-08F3-4B87-ABB1-D6B524A2E9F7}" sibTransId="{5B746F65-B5C9-4092-AB31-3987EF316DF1}"/>
    <dgm:cxn modelId="{615BC4F9-30CC-40EC-A113-FF23F4A3AF4F}" type="presOf" srcId="{EE35C314-D6C4-4662-A442-6F606B5DD29A}" destId="{8277A634-4781-47FD-98D1-28717E5FF35C}" srcOrd="0" destOrd="0" presId="urn:microsoft.com/office/officeart/2008/layout/IncreasingCircleProcess"/>
    <dgm:cxn modelId="{AAFEF505-F414-4973-BC44-8259EA03EEB0}" type="presParOf" srcId="{8277A634-4781-47FD-98D1-28717E5FF35C}" destId="{B236424C-3F0C-41F6-8AE5-263C571134E4}" srcOrd="0" destOrd="0" presId="urn:microsoft.com/office/officeart/2008/layout/IncreasingCircleProcess"/>
    <dgm:cxn modelId="{8967B4A1-9616-4D7F-B5FD-C449581DBD93}" type="presParOf" srcId="{B236424C-3F0C-41F6-8AE5-263C571134E4}" destId="{B0B6EC61-7DF9-487E-A85D-398C8C6B23A7}" srcOrd="0" destOrd="0" presId="urn:microsoft.com/office/officeart/2008/layout/IncreasingCircleProcess"/>
    <dgm:cxn modelId="{A1B94972-576C-47C2-865D-5E007202C72A}" type="presParOf" srcId="{B236424C-3F0C-41F6-8AE5-263C571134E4}" destId="{7C505D10-BAC6-4352-B3FA-B1C2ED65E893}" srcOrd="1" destOrd="0" presId="urn:microsoft.com/office/officeart/2008/layout/IncreasingCircleProcess"/>
    <dgm:cxn modelId="{BDC99131-0FFF-4779-AD26-0E25D8C7EEE5}" type="presParOf" srcId="{B236424C-3F0C-41F6-8AE5-263C571134E4}" destId="{3481A387-AC40-44D3-BD70-85E1D510BC28}" srcOrd="2" destOrd="0" presId="urn:microsoft.com/office/officeart/2008/layout/IncreasingCircleProcess"/>
    <dgm:cxn modelId="{A71053DF-4131-489B-B26F-A10D33D586E5}" type="presParOf" srcId="{B236424C-3F0C-41F6-8AE5-263C571134E4}" destId="{30D18DED-51B3-4A54-B93B-464315627700}" srcOrd="3" destOrd="0" presId="urn:microsoft.com/office/officeart/2008/layout/IncreasingCircleProcess"/>
    <dgm:cxn modelId="{1B242427-005E-47DA-B7C3-193820EE659E}" type="presParOf" srcId="{8277A634-4781-47FD-98D1-28717E5FF35C}" destId="{90E37272-AA0F-451B-B04E-D2699DA956AB}" srcOrd="1" destOrd="0" presId="urn:microsoft.com/office/officeart/2008/layout/IncreasingCircleProcess"/>
    <dgm:cxn modelId="{63168D50-F01B-4B18-AF5D-EBBDA3C124A4}" type="presParOf" srcId="{8277A634-4781-47FD-98D1-28717E5FF35C}" destId="{76B32019-7D55-436F-85D8-A225D94F7480}" srcOrd="2" destOrd="0" presId="urn:microsoft.com/office/officeart/2008/layout/IncreasingCircleProcess"/>
    <dgm:cxn modelId="{67F48B83-082E-49C7-A528-BD79A5913676}" type="presParOf" srcId="{76B32019-7D55-436F-85D8-A225D94F7480}" destId="{B80029F9-7EFD-41F7-8FED-84DA916FF321}" srcOrd="0" destOrd="0" presId="urn:microsoft.com/office/officeart/2008/layout/IncreasingCircleProcess"/>
    <dgm:cxn modelId="{AF0DDDE5-CDD8-42DC-9F55-769569714971}" type="presParOf" srcId="{76B32019-7D55-436F-85D8-A225D94F7480}" destId="{1BDB59E5-18C4-4BF7-B29E-1C02BFCA5847}" srcOrd="1" destOrd="0" presId="urn:microsoft.com/office/officeart/2008/layout/IncreasingCircleProcess"/>
    <dgm:cxn modelId="{2E12C072-524B-4CD9-ACC1-D1E3FF3CB6E8}" type="presParOf" srcId="{76B32019-7D55-436F-85D8-A225D94F7480}" destId="{98F5A958-06BB-482A-9626-0550C3A2D219}" srcOrd="2" destOrd="0" presId="urn:microsoft.com/office/officeart/2008/layout/IncreasingCircleProcess"/>
    <dgm:cxn modelId="{3C5DAA5A-CBAC-43F6-B721-78BA867367DA}" type="presParOf" srcId="{76B32019-7D55-436F-85D8-A225D94F7480}" destId="{B36CBE2E-3551-40B7-95E0-C58E72672FDF}" srcOrd="3" destOrd="0" presId="urn:microsoft.com/office/officeart/2008/layout/IncreasingCircleProcess"/>
    <dgm:cxn modelId="{F66C3DEF-9CCD-47FE-AE78-FEB6F906D1D6}" type="presParOf" srcId="{8277A634-4781-47FD-98D1-28717E5FF35C}" destId="{5F0A0998-2C22-4B6B-A671-50DE669F36AA}" srcOrd="3" destOrd="0" presId="urn:microsoft.com/office/officeart/2008/layout/IncreasingCircleProcess"/>
    <dgm:cxn modelId="{B100EC83-C91A-4770-9F65-35427AE090A1}" type="presParOf" srcId="{8277A634-4781-47FD-98D1-28717E5FF35C}" destId="{67C852B7-985E-483E-AE03-2C2B53C65359}" srcOrd="4" destOrd="0" presId="urn:microsoft.com/office/officeart/2008/layout/IncreasingCircleProcess"/>
    <dgm:cxn modelId="{909E17A1-6533-4798-8220-C8934781497A}" type="presParOf" srcId="{67C852B7-985E-483E-AE03-2C2B53C65359}" destId="{C85B8D39-09AB-4FD9-9E80-EA160CBCD990}" srcOrd="0" destOrd="0" presId="urn:microsoft.com/office/officeart/2008/layout/IncreasingCircleProcess"/>
    <dgm:cxn modelId="{4316793D-67C9-426F-8D52-171E35308737}" type="presParOf" srcId="{67C852B7-985E-483E-AE03-2C2B53C65359}" destId="{7E8CD3FE-0E7A-4CF9-B236-E2DB26CA8405}" srcOrd="1" destOrd="0" presId="urn:microsoft.com/office/officeart/2008/layout/IncreasingCircleProcess"/>
    <dgm:cxn modelId="{BC819EB2-B8A6-40C9-8CC6-3D18F4C160DA}" type="presParOf" srcId="{67C852B7-985E-483E-AE03-2C2B53C65359}" destId="{19B19111-21BB-4400-B4A5-8D72E642EAB6}" srcOrd="2" destOrd="0" presId="urn:microsoft.com/office/officeart/2008/layout/IncreasingCircleProcess"/>
    <dgm:cxn modelId="{F6D01B4A-123A-4491-B72B-D66562598DF5}" type="presParOf" srcId="{67C852B7-985E-483E-AE03-2C2B53C65359}" destId="{CB3B1425-E915-4EB9-B10A-95E2D5AA6D9C}" srcOrd="3" destOrd="0" presId="urn:microsoft.com/office/officeart/2008/layout/IncreasingCircleProcess"/>
    <dgm:cxn modelId="{DD124630-705D-4F68-AF72-DC0031976C6D}" type="presParOf" srcId="{8277A634-4781-47FD-98D1-28717E5FF35C}" destId="{9991A8FC-EB90-42AD-99D6-9E6A2E9C1BFC}" srcOrd="5" destOrd="0" presId="urn:microsoft.com/office/officeart/2008/layout/IncreasingCircleProcess"/>
    <dgm:cxn modelId="{79FFA338-D5B4-43EB-A073-E470E4104423}" type="presParOf" srcId="{8277A634-4781-47FD-98D1-28717E5FF35C}" destId="{FF375A8B-AD2B-42AB-978C-20B80FFAB59A}" srcOrd="6" destOrd="0" presId="urn:microsoft.com/office/officeart/2008/layout/IncreasingCircleProcess"/>
    <dgm:cxn modelId="{D9D421CC-59F1-47F6-984C-5A1E36FF0B9B}" type="presParOf" srcId="{FF375A8B-AD2B-42AB-978C-20B80FFAB59A}" destId="{2D256F87-761A-4625-A1E2-5920BF74C690}" srcOrd="0" destOrd="0" presId="urn:microsoft.com/office/officeart/2008/layout/IncreasingCircleProcess"/>
    <dgm:cxn modelId="{AA99D94C-4732-4431-8A96-080DC66D2DF8}" type="presParOf" srcId="{FF375A8B-AD2B-42AB-978C-20B80FFAB59A}" destId="{2BD7FA9A-BEF1-4C2E-9072-F6D578FCC48B}" srcOrd="1" destOrd="0" presId="urn:microsoft.com/office/officeart/2008/layout/IncreasingCircleProcess"/>
    <dgm:cxn modelId="{1F4C4108-E1BD-47EC-B94D-C05934A9620B}" type="presParOf" srcId="{FF375A8B-AD2B-42AB-978C-20B80FFAB59A}" destId="{D39AAB66-B3A4-4AE7-A06B-31F71B921CA8}" srcOrd="2" destOrd="0" presId="urn:microsoft.com/office/officeart/2008/layout/IncreasingCircleProcess"/>
    <dgm:cxn modelId="{7692BAC0-04CE-4D82-9B36-9C2F27144A43}" type="presParOf" srcId="{FF375A8B-AD2B-42AB-978C-20B80FFAB59A}" destId="{93013198-92F6-48D7-A3E6-7B81AB12EF9F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D57D6-C4C2-4D08-B92C-207FD23F9EC0}">
      <dsp:nvSpPr>
        <dsp:cNvPr id="0" name=""/>
        <dsp:cNvSpPr/>
      </dsp:nvSpPr>
      <dsp:spPr>
        <a:xfrm>
          <a:off x="0" y="0"/>
          <a:ext cx="9028170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4763BF-AFFD-4300-BCA7-1C9FA6798916}">
      <dsp:nvSpPr>
        <dsp:cNvPr id="0" name=""/>
        <dsp:cNvSpPr/>
      </dsp:nvSpPr>
      <dsp:spPr>
        <a:xfrm>
          <a:off x="0" y="2029"/>
          <a:ext cx="1805634" cy="415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760" tIns="365760" rIns="365760" bIns="365760" numCol="1" spcCol="1270" anchor="t" anchorCtr="0">
          <a:noAutofit/>
        </a:bodyPr>
        <a:lstStyle/>
        <a:p>
          <a:pPr marL="0" lvl="0" indent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600" b="1" kern="1200" dirty="0">
              <a:latin typeface="宋体" panose="02010600030101010101" pitchFamily="2" charset="-122"/>
              <a:ea typeface="宋体" panose="02010600030101010101" pitchFamily="2" charset="-122"/>
            </a:rPr>
            <a:t>目</a:t>
          </a:r>
          <a:endParaRPr lang="en-US" altLang="zh-CN" sz="9600" b="1" kern="1200" dirty="0">
            <a:latin typeface="宋体" panose="02010600030101010101" pitchFamily="2" charset="-122"/>
            <a:ea typeface="宋体" panose="02010600030101010101" pitchFamily="2" charset="-122"/>
          </a:endParaRPr>
        </a:p>
        <a:p>
          <a:pPr marL="0" lvl="0" indent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600" b="1" kern="1200" dirty="0">
              <a:latin typeface="宋体" panose="02010600030101010101" pitchFamily="2" charset="-122"/>
              <a:ea typeface="宋体" panose="02010600030101010101" pitchFamily="2" charset="-122"/>
            </a:rPr>
            <a:t>录</a:t>
          </a:r>
        </a:p>
      </dsp:txBody>
      <dsp:txXfrm>
        <a:off x="0" y="2029"/>
        <a:ext cx="1805634" cy="4151780"/>
      </dsp:txXfrm>
    </dsp:sp>
    <dsp:sp modelId="{FA7B6CC4-BC9B-4A5C-861E-843FCC673952}">
      <dsp:nvSpPr>
        <dsp:cNvPr id="0" name=""/>
        <dsp:cNvSpPr/>
      </dsp:nvSpPr>
      <dsp:spPr>
        <a:xfrm>
          <a:off x="1941056" y="66900"/>
          <a:ext cx="7087113" cy="129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700" kern="1200" dirty="0">
              <a:latin typeface="宋体" panose="02010600030101010101" pitchFamily="2" charset="-122"/>
              <a:ea typeface="宋体" panose="02010600030101010101" pitchFamily="2" charset="-122"/>
            </a:rPr>
            <a:t>绪    论  </a:t>
          </a:r>
          <a:endParaRPr lang="en-US" altLang="zh-CN" sz="57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941056" y="66900"/>
        <a:ext cx="7087113" cy="1297431"/>
      </dsp:txXfrm>
    </dsp:sp>
    <dsp:sp modelId="{866DA8A5-EA35-488E-94F5-77754CF914B6}">
      <dsp:nvSpPr>
        <dsp:cNvPr id="0" name=""/>
        <dsp:cNvSpPr/>
      </dsp:nvSpPr>
      <dsp:spPr>
        <a:xfrm>
          <a:off x="1805633" y="1364332"/>
          <a:ext cx="7222536" cy="0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7B4B81B-3D7B-4EC7-9B4F-9C612CEA80AE}">
      <dsp:nvSpPr>
        <dsp:cNvPr id="0" name=""/>
        <dsp:cNvSpPr/>
      </dsp:nvSpPr>
      <dsp:spPr>
        <a:xfrm>
          <a:off x="1941056" y="1429203"/>
          <a:ext cx="7087113" cy="129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700" kern="1200" dirty="0">
              <a:latin typeface="宋体" panose="02010600030101010101" pitchFamily="2" charset="-122"/>
              <a:ea typeface="宋体" panose="02010600030101010101" pitchFamily="2" charset="-122"/>
            </a:rPr>
            <a:t>研究方法</a:t>
          </a:r>
        </a:p>
      </dsp:txBody>
      <dsp:txXfrm>
        <a:off x="1941056" y="1429203"/>
        <a:ext cx="7087113" cy="1297431"/>
      </dsp:txXfrm>
    </dsp:sp>
    <dsp:sp modelId="{95125DA0-37AF-41D0-8D23-4C5B1533A2F6}">
      <dsp:nvSpPr>
        <dsp:cNvPr id="0" name=""/>
        <dsp:cNvSpPr/>
      </dsp:nvSpPr>
      <dsp:spPr>
        <a:xfrm>
          <a:off x="1805633" y="2726635"/>
          <a:ext cx="7222536" cy="0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110AFFD-37A5-4C9D-8018-D439446E22AE}">
      <dsp:nvSpPr>
        <dsp:cNvPr id="0" name=""/>
        <dsp:cNvSpPr/>
      </dsp:nvSpPr>
      <dsp:spPr>
        <a:xfrm>
          <a:off x="1941056" y="2791506"/>
          <a:ext cx="7087113" cy="129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700" kern="1200" dirty="0">
              <a:latin typeface="宋体" panose="02010600030101010101" pitchFamily="2" charset="-122"/>
              <a:ea typeface="宋体" panose="02010600030101010101" pitchFamily="2" charset="-122"/>
            </a:rPr>
            <a:t>参考文献</a:t>
          </a:r>
        </a:p>
      </dsp:txBody>
      <dsp:txXfrm>
        <a:off x="1941056" y="2791506"/>
        <a:ext cx="7087113" cy="1297431"/>
      </dsp:txXfrm>
    </dsp:sp>
    <dsp:sp modelId="{DB7AEFF0-0635-4728-8D7C-ABC3D241BC42}">
      <dsp:nvSpPr>
        <dsp:cNvPr id="0" name=""/>
        <dsp:cNvSpPr/>
      </dsp:nvSpPr>
      <dsp:spPr>
        <a:xfrm>
          <a:off x="1805633" y="4088938"/>
          <a:ext cx="7222536" cy="0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EC61-7DF9-487E-A85D-398C8C6B23A7}">
      <dsp:nvSpPr>
        <dsp:cNvPr id="0" name=""/>
        <dsp:cNvSpPr/>
      </dsp:nvSpPr>
      <dsp:spPr>
        <a:xfrm>
          <a:off x="3593" y="0"/>
          <a:ext cx="572594" cy="5725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05D10-BAC6-4352-B3FA-B1C2ED65E893}">
      <dsp:nvSpPr>
        <dsp:cNvPr id="0" name=""/>
        <dsp:cNvSpPr/>
      </dsp:nvSpPr>
      <dsp:spPr>
        <a:xfrm>
          <a:off x="60852" y="57259"/>
          <a:ext cx="458075" cy="458075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1A387-AC40-44D3-BD70-85E1D510BC28}">
      <dsp:nvSpPr>
        <dsp:cNvPr id="0" name=""/>
        <dsp:cNvSpPr/>
      </dsp:nvSpPr>
      <dsp:spPr>
        <a:xfrm>
          <a:off x="695478" y="572594"/>
          <a:ext cx="1693926" cy="240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宋体" panose="02010600030101010101" pitchFamily="2" charset="-122"/>
              <a:ea typeface="宋体" panose="02010600030101010101" pitchFamily="2" charset="-122"/>
            </a:rPr>
            <a:t>完成文献阅读。</a:t>
          </a:r>
        </a:p>
      </dsp:txBody>
      <dsp:txXfrm>
        <a:off x="695478" y="572594"/>
        <a:ext cx="1693926" cy="2409670"/>
      </dsp:txXfrm>
    </dsp:sp>
    <dsp:sp modelId="{30D18DED-51B3-4A54-B93B-464315627700}">
      <dsp:nvSpPr>
        <dsp:cNvPr id="0" name=""/>
        <dsp:cNvSpPr/>
      </dsp:nvSpPr>
      <dsp:spPr>
        <a:xfrm>
          <a:off x="695478" y="0"/>
          <a:ext cx="1693926" cy="5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一月份</a:t>
          </a:r>
        </a:p>
      </dsp:txBody>
      <dsp:txXfrm>
        <a:off x="695478" y="0"/>
        <a:ext cx="1693926" cy="572594"/>
      </dsp:txXfrm>
    </dsp:sp>
    <dsp:sp modelId="{B80029F9-7EFD-41F7-8FED-84DA916FF321}">
      <dsp:nvSpPr>
        <dsp:cNvPr id="0" name=""/>
        <dsp:cNvSpPr/>
      </dsp:nvSpPr>
      <dsp:spPr>
        <a:xfrm>
          <a:off x="2508696" y="0"/>
          <a:ext cx="572594" cy="5725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B59E5-18C4-4BF7-B29E-1C02BFCA5847}">
      <dsp:nvSpPr>
        <dsp:cNvPr id="0" name=""/>
        <dsp:cNvSpPr/>
      </dsp:nvSpPr>
      <dsp:spPr>
        <a:xfrm>
          <a:off x="2565955" y="57259"/>
          <a:ext cx="458075" cy="458075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A958-06BB-482A-9626-0550C3A2D219}">
      <dsp:nvSpPr>
        <dsp:cNvPr id="0" name=""/>
        <dsp:cNvSpPr/>
      </dsp:nvSpPr>
      <dsp:spPr>
        <a:xfrm>
          <a:off x="3200581" y="572594"/>
          <a:ext cx="1693926" cy="240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宋体" panose="02010600030101010101" pitchFamily="2" charset="-122"/>
              <a:ea typeface="宋体" panose="02010600030101010101" pitchFamily="2" charset="-122"/>
            </a:rPr>
            <a:t>掌握角动量测量的技术方法。</a:t>
          </a:r>
        </a:p>
      </dsp:txBody>
      <dsp:txXfrm>
        <a:off x="3200581" y="572594"/>
        <a:ext cx="1693926" cy="2409670"/>
      </dsp:txXfrm>
    </dsp:sp>
    <dsp:sp modelId="{B36CBE2E-3551-40B7-95E0-C58E72672FDF}">
      <dsp:nvSpPr>
        <dsp:cNvPr id="0" name=""/>
        <dsp:cNvSpPr/>
      </dsp:nvSpPr>
      <dsp:spPr>
        <a:xfrm>
          <a:off x="3200581" y="0"/>
          <a:ext cx="1693926" cy="5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二月份</a:t>
          </a:r>
        </a:p>
      </dsp:txBody>
      <dsp:txXfrm>
        <a:off x="3200581" y="0"/>
        <a:ext cx="1693926" cy="572594"/>
      </dsp:txXfrm>
    </dsp:sp>
    <dsp:sp modelId="{C85B8D39-09AB-4FD9-9E80-EA160CBCD990}">
      <dsp:nvSpPr>
        <dsp:cNvPr id="0" name=""/>
        <dsp:cNvSpPr/>
      </dsp:nvSpPr>
      <dsp:spPr>
        <a:xfrm>
          <a:off x="5013799" y="0"/>
          <a:ext cx="572594" cy="5725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CD3FE-0E7A-4CF9-B236-E2DB26CA8405}">
      <dsp:nvSpPr>
        <dsp:cNvPr id="0" name=""/>
        <dsp:cNvSpPr/>
      </dsp:nvSpPr>
      <dsp:spPr>
        <a:xfrm>
          <a:off x="5071058" y="57259"/>
          <a:ext cx="458075" cy="458075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19111-21BB-4400-B4A5-8D72E642EAB6}">
      <dsp:nvSpPr>
        <dsp:cNvPr id="0" name=""/>
        <dsp:cNvSpPr/>
      </dsp:nvSpPr>
      <dsp:spPr>
        <a:xfrm>
          <a:off x="5705684" y="572594"/>
          <a:ext cx="1693926" cy="240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宋体" panose="02010600030101010101" pitchFamily="2" charset="-122"/>
              <a:ea typeface="宋体" panose="02010600030101010101" pitchFamily="2" charset="-122"/>
            </a:rPr>
            <a:t>完成大样本星系的角动量测量以及相关的星系其他物理特性的测量。</a:t>
          </a:r>
        </a:p>
      </dsp:txBody>
      <dsp:txXfrm>
        <a:off x="5705684" y="572594"/>
        <a:ext cx="1693926" cy="2409670"/>
      </dsp:txXfrm>
    </dsp:sp>
    <dsp:sp modelId="{CB3B1425-E915-4EB9-B10A-95E2D5AA6D9C}">
      <dsp:nvSpPr>
        <dsp:cNvPr id="0" name=""/>
        <dsp:cNvSpPr/>
      </dsp:nvSpPr>
      <dsp:spPr>
        <a:xfrm>
          <a:off x="5705684" y="0"/>
          <a:ext cx="1693926" cy="5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三月份</a:t>
          </a:r>
        </a:p>
      </dsp:txBody>
      <dsp:txXfrm>
        <a:off x="5705684" y="0"/>
        <a:ext cx="1693926" cy="572594"/>
      </dsp:txXfrm>
    </dsp:sp>
    <dsp:sp modelId="{2D256F87-761A-4625-A1E2-5920BF74C690}">
      <dsp:nvSpPr>
        <dsp:cNvPr id="0" name=""/>
        <dsp:cNvSpPr/>
      </dsp:nvSpPr>
      <dsp:spPr>
        <a:xfrm>
          <a:off x="7518902" y="0"/>
          <a:ext cx="572594" cy="5725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7FA9A-BEF1-4C2E-9072-F6D578FCC48B}">
      <dsp:nvSpPr>
        <dsp:cNvPr id="0" name=""/>
        <dsp:cNvSpPr/>
      </dsp:nvSpPr>
      <dsp:spPr>
        <a:xfrm>
          <a:off x="7576161" y="57259"/>
          <a:ext cx="458075" cy="458075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AAB66-B3A4-4AE7-A06B-31F71B921CA8}">
      <dsp:nvSpPr>
        <dsp:cNvPr id="0" name=""/>
        <dsp:cNvSpPr/>
      </dsp:nvSpPr>
      <dsp:spPr>
        <a:xfrm>
          <a:off x="8210788" y="572594"/>
          <a:ext cx="1693926" cy="240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宋体" panose="02010600030101010101" pitchFamily="2" charset="-122"/>
              <a:ea typeface="宋体" panose="02010600030101010101" pitchFamily="2" charset="-122"/>
            </a:rPr>
            <a:t>完成本科论文的撰写。</a:t>
          </a:r>
        </a:p>
      </dsp:txBody>
      <dsp:txXfrm>
        <a:off x="8210788" y="572594"/>
        <a:ext cx="1693926" cy="2409670"/>
      </dsp:txXfrm>
    </dsp:sp>
    <dsp:sp modelId="{93013198-92F6-48D7-A3E6-7B81AB12EF9F}">
      <dsp:nvSpPr>
        <dsp:cNvPr id="0" name=""/>
        <dsp:cNvSpPr/>
      </dsp:nvSpPr>
      <dsp:spPr>
        <a:xfrm>
          <a:off x="8210788" y="0"/>
          <a:ext cx="1693926" cy="5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四月份</a:t>
          </a:r>
        </a:p>
      </dsp:txBody>
      <dsp:txXfrm>
        <a:off x="8210788" y="0"/>
        <a:ext cx="1693926" cy="572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104100A-F33A-426F-836B-459EDC8455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930C0D-0B46-41DC-8FF1-0525BBEA6E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3546-07F9-4BFB-B28D-B15EFA8D5E97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01C67E-691B-4040-81AA-C4F9D244B2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5FC652-EBA0-4195-9C1B-C9572BDB13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B2850-4F35-4CE8-A050-323C3D91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6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A3335-0F29-4576-A3C7-1B3BF53A6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78EEFB-DB60-4E2D-BB22-423558955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4969A-64E0-4111-89D0-F760262C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EAFE-6B77-4C87-AB41-E1231BC5E14B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9E311-C615-45C9-ABB4-F09D3466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5C170-F58E-42E8-980E-F197D125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9FA4-4B74-46DA-A839-28A48707995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形 6" descr="猫">
            <a:extLst>
              <a:ext uri="{FF2B5EF4-FFF2-40B4-BE49-F238E27FC236}">
                <a16:creationId xmlns:a16="http://schemas.microsoft.com/office/drawing/2014/main" id="{E78147CD-1DD8-4F43-8356-E4ED84161B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3015" y="6318742"/>
            <a:ext cx="548985" cy="54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8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2BB4-F0F2-44DB-91A1-8314116B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87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997E1F-FF48-4677-99F1-9C7AAF031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8B3D5-CA6C-4539-A22B-30280E92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EAFE-6B77-4C87-AB41-E1231BC5E14B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1D00D-0A9E-468A-82A5-C6FF963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8784B-48D4-48D6-9026-A89BAFE0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9FA4-4B74-46DA-A839-28A487079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A7FEB6-332E-4256-A31D-4D371C44F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043A7B-DC9D-42F0-B45E-30E677113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43C60-61B9-4158-BCE5-91B4F45D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EAFE-6B77-4C87-AB41-E1231BC5E14B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90189-1570-46C8-AB7B-1DBCFC04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F1B52-BCD5-417B-B745-5F1DEE3B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9FA4-4B74-46DA-A839-28A487079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52C91-CA46-4C7F-A3FC-526E5A0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EAFE-6B77-4C87-AB41-E1231BC5E14B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744BF-46E9-4469-AA13-4506C899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9CF77-5C79-47EE-A87F-347F1617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9FA4-4B74-46DA-A839-28A48707995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形 6" descr="猫">
            <a:extLst>
              <a:ext uri="{FF2B5EF4-FFF2-40B4-BE49-F238E27FC236}">
                <a16:creationId xmlns:a16="http://schemas.microsoft.com/office/drawing/2014/main" id="{71631A30-2F81-40EE-A85B-6B9EA9FFE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3015" y="6318742"/>
            <a:ext cx="548985" cy="54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1AC1C-8058-4CE7-B7EB-9DCE2CE2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CD17D-7276-4FD2-9AF2-EA7C272F5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FD3B0-557C-44B8-B0EB-DE6AED87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EAFE-6B77-4C87-AB41-E1231BC5E14B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59CC1-ADF7-4865-877D-9585E0EF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61B19-1876-4AC8-B3CA-220DF82D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9FA4-4B74-46DA-A839-28A487079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7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0E48A-A140-4F3C-8B7F-74EE067A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87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99581-39E5-4819-A9CE-FA9D63A7B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882B2-467B-41B9-A73B-BF2A66D1A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38B2A-04B4-4D5A-BB64-8BF5156C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EAFE-6B77-4C87-AB41-E1231BC5E14B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294C1-72B9-40EE-B329-A4F99B8E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40421-DF4D-4068-8505-235D4A07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9FA4-4B74-46DA-A839-28A487079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B87AF-EA2C-40EE-BB10-A544D0D8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F9CD7-BC57-45AF-AAD8-DDC6D81C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3BD8BA-7B54-46C0-B5D9-08578279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2D6E83-9E25-48F5-AA6F-9DBE93B68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61711B-EDAD-41AC-9258-B5824DB0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6A7AFC-1E51-4C7C-A24E-0A6E9F39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EAFE-6B77-4C87-AB41-E1231BC5E14B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9A60C-0876-48DD-BC3C-51E31DAB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B05FF1-66A7-4003-94F4-A25963E1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9FA4-4B74-46DA-A839-28A487079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87C8C-BC1C-48A3-B461-9FDAF61D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87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CECC01-B4E6-4DA5-BB24-C1D1B17C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EAFE-6B77-4C87-AB41-E1231BC5E14B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82984A-7851-4982-ABBE-D3D56A74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36CB2C-F436-4EBE-A41D-20557154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9FA4-4B74-46DA-A839-28A487079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1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B31080-0369-4CC5-8513-A653B30E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EAFE-6B77-4C87-AB41-E1231BC5E14B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A4989-5D3C-451F-9E4D-3E68702B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663B5-1D3C-47C4-9227-8BD65E05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9FA4-4B74-46DA-A839-28A487079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7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1171B-6E03-43FC-8210-22684643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23CA3-997B-4AFE-9600-966CAAF0B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3EC2E5-FCD4-40BE-9855-6519FD6DD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050D6-0D8A-4B56-BE73-A1A9E392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EAFE-6B77-4C87-AB41-E1231BC5E14B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D4DBA-F5CE-4FC2-80B6-AD76178F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85971-02AE-4895-A8DE-5572EBC4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9FA4-4B74-46DA-A839-28A487079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9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7839-FC17-490D-8870-D392354D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491BA-88D1-48E5-BF8D-B3E01E45A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F69533-3FF7-48D8-92BA-48E6F5FB8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1DA958-7B23-4200-A715-24E9AA87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EAFE-6B77-4C87-AB41-E1231BC5E14B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826BA-2672-4853-8F59-EBA33B85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33F01-C922-442E-BC26-0F38CDE9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9FA4-4B74-46DA-A839-28A487079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34B8F-6C7D-465F-93F2-798FAF5D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EAFE-6B77-4C87-AB41-E1231BC5E14B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43456-2A05-48F7-A73B-7CEC4897D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B5A8A-98FB-46A9-A2DB-70EEB130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19FA4-4B74-46DA-A839-28A48707995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7D24934-F7EE-4932-8E23-A55470E6DBF7}"/>
              </a:ext>
            </a:extLst>
          </p:cNvPr>
          <p:cNvGrpSpPr/>
          <p:nvPr userDrawn="1"/>
        </p:nvGrpSpPr>
        <p:grpSpPr>
          <a:xfrm>
            <a:off x="0" y="-24938"/>
            <a:ext cx="3527388" cy="990236"/>
            <a:chOff x="5573068" y="113022"/>
            <a:chExt cx="3527388" cy="99023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7DEDE78-5BF8-49D3-AE9D-8628B211F67B}"/>
                </a:ext>
              </a:extLst>
            </p:cNvPr>
            <p:cNvGrpSpPr/>
            <p:nvPr/>
          </p:nvGrpSpPr>
          <p:grpSpPr>
            <a:xfrm>
              <a:off x="5573068" y="113022"/>
              <a:ext cx="3527388" cy="885371"/>
              <a:chOff x="5678712" y="87086"/>
              <a:chExt cx="3527388" cy="885371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A78C255-9DCC-4116-AA5F-A828674BAD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376" t="6997" r="-1692" b="37534"/>
              <a:stretch>
                <a:fillRect/>
              </a:stretch>
            </p:blipFill>
            <p:spPr>
              <a:xfrm>
                <a:off x="6589485" y="87086"/>
                <a:ext cx="2616615" cy="62720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A9440741-AA38-4DAE-8D21-0141660FE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8712" y="116114"/>
                <a:ext cx="856343" cy="856343"/>
              </a:xfrm>
              <a:prstGeom prst="rect">
                <a:avLst/>
              </a:prstGeom>
            </p:spPr>
          </p:pic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9829834-765D-4CFC-ADAA-11421056FFCC}"/>
                </a:ext>
              </a:extLst>
            </p:cNvPr>
            <p:cNvSpPr txBox="1"/>
            <p:nvPr/>
          </p:nvSpPr>
          <p:spPr>
            <a:xfrm>
              <a:off x="6444208" y="764704"/>
              <a:ext cx="2520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宋体 Std L" panose="02020300000000000000" pitchFamily="18" charset="-122"/>
                  <a:ea typeface="Adobe 宋体 Std L" panose="02020300000000000000" pitchFamily="18" charset="-122"/>
                </a:rPr>
                <a:t>SHANXI UNIVERSITY</a:t>
              </a:r>
              <a:endParaRPr lang="zh-CN" altLang="en-US" sz="1600" b="1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宋体 Std L" panose="02020300000000000000" pitchFamily="18" charset="-122"/>
                <a:ea typeface="Adobe 宋体 Std L" panose="02020300000000000000" pitchFamily="18" charset="-122"/>
              </a:endParaRPr>
            </a:p>
          </p:txBody>
        </p:sp>
      </p:grp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1DBC0432-7690-4214-B8C7-31A61061C1E9}"/>
              </a:ext>
            </a:extLst>
          </p:cNvPr>
          <p:cNvSpPr/>
          <p:nvPr userDrawn="1"/>
        </p:nvSpPr>
        <p:spPr>
          <a:xfrm rot="16200000">
            <a:off x="4486608" y="-851483"/>
            <a:ext cx="641838" cy="14768947"/>
          </a:xfrm>
          <a:prstGeom prst="rtTriangle">
            <a:avLst/>
          </a:prstGeom>
          <a:solidFill>
            <a:srgbClr val="00A4A0"/>
          </a:solidFill>
          <a:ln w="9525" cmpd="thickThin">
            <a:solidFill>
              <a:srgbClr val="006A68">
                <a:alpha val="9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7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DD2CF-531C-4D4B-989D-9D6CE38A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68" y="1426464"/>
            <a:ext cx="11942064" cy="1536192"/>
          </a:xfrm>
        </p:spPr>
        <p:txBody>
          <a:bodyPr/>
          <a:lstStyle/>
          <a:p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星系的角动量分布</a:t>
            </a:r>
            <a:br>
              <a:rPr lang="en-US" altLang="zh-CN" dirty="0"/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Momenta Of Galaxies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54EA2D-7A1E-4F84-A6AD-9F4BFE6FA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9212" y="3989314"/>
            <a:ext cx="6513576" cy="189942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答辩人：郑致远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  号：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201601101049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校外指导教师：施  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校内指导教师：李秀平</a:t>
            </a:r>
          </a:p>
        </p:txBody>
      </p:sp>
    </p:spTree>
    <p:extLst>
      <p:ext uri="{BB962C8B-B14F-4D97-AF65-F5344CB8AC3E}">
        <p14:creationId xmlns:p14="http://schemas.microsoft.com/office/powerpoint/2010/main" val="357662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D012C55-574C-44B6-9E81-A88A3A723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556300"/>
              </p:ext>
            </p:extLst>
          </p:nvPr>
        </p:nvGraphicFramePr>
        <p:xfrm>
          <a:off x="1141846" y="1683998"/>
          <a:ext cx="9908308" cy="442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06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6DF11C-3E68-41EE-B883-2F8A8B5D55DA}"/>
              </a:ext>
            </a:extLst>
          </p:cNvPr>
          <p:cNvGrpSpPr/>
          <p:nvPr/>
        </p:nvGrpSpPr>
        <p:grpSpPr>
          <a:xfrm>
            <a:off x="8860536" y="219456"/>
            <a:ext cx="2907792" cy="694944"/>
            <a:chOff x="8860536" y="219456"/>
            <a:chExt cx="2907792" cy="69494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A61F946-872D-4380-86AE-6AF6E547328B}"/>
                </a:ext>
              </a:extLst>
            </p:cNvPr>
            <p:cNvSpPr/>
            <p:nvPr/>
          </p:nvSpPr>
          <p:spPr>
            <a:xfrm>
              <a:off x="8860536" y="219456"/>
              <a:ext cx="2907792" cy="694944"/>
            </a:xfrm>
            <a:prstGeom prst="roundRect">
              <a:avLst>
                <a:gd name="adj" fmla="val 35088"/>
              </a:avLst>
            </a:prstGeom>
            <a:solidFill>
              <a:srgbClr val="00A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3041763-9EF0-4C5F-913A-3046FAB0750C}"/>
                </a:ext>
              </a:extLst>
            </p:cNvPr>
            <p:cNvSpPr txBox="1"/>
            <p:nvPr/>
          </p:nvSpPr>
          <p:spPr>
            <a:xfrm>
              <a:off x="9404604" y="274540"/>
              <a:ext cx="1819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</a:rPr>
                <a:t>参考文献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8027122-0DC7-456F-BFCB-36286055B0AD}"/>
              </a:ext>
            </a:extLst>
          </p:cNvPr>
          <p:cNvSpPr txBox="1"/>
          <p:nvPr/>
        </p:nvSpPr>
        <p:spPr>
          <a:xfrm>
            <a:off x="937260" y="1319808"/>
            <a:ext cx="1028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陈冬妮，暗晕的角动量分布及其对盘星系形成的意义，中国科学院上海天文台，博士学位论文，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罗志坚，盘状星系形成和演化的半解析研究，中国科学院上海天文台，博士学位论文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Carlton M Baugh. A primer on hierarchical galaxy formation: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semianalyticalapproach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on Progress in Physics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69(12):3101, 2006.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Longji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Bing, Yong Shi,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Yanmei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Sebastián F Sánchez, Roberto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Maiolino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Rogério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Riffel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Rogemar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Riffel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Dominika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Wylezalek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Dmitry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Bizyaev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Kaike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Pan, et al. Mildly suppressed star formation in central regions of manga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seyfert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galaxies. Monthly Notices of the Royal Astronomical Society, 482(1):194–205, 2018.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Michele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Cappellari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Structure and kinematics of early-type galaxies from integral field spectroscopy. Annual review of astronomy and astrophysics, 54, 2016.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Jianhang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Yong Shi, Ross Dempsey, David R Law,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Yanmei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Renbin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Longji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Bing, Sandro B Rembold,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Songlin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et al. The spatial extension of extended narrow line regions in manga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Monthly Notices of the Royal Astronomical Society, 489(1):855–867, 2019.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David R Law, Brian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Cherinka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Renbin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Yan, Brett H Andrews, Matthew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Bershady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Dmitry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Bizyaev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Guillermo A Blanc, Michael R Blanton, Adam S Bolton, Joel R Brownstein, et al. The data reduction pipeline for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-iv manga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galaxy survey.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Astronomical Journal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152(4):83, 2016.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2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19E930-40B1-4A7C-90A5-6CD4DE3BD1DD}"/>
              </a:ext>
            </a:extLst>
          </p:cNvPr>
          <p:cNvSpPr/>
          <p:nvPr/>
        </p:nvSpPr>
        <p:spPr>
          <a:xfrm>
            <a:off x="1158240" y="1495562"/>
            <a:ext cx="98755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Ryan C Hickox, Christine Jones, William R Forman, Stephen S Murray, Christopher 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Kochanek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Daniel Eisenstein, Buell 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Jannuzi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Arjun Dey, Michael JI Brown, Daniel Stern, et al. Host galaxies, clustering,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eddington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ratios, and evolution of radio, x-ray, and infrared-selected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Journal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696(1):891, 2009.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Song-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Yong Shi, Yan-Mei Chen, Martha Tabor, Dmitry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Bizyaev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Jianhang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Xiao-ling Yu, and Long-ji Bing. An early-type galaxy with an inner star-forming disc. Monthly Notices of the Royal Astronomical Society, 480(2):1705–1710, 2018.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Yong Shi, Lin Yan, Lee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Armus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Qiusheng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Gu, George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Helou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Stephen Gwyn, Sabrina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Stierwalt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 Fang,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Yanmei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Luwenjia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Jingwen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Xianzhong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-Yu Zhang, Yu Gao,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Junzhi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Wang. Revisiting the extended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schmidt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law: The important role of existing stars in regulating star formation. The Astrophysical Journal, 853(2):149,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Yong Shi,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Yanmei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David R Law, Dmitry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Bizyaev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Longji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Songlin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Luwenjia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Jianhang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Rogemar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Riffel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What drives the velocity dispersion of ionized gas in star-forming galaxies? Monthly Notices of the Royal Astronomical Society, 486(4):4463–4472, 2019.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F27E34C-23E6-4BF2-968C-B70223DE2251}"/>
              </a:ext>
            </a:extLst>
          </p:cNvPr>
          <p:cNvGrpSpPr/>
          <p:nvPr/>
        </p:nvGrpSpPr>
        <p:grpSpPr>
          <a:xfrm>
            <a:off x="8860536" y="219456"/>
            <a:ext cx="2907792" cy="694944"/>
            <a:chOff x="8860536" y="219456"/>
            <a:chExt cx="2907792" cy="69494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E8D95B6-8FF6-4738-B420-E12FFD968A35}"/>
                </a:ext>
              </a:extLst>
            </p:cNvPr>
            <p:cNvSpPr/>
            <p:nvPr/>
          </p:nvSpPr>
          <p:spPr>
            <a:xfrm>
              <a:off x="8860536" y="219456"/>
              <a:ext cx="2907792" cy="694944"/>
            </a:xfrm>
            <a:prstGeom prst="roundRect">
              <a:avLst>
                <a:gd name="adj" fmla="val 35088"/>
              </a:avLst>
            </a:prstGeom>
            <a:solidFill>
              <a:srgbClr val="00A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AA20D6-F4F7-45DF-8578-DC6C726E9439}"/>
                </a:ext>
              </a:extLst>
            </p:cNvPr>
            <p:cNvSpPr txBox="1"/>
            <p:nvPr/>
          </p:nvSpPr>
          <p:spPr>
            <a:xfrm>
              <a:off x="9404604" y="274540"/>
              <a:ext cx="1819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</a:rPr>
                <a:t>参考文献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8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140C9C-5514-4F6C-8883-A59A5656A33C}"/>
              </a:ext>
            </a:extLst>
          </p:cNvPr>
          <p:cNvSpPr/>
          <p:nvPr/>
        </p:nvSpPr>
        <p:spPr>
          <a:xfrm>
            <a:off x="1450848" y="2175808"/>
            <a:ext cx="9290304" cy="1938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0" b="0" cap="none" spc="0" dirty="0">
                <a:ln w="0"/>
                <a:solidFill>
                  <a:srgbClr val="006A68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12000" b="0" cap="none" spc="0" dirty="0">
              <a:ln w="0"/>
              <a:solidFill>
                <a:srgbClr val="006A68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1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EE7DB16F-38EE-4292-8503-6FB621FCD4C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80861274"/>
              </p:ext>
            </p:extLst>
          </p:nvPr>
        </p:nvGraphicFramePr>
        <p:xfrm>
          <a:off x="1581915" y="1428074"/>
          <a:ext cx="9028170" cy="4155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3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6CCB629E-32F9-4DA6-A1BC-2A66060B6CEC}"/>
              </a:ext>
            </a:extLst>
          </p:cNvPr>
          <p:cNvSpPr/>
          <p:nvPr/>
        </p:nvSpPr>
        <p:spPr>
          <a:xfrm>
            <a:off x="6577444" y="1974273"/>
            <a:ext cx="4488873" cy="1194955"/>
          </a:xfrm>
          <a:prstGeom prst="homePlate">
            <a:avLst>
              <a:gd name="adj" fmla="val 37963"/>
            </a:avLst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EEC36F91-BE36-4103-B2C9-83539D433FA7}"/>
              </a:ext>
            </a:extLst>
          </p:cNvPr>
          <p:cNvSpPr/>
          <p:nvPr/>
        </p:nvSpPr>
        <p:spPr>
          <a:xfrm rot="5400000">
            <a:off x="5876058" y="4525246"/>
            <a:ext cx="3221179" cy="114300"/>
          </a:xfrm>
          <a:prstGeom prst="chevron">
            <a:avLst>
              <a:gd name="adj" fmla="val 69444"/>
            </a:avLst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FF0BE04-7F24-4718-9C50-FF7260CE864A}"/>
              </a:ext>
            </a:extLst>
          </p:cNvPr>
          <p:cNvSpPr/>
          <p:nvPr/>
        </p:nvSpPr>
        <p:spPr>
          <a:xfrm>
            <a:off x="7543798" y="3532909"/>
            <a:ext cx="1995055" cy="519546"/>
          </a:xfrm>
          <a:prstGeom prst="homePlate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选题背景</a:t>
            </a: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6F972CB7-D27B-486F-86DF-5678F94C1B67}"/>
              </a:ext>
            </a:extLst>
          </p:cNvPr>
          <p:cNvSpPr/>
          <p:nvPr/>
        </p:nvSpPr>
        <p:spPr>
          <a:xfrm>
            <a:off x="7543796" y="4345331"/>
            <a:ext cx="1995055" cy="519546"/>
          </a:xfrm>
          <a:prstGeom prst="homePlate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选题目的</a:t>
            </a: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49F76A51-5C71-4518-A634-8DCD9EB7AD5E}"/>
              </a:ext>
            </a:extLst>
          </p:cNvPr>
          <p:cNvSpPr/>
          <p:nvPr/>
        </p:nvSpPr>
        <p:spPr>
          <a:xfrm>
            <a:off x="7543797" y="5157753"/>
            <a:ext cx="1995055" cy="519546"/>
          </a:xfrm>
          <a:prstGeom prst="homePlate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创新之处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E1FDE7-0F72-4798-9251-E60C0E61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52" y="1151110"/>
            <a:ext cx="4752105" cy="475210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AB040E8-4925-46C8-8CA2-3773FF163B35}"/>
              </a:ext>
            </a:extLst>
          </p:cNvPr>
          <p:cNvSpPr txBox="1"/>
          <p:nvPr/>
        </p:nvSpPr>
        <p:spPr>
          <a:xfrm>
            <a:off x="2376054" y="6008320"/>
            <a:ext cx="172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Milky Way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1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EDBD01-DBFA-4B1F-BE05-9C768AA50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445879"/>
            <a:ext cx="6221805" cy="39662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00B2BB-7BA6-4E9E-A1C7-73943FD3E4B0}"/>
              </a:ext>
            </a:extLst>
          </p:cNvPr>
          <p:cNvSpPr txBox="1"/>
          <p:nvPr/>
        </p:nvSpPr>
        <p:spPr>
          <a:xfrm>
            <a:off x="7488936" y="997565"/>
            <a:ext cx="43251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星系的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Hubble</a:t>
            </a:r>
            <a:r>
              <a:rPr lang="zh-CN" altLang="en-US" sz="3200" dirty="0">
                <a:solidFill>
                  <a:srgbClr val="FF0000"/>
                </a:solidFill>
              </a:rPr>
              <a:t>分类</a:t>
            </a:r>
            <a:r>
              <a:rPr lang="zh-CN" altLang="en-US" sz="3200" dirty="0"/>
              <a:t>图像</a:t>
            </a:r>
            <a:endParaRPr lang="en-US" altLang="zh-CN" sz="32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早期星系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Ellipticals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（椭圆星系）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E0-E7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数字代表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扁度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，数字越大星系越扁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透镜星系（凹透镜）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晚期星系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 spirals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（漩涡星系）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Sa-Sc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从大到小，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从紧密到宽松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Barred spirals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（棒旋星系）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Sba-SBc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，核心从大到小，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从紧密到宽松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IBm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不规则星系</a:t>
            </a:r>
          </a:p>
        </p:txBody>
      </p:sp>
    </p:spTree>
    <p:extLst>
      <p:ext uri="{BB962C8B-B14F-4D97-AF65-F5344CB8AC3E}">
        <p14:creationId xmlns:p14="http://schemas.microsoft.com/office/powerpoint/2010/main" val="344473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5B34B8-C3CF-422A-A3C7-C3A314D5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-3319"/>
            <a:ext cx="5654040" cy="62105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2AC59A-0DD1-4051-97A3-931B723A0EC7}"/>
              </a:ext>
            </a:extLst>
          </p:cNvPr>
          <p:cNvSpPr txBox="1"/>
          <p:nvPr/>
        </p:nvSpPr>
        <p:spPr>
          <a:xfrm>
            <a:off x="638417" y="1264973"/>
            <a:ext cx="54575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盘状星系形成过程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潮汐转矩引起暗物质和重子物质的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加速旋转</a:t>
            </a:r>
            <a:endParaRPr lang="en-US" altLang="zh-CN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暗物质与重子物质密度较高的区域开始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坍缩</a:t>
            </a:r>
            <a:endParaRPr lang="en-US" altLang="zh-CN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Virial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化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后暗物质停止坍缩产生暗物质晕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重子物质与暗晕分离在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角动量守恒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的约束下形成快速旋转的盘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椭圆（球形）星系形成过程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星系合并过程</a:t>
            </a:r>
            <a:r>
              <a:rPr lang="en-US" altLang="zh-CN" sz="22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现有理论存在的问题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角动量分布不匹配，与观测数据不符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角动量灾难：形成的盘更小更致密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29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">
            <a:extLst>
              <a:ext uri="{FF2B5EF4-FFF2-40B4-BE49-F238E27FC236}">
                <a16:creationId xmlns:a16="http://schemas.microsoft.com/office/drawing/2014/main" id="{AACEE36B-7005-4876-98E2-A19F075CE274}"/>
              </a:ext>
            </a:extLst>
          </p:cNvPr>
          <p:cNvSpPr/>
          <p:nvPr/>
        </p:nvSpPr>
        <p:spPr>
          <a:xfrm>
            <a:off x="1071995" y="1896337"/>
            <a:ext cx="10048009" cy="62345"/>
          </a:xfrm>
          <a:prstGeom prst="chevron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形 3" descr="猫">
            <a:extLst>
              <a:ext uri="{FF2B5EF4-FFF2-40B4-BE49-F238E27FC236}">
                <a16:creationId xmlns:a16="http://schemas.microsoft.com/office/drawing/2014/main" id="{D78848A9-8207-49CA-8068-35D2F2648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3015" y="6309015"/>
            <a:ext cx="548985" cy="548985"/>
          </a:xfrm>
          <a:prstGeom prst="rect">
            <a:avLst/>
          </a:prstGeom>
        </p:spPr>
      </p:pic>
      <p:sp>
        <p:nvSpPr>
          <p:cNvPr id="8" name="矩形: 圆顶角 7">
            <a:extLst>
              <a:ext uri="{FF2B5EF4-FFF2-40B4-BE49-F238E27FC236}">
                <a16:creationId xmlns:a16="http://schemas.microsoft.com/office/drawing/2014/main" id="{6EB4B24B-B229-4856-A5AB-67CA7C0D6953}"/>
              </a:ext>
            </a:extLst>
          </p:cNvPr>
          <p:cNvSpPr/>
          <p:nvPr/>
        </p:nvSpPr>
        <p:spPr>
          <a:xfrm>
            <a:off x="2339795" y="1436400"/>
            <a:ext cx="2899064" cy="503957"/>
          </a:xfrm>
          <a:prstGeom prst="round2SameRect">
            <a:avLst>
              <a:gd name="adj1" fmla="val 50000"/>
              <a:gd name="adj2" fmla="val 8763"/>
            </a:avLst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3BE046-CEAC-4872-A8C1-5BDDEF1B2720}"/>
              </a:ext>
            </a:extLst>
          </p:cNvPr>
          <p:cNvSpPr txBox="1"/>
          <p:nvPr/>
        </p:nvSpPr>
        <p:spPr>
          <a:xfrm flipH="1">
            <a:off x="2563200" y="1436400"/>
            <a:ext cx="245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选题目的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98B665-1ABD-41C7-83DA-2A7386E6FE36}"/>
              </a:ext>
            </a:extLst>
          </p:cNvPr>
          <p:cNvSpPr txBox="1"/>
          <p:nvPr/>
        </p:nvSpPr>
        <p:spPr>
          <a:xfrm flipH="1">
            <a:off x="6955200" y="1436400"/>
            <a:ext cx="245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创新之处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79B991-6E80-4A06-AE5D-DFD05D9A0A1B}"/>
              </a:ext>
            </a:extLst>
          </p:cNvPr>
          <p:cNvSpPr txBox="1"/>
          <p:nvPr/>
        </p:nvSpPr>
        <p:spPr>
          <a:xfrm>
            <a:off x="1593380" y="2430124"/>
            <a:ext cx="9005237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学会测量不同质量星系的恒星和气体角动量的方法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分析角动量与星系的其他物理特性之间的关系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理解角动量在星系形成于演化中起到的重要作用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了解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现代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星系形成与演化的理论模型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并认识到它存在的问题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303261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">
            <a:extLst>
              <a:ext uri="{FF2B5EF4-FFF2-40B4-BE49-F238E27FC236}">
                <a16:creationId xmlns:a16="http://schemas.microsoft.com/office/drawing/2014/main" id="{AACEE36B-7005-4876-98E2-A19F075CE274}"/>
              </a:ext>
            </a:extLst>
          </p:cNvPr>
          <p:cNvSpPr/>
          <p:nvPr/>
        </p:nvSpPr>
        <p:spPr>
          <a:xfrm>
            <a:off x="1071995" y="1896337"/>
            <a:ext cx="10048009" cy="62345"/>
          </a:xfrm>
          <a:prstGeom prst="chevron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形 3" descr="猫">
            <a:extLst>
              <a:ext uri="{FF2B5EF4-FFF2-40B4-BE49-F238E27FC236}">
                <a16:creationId xmlns:a16="http://schemas.microsoft.com/office/drawing/2014/main" id="{D78848A9-8207-49CA-8068-35D2F2648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3015" y="6309015"/>
            <a:ext cx="548985" cy="548985"/>
          </a:xfrm>
          <a:prstGeom prst="rect">
            <a:avLst/>
          </a:prstGeom>
        </p:spPr>
      </p:pic>
      <p:sp>
        <p:nvSpPr>
          <p:cNvPr id="10" name="矩形: 圆顶角 9">
            <a:extLst>
              <a:ext uri="{FF2B5EF4-FFF2-40B4-BE49-F238E27FC236}">
                <a16:creationId xmlns:a16="http://schemas.microsoft.com/office/drawing/2014/main" id="{EE4592AE-FC2D-4D5A-89C1-2FB8328FA4AB}"/>
              </a:ext>
            </a:extLst>
          </p:cNvPr>
          <p:cNvSpPr/>
          <p:nvPr/>
        </p:nvSpPr>
        <p:spPr>
          <a:xfrm>
            <a:off x="6730538" y="1445094"/>
            <a:ext cx="2899064" cy="503957"/>
          </a:xfrm>
          <a:prstGeom prst="round2SameRect">
            <a:avLst>
              <a:gd name="adj1" fmla="val 50000"/>
              <a:gd name="adj2" fmla="val 18557"/>
            </a:avLst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3BE046-CEAC-4872-A8C1-5BDDEF1B2720}"/>
              </a:ext>
            </a:extLst>
          </p:cNvPr>
          <p:cNvSpPr txBox="1"/>
          <p:nvPr/>
        </p:nvSpPr>
        <p:spPr>
          <a:xfrm flipH="1">
            <a:off x="2562398" y="1436400"/>
            <a:ext cx="245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选题目的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98B665-1ABD-41C7-83DA-2A7386E6FE36}"/>
              </a:ext>
            </a:extLst>
          </p:cNvPr>
          <p:cNvSpPr txBox="1"/>
          <p:nvPr/>
        </p:nvSpPr>
        <p:spPr>
          <a:xfrm flipH="1">
            <a:off x="6953943" y="1435462"/>
            <a:ext cx="245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创新之处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EF331F-7659-490B-AE1B-F594FC7719C2}"/>
              </a:ext>
            </a:extLst>
          </p:cNvPr>
          <p:cNvSpPr txBox="1"/>
          <p:nvPr/>
        </p:nvSpPr>
        <p:spPr>
          <a:xfrm>
            <a:off x="1671064" y="2746443"/>
            <a:ext cx="8849869" cy="245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空间分解的动力学</a:t>
            </a:r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观测来测量星系重子物质的角动量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大样本</a:t>
            </a:r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来研究该角动量的统计学特征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57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ACB778-0FEF-4494-A85F-B7E2A632E478}"/>
              </a:ext>
            </a:extLst>
          </p:cNvPr>
          <p:cNvSpPr txBox="1"/>
          <p:nvPr/>
        </p:nvSpPr>
        <p:spPr>
          <a:xfrm>
            <a:off x="6549739" y="1351508"/>
            <a:ext cx="4352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SDSS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（斯隆数字巡天）的第四阶段的第四次数据发布（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DR16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星系样本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各种星系共计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10,000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图像以及数据已经经过预处理（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Law et al. 2016.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0D9C21-E472-4685-8C2F-94A1B62D1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3" y="1312576"/>
            <a:ext cx="4957430" cy="39645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89D936-1DDC-4FE1-850C-39CB0DC7CA57}"/>
              </a:ext>
            </a:extLst>
          </p:cNvPr>
          <p:cNvSpPr txBox="1"/>
          <p:nvPr/>
        </p:nvSpPr>
        <p:spPr>
          <a:xfrm>
            <a:off x="1516588" y="5545424"/>
            <a:ext cx="3293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Sloan Foundation 2.5m Telescope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4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5709BB-CE8E-41FA-94F0-2B44F24E9AAB}"/>
                  </a:ext>
                </a:extLst>
              </p:cNvPr>
              <p:cNvSpPr txBox="1"/>
              <p:nvPr/>
            </p:nvSpPr>
            <p:spPr>
              <a:xfrm>
                <a:off x="6152805" y="994446"/>
                <a:ext cx="54483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测量角动量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恒星角动量与气体角动量测量方法</a:t>
                </a:r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一致</a:t>
                </a:r>
                <a:endParaRPr lang="en-US" altLang="zh-CN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编程计算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测量其他物理量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星系质量、恒星形成率、星系类型等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</a:t>
                </a:r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直接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或经过</a:t>
                </a:r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简单处理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观测数据得到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角动量与其他物理量的关系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线性回归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相关性分析</a:t>
                </a:r>
                <a:endParaRPr lang="en-US" altLang="zh-CN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5709BB-CE8E-41FA-94F0-2B44F24E9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05" y="994446"/>
                <a:ext cx="5448300" cy="3970318"/>
              </a:xfrm>
              <a:prstGeom prst="rect">
                <a:avLst/>
              </a:prstGeom>
              <a:blipFill>
                <a:blip r:embed="rId2"/>
                <a:stretch>
                  <a:fillRect l="-671" t="-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375A5C3-609A-47BC-B2FD-9AA67E475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68" y="985300"/>
            <a:ext cx="3779520" cy="30251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7100B8-930E-479D-BBC2-4DE300175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35" y="3356264"/>
            <a:ext cx="3977640" cy="2849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B6805E-0F6A-4E12-B85D-768928598C9D}"/>
                  </a:ext>
                </a:extLst>
              </p:cNvPr>
              <p:cNvSpPr txBox="1"/>
              <p:nvPr/>
            </p:nvSpPr>
            <p:spPr>
              <a:xfrm>
                <a:off x="2193245" y="4467210"/>
                <a:ext cx="4630882" cy="13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图像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：半径；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：速度；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：速度弥散；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：椭圆的偏心率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B6805E-0F6A-4E12-B85D-768928598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45" y="4467210"/>
                <a:ext cx="4630882" cy="1396344"/>
              </a:xfrm>
              <a:prstGeom prst="rect">
                <a:avLst/>
              </a:prstGeom>
              <a:blipFill>
                <a:blip r:embed="rId5"/>
                <a:stretch>
                  <a:fillRect l="-922" t="-3493" r="-527" b="-5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25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9494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987</Words>
  <Application>Microsoft Office PowerPoint</Application>
  <PresentationFormat>宽屏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Adobe 宋体 Std L</vt:lpstr>
      <vt:lpstr>等线</vt:lpstr>
      <vt:lpstr>等线 Light</vt:lpstr>
      <vt:lpstr>黑体</vt:lpstr>
      <vt:lpstr>宋体</vt:lpstr>
      <vt:lpstr>Arial</vt:lpstr>
      <vt:lpstr>Cambria Math</vt:lpstr>
      <vt:lpstr>Times New Roman</vt:lpstr>
      <vt:lpstr>Office 主题​​</vt:lpstr>
      <vt:lpstr>星系的角动量分布 The Angular Momenta Of Galaxies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星系的角动量分布</dc:title>
  <dc:creator>郑 致远</dc:creator>
  <cp:lastModifiedBy>郑 致远</cp:lastModifiedBy>
  <cp:revision>45</cp:revision>
  <dcterms:created xsi:type="dcterms:W3CDTF">2019-12-26T08:24:02Z</dcterms:created>
  <dcterms:modified xsi:type="dcterms:W3CDTF">2020-01-02T10:46:30Z</dcterms:modified>
</cp:coreProperties>
</file>