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1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8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9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5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2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8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A91C-353C-448F-8018-1375D699AEF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D701-9314-4A17-9815-D17CE901B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7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8031480" cy="196596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New Happy Point App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2331720"/>
            <a:ext cx="8031480" cy="263652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Noto Sans Cond" pitchFamily="34"/>
                <a:ea typeface="Noto Sans CJK KR Black" pitchFamily="34" charset="-127"/>
                <a:cs typeface="Noto Sans Cond" pitchFamily="34"/>
              </a:rPr>
              <a:t>확 달라진 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Noto Sans Cond" pitchFamily="34"/>
              <a:ea typeface="Noto Sans Cond" pitchFamily="34"/>
              <a:cs typeface="Noto Sans Cond" pitchFamily="34"/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Noto Sans Cond" pitchFamily="34"/>
                <a:ea typeface="Noto Sans CJK KR Black" pitchFamily="34" charset="-127"/>
                <a:cs typeface="Noto Sans Cond" pitchFamily="34"/>
              </a:rPr>
              <a:t>새로운 </a:t>
            </a:r>
            <a:r>
              <a:rPr lang="ko-KR" alt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해피</a:t>
            </a:r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포인트 앱</a:t>
            </a:r>
            <a:endParaRPr lang="en-US" altLang="ko-KR" sz="2800" b="1" dirty="0" smtClean="0">
              <a:solidFill>
                <a:schemeClr val="accent1">
                  <a:lumMod val="7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  <a:p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더 쉽고 편리한 앱을 만나보세요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endParaRPr lang="ko-KR" alt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4000" dirty="0" err="1" smtClean="0">
                <a:solidFill>
                  <a:schemeClr val="accent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김화인</a:t>
            </a:r>
            <a:endParaRPr lang="ko-KR" altLang="en-US" sz="4000" b="1" dirty="0" smtClean="0">
              <a:solidFill>
                <a:schemeClr val="accent1">
                  <a:lumMod val="7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5400000">
            <a:off x="6835140" y="1501140"/>
            <a:ext cx="6858000" cy="385572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8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07157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Noto Sans CJK KR Medium"/>
              </a:rPr>
              <a:t>S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Noto Sans CJK KR Medium"/>
              </a:rPr>
              <a:t>ite Map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Noto Sans CJK KR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25640" y="6537960"/>
            <a:ext cx="5166360" cy="3200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https://www.gloomaps.com/qxlYVfWfbv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84" y="2895167"/>
            <a:ext cx="9677400" cy="18191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07157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CONTENT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120" y="22828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기존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해피포인트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앱 페이지 분석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514350" lvl="0" indent="-514350">
              <a:buNone/>
            </a:pPr>
            <a:endParaRPr lang="ko-KR" altLang="en-US" dirty="0" smtClean="0">
              <a:latin typeface="Noto Sans CJK KR Black" pitchFamily="34" charset="-127"/>
              <a:ea typeface="Noto Sans CJK KR Black" pitchFamily="34" charset="-127"/>
            </a:endParaRPr>
          </a:p>
          <a:p>
            <a:pPr lvl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리뉴얼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모바일 페이지 제작</a:t>
            </a:r>
          </a:p>
          <a:p>
            <a:pPr>
              <a:buNone/>
            </a:pPr>
            <a:r>
              <a:rPr lang="en-US" altLang="ko-KR" dirty="0" smtClean="0">
                <a:latin typeface="Noto Sans CJK KR Regular" pitchFamily="34" charset="-127"/>
                <a:ea typeface="Noto Sans CJK KR Regular" pitchFamily="34" charset="-127"/>
              </a:rPr>
              <a:t>    - </a:t>
            </a:r>
            <a:r>
              <a:rPr lang="ko-KR" altLang="en-US" dirty="0" smtClean="0">
                <a:latin typeface="Noto Sans CJK KR Regular" pitchFamily="34" charset="-127"/>
                <a:ea typeface="Noto Sans CJK KR Regular" pitchFamily="34" charset="-127"/>
              </a:rPr>
              <a:t>페이지 구성 </a:t>
            </a:r>
            <a:r>
              <a:rPr lang="en-US" altLang="ko-KR" dirty="0" smtClean="0">
                <a:latin typeface="Noto Sans CJK KR Regular" pitchFamily="34" charset="-127"/>
                <a:ea typeface="Noto Sans CJK KR Regular" pitchFamily="34" charset="-127"/>
              </a:rPr>
              <a:t>1 : </a:t>
            </a:r>
            <a:r>
              <a:rPr lang="ko-KR" altLang="en-US" dirty="0" smtClean="0">
                <a:latin typeface="Noto Sans CJK KR Regular" pitchFamily="34" charset="-127"/>
                <a:ea typeface="Noto Sans CJK KR Regular" pitchFamily="34" charset="-127"/>
              </a:rPr>
              <a:t>메인</a:t>
            </a:r>
            <a:r>
              <a:rPr lang="en-US" altLang="ko-KR" dirty="0" smtClean="0">
                <a:latin typeface="Noto Sans CJK KR Regular" pitchFamily="34" charset="-127"/>
                <a:ea typeface="Noto Sans CJK KR Regular" pitchFamily="34" charset="-127"/>
              </a:rPr>
              <a:t>2+</a:t>
            </a:r>
            <a:r>
              <a:rPr lang="ko-KR" altLang="en-US" dirty="0" err="1" smtClean="0">
                <a:latin typeface="Noto Sans CJK KR Regular" pitchFamily="34" charset="-127"/>
                <a:ea typeface="Noto Sans CJK KR Regular" pitchFamily="34" charset="-127"/>
              </a:rPr>
              <a:t>메뉴바</a:t>
            </a:r>
            <a:r>
              <a:rPr lang="ko-KR" altLang="en-US" dirty="0" smtClean="0">
                <a:latin typeface="Noto Sans CJK KR Regular" pitchFamily="34" charset="-127"/>
                <a:ea typeface="Noto Sans CJK KR Regular" pitchFamily="34" charset="-127"/>
              </a:rPr>
              <a:t> 추가</a:t>
            </a:r>
            <a:endParaRPr lang="en-US" altLang="ko-KR" dirty="0" smtClean="0"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buNone/>
            </a:pPr>
            <a:r>
              <a:rPr lang="en-US" altLang="ko-KR" dirty="0" smtClean="0">
                <a:latin typeface="Noto Sans CJK KR Regular" pitchFamily="34" charset="-127"/>
                <a:ea typeface="Noto Sans CJK KR Regular" pitchFamily="34" charset="-127"/>
              </a:rPr>
              <a:t>    - </a:t>
            </a:r>
            <a:r>
              <a:rPr lang="ko-KR" altLang="en-US" dirty="0" smtClean="0">
                <a:latin typeface="Noto Sans CJK KR Regular" pitchFamily="34" charset="-127"/>
                <a:ea typeface="Noto Sans CJK KR Regular" pitchFamily="34" charset="-127"/>
              </a:rPr>
              <a:t>페이지 구성 </a:t>
            </a:r>
            <a:r>
              <a:rPr lang="en-US" altLang="ko-KR" dirty="0" smtClean="0">
                <a:latin typeface="Noto Sans CJK KR Regular" pitchFamily="34" charset="-127"/>
                <a:ea typeface="Noto Sans CJK KR Regular" pitchFamily="34" charset="-127"/>
              </a:rPr>
              <a:t>2 : </a:t>
            </a:r>
            <a:r>
              <a:rPr lang="ko-KR" altLang="en-US" dirty="0" smtClean="0">
                <a:latin typeface="Noto Sans CJK KR Regular" pitchFamily="34" charset="-127"/>
                <a:ea typeface="Noto Sans CJK KR Regular" pitchFamily="34" charset="-127"/>
              </a:rPr>
              <a:t>서브 페이지 </a:t>
            </a:r>
            <a:r>
              <a:rPr lang="en-US" altLang="ko-KR" dirty="0" smtClean="0">
                <a:latin typeface="Noto Sans CJK KR Regular" pitchFamily="34" charset="-127"/>
                <a:ea typeface="Noto Sans CJK KR Regular" pitchFamily="34" charset="-127"/>
              </a:rPr>
              <a:t>2</a:t>
            </a:r>
          </a:p>
          <a:p>
            <a:pPr>
              <a:buNone/>
            </a:pPr>
            <a:endParaRPr lang="ko-KR" altLang="en-US" dirty="0" smtClean="0"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3.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서브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2 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오시는길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buNone/>
            </a:pPr>
            <a:endParaRPr lang="ko-KR" altLang="en-US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4.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리뉴얼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내용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buNone/>
            </a:pP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5.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리뉴얼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후기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2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071570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Happypoint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app page analysis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506662"/>
            <a:ext cx="623316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메인 화면의 재구성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   단순화의 필요성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공간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영역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)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의 재분배 및 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   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페이지 전환 작업 필요성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아이콘이 작고 눈에 들어오지 않음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  아이콘의 재구성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3. Header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영역과 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Body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영역의 구분이 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불분명한 배치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 Header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와 </a:t>
            </a:r>
            <a:r>
              <a:rPr lang="en-US" altLang="ko-KR" dirty="0" err="1" smtClean="0">
                <a:latin typeface="Noto Sans CJK KR Medium" pitchFamily="34" charset="-127"/>
                <a:ea typeface="Noto Sans CJK KR Medium" pitchFamily="34" charset="-127"/>
              </a:rPr>
              <a:t>Menubar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의 영역 재설정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4. </a:t>
            </a:r>
            <a:r>
              <a:rPr lang="ko-KR" altLang="en-US" dirty="0" err="1" smtClean="0">
                <a:latin typeface="Noto Sans CJK KR Medium" pitchFamily="34" charset="-127"/>
                <a:ea typeface="Noto Sans CJK KR Medium" pitchFamily="34" charset="-127"/>
              </a:rPr>
              <a:t>해피포인트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 로고의 부재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  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메인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및 서브에 로고 표시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9790" y="2143140"/>
            <a:ext cx="1071570" cy="457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5696" y="2143140"/>
            <a:ext cx="114300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3040" y="2143140"/>
            <a:ext cx="98554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47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071570"/>
            <a:ext cx="10515600" cy="1325563"/>
          </a:xfrm>
        </p:spPr>
        <p:txBody>
          <a:bodyPr/>
          <a:lstStyle/>
          <a:p>
            <a:r>
              <a:rPr lang="fr-FR" altLang="ko-KR" dirty="0" smtClean="0">
                <a:solidFill>
                  <a:schemeClr val="accent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Renewal mobile (main page)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871" y="2143140"/>
            <a:ext cx="2214578" cy="471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1384" y="2143140"/>
            <a:ext cx="2143140" cy="471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765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071570"/>
            <a:ext cx="10515600" cy="1325563"/>
          </a:xfrm>
        </p:spPr>
        <p:txBody>
          <a:bodyPr/>
          <a:lstStyle/>
          <a:p>
            <a:r>
              <a:rPr lang="fr-FR" altLang="ko-KR" dirty="0" smtClean="0">
                <a:solidFill>
                  <a:schemeClr val="accent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Renewal mobile (Sub page)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01739" y="3244334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서브 페이지</a:t>
            </a:r>
            <a:endParaRPr lang="ko-KR" altLang="en-US" dirty="0"/>
          </a:p>
        </p:txBody>
      </p:sp>
      <p:pic>
        <p:nvPicPr>
          <p:cNvPr id="6" name="Picture 2" descr="C:\Users\PC\Desktop\screencapture-127-0-0-1-5500-location-html-2021-02-05-10_11_54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314" y="2143140"/>
            <a:ext cx="3448050" cy="4714860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0261" y="2141354"/>
            <a:ext cx="3357586" cy="471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909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07157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Noto Sans CJK KR Medium"/>
              </a:rPr>
              <a:t>Renewal contents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Noto Sans CJK KR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143140"/>
            <a:ext cx="4709160" cy="47148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4000" dirty="0" smtClean="0">
                <a:latin typeface="Noto Sans CJK KR Black" pitchFamily="34" charset="-127"/>
                <a:ea typeface="Noto Sans CJK KR Black" pitchFamily="34" charset="-127"/>
                <a:cs typeface="Noto Sans Cond" pitchFamily="34"/>
              </a:rPr>
              <a:t>Header</a:t>
            </a:r>
          </a:p>
          <a:p>
            <a:pPr marL="0" indent="0">
              <a:buNone/>
            </a:pPr>
            <a:r>
              <a:rPr lang="en-US" altLang="ko-KR" sz="4000" dirty="0" smtClean="0"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sz="4000" dirty="0" smtClean="0">
                <a:latin typeface="Noto Sans CJK KR Medium" pitchFamily="34" charset="-127"/>
                <a:ea typeface="Noto Sans CJK KR Medium" pitchFamily="34" charset="-127"/>
              </a:rPr>
              <a:t>로고를 중앙으로 배치</a:t>
            </a:r>
            <a:endParaRPr lang="en-US" altLang="ko-KR" sz="4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en-US" altLang="ko-KR" sz="4000" dirty="0" smtClean="0"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en-US" altLang="ko-KR" sz="4000" dirty="0" err="1" smtClean="0">
                <a:latin typeface="Noto Sans CJK KR Medium" pitchFamily="34" charset="-127"/>
                <a:ea typeface="Noto Sans CJK KR Medium" pitchFamily="34" charset="-127"/>
              </a:rPr>
              <a:t>Menubar</a:t>
            </a:r>
            <a:r>
              <a:rPr lang="en-US" altLang="ko-KR" sz="40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4000" dirty="0" smtClean="0">
                <a:latin typeface="Noto Sans CJK KR Medium" pitchFamily="34" charset="-127"/>
                <a:ea typeface="Noto Sans CJK KR Medium" pitchFamily="34" charset="-127"/>
              </a:rPr>
              <a:t>우측 설정</a:t>
            </a:r>
            <a:r>
              <a:rPr lang="en-US" altLang="ko-KR" sz="4000" dirty="0" smtClean="0">
                <a:latin typeface="Noto Sans CJK KR Medium" pitchFamily="34" charset="-127"/>
                <a:ea typeface="Noto Sans CJK KR Medium" pitchFamily="34" charset="-127"/>
              </a:rPr>
              <a:t> / </a:t>
            </a:r>
            <a:r>
              <a:rPr lang="ko-KR" altLang="en-US" sz="4000" dirty="0" smtClean="0">
                <a:latin typeface="Noto Sans CJK KR Medium" pitchFamily="34" charset="-127"/>
                <a:ea typeface="Noto Sans CJK KR Medium" pitchFamily="34" charset="-127"/>
              </a:rPr>
              <a:t>버튼 기능</a:t>
            </a:r>
            <a:endParaRPr lang="en-US" altLang="ko-KR" sz="4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endParaRPr lang="en-US" altLang="ko-KR" sz="4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en-US" altLang="ko-KR" sz="4000" dirty="0" smtClean="0">
                <a:latin typeface="Noto Sans CJK KR Black" pitchFamily="34" charset="-127"/>
                <a:ea typeface="Noto Sans CJK KR Black" pitchFamily="34" charset="-127"/>
              </a:rPr>
              <a:t>Body</a:t>
            </a:r>
          </a:p>
          <a:p>
            <a:pPr marL="0" indent="0">
              <a:buNone/>
            </a:pPr>
            <a:r>
              <a:rPr lang="en-US" altLang="ko-KR" sz="4000" dirty="0" smtClean="0">
                <a:latin typeface="Noto Sans Cond" pitchFamily="34"/>
                <a:ea typeface="Noto Sans Cond" pitchFamily="34"/>
                <a:cs typeface="Noto Sans Cond" pitchFamily="34"/>
              </a:rPr>
              <a:t>1. Header</a:t>
            </a:r>
            <a:r>
              <a:rPr lang="ko-KR" altLang="en-US" sz="4000" dirty="0" smtClean="0">
                <a:latin typeface="Noto Sans Cond" pitchFamily="34"/>
                <a:ea typeface="Noto Sans CJK KR Medium" pitchFamily="34" charset="-127"/>
                <a:cs typeface="Noto Sans Cond" pitchFamily="34"/>
              </a:rPr>
              <a:t>영역과 메인 </a:t>
            </a:r>
            <a:r>
              <a:rPr lang="ko-KR" altLang="en-US" sz="4000" dirty="0" err="1" smtClean="0">
                <a:latin typeface="Noto Sans Cond" pitchFamily="34"/>
                <a:ea typeface="Noto Sans CJK KR Medium" pitchFamily="34" charset="-127"/>
                <a:cs typeface="Noto Sans Cond" pitchFamily="34"/>
              </a:rPr>
              <a:t>배너영역을</a:t>
            </a:r>
            <a:r>
              <a:rPr lang="ko-KR" altLang="en-US" sz="4000" dirty="0" smtClean="0">
                <a:latin typeface="Noto Sans Cond" pitchFamily="34"/>
                <a:ea typeface="Noto Sans CJK KR Medium" pitchFamily="34" charset="-127"/>
                <a:cs typeface="Noto Sans Cond" pitchFamily="34"/>
              </a:rPr>
              <a:t> 분리</a:t>
            </a:r>
            <a:endParaRPr lang="en-US" altLang="ko-KR" sz="4000" dirty="0" smtClean="0">
              <a:latin typeface="Noto Sans Cond" pitchFamily="34"/>
              <a:ea typeface="Noto Sans Cond" pitchFamily="34"/>
              <a:cs typeface="Noto Sans Cond" pitchFamily="34"/>
            </a:endParaRPr>
          </a:p>
          <a:p>
            <a:pPr marL="0" indent="0">
              <a:buNone/>
            </a:pPr>
            <a:r>
              <a:rPr lang="en-US" altLang="ko-KR" sz="4000" dirty="0" smtClean="0">
                <a:latin typeface="Noto Sans Cond" pitchFamily="34"/>
                <a:ea typeface="Noto Sans Cond" pitchFamily="34"/>
                <a:cs typeface="Noto Sans Cond" pitchFamily="34"/>
              </a:rPr>
              <a:t>2. </a:t>
            </a:r>
            <a:r>
              <a:rPr lang="ko-KR" altLang="en-US" sz="4000" dirty="0" smtClean="0">
                <a:latin typeface="Noto Sans Cond" pitchFamily="34"/>
                <a:ea typeface="Noto Sans CJK KR Medium" pitchFamily="34" charset="-127"/>
                <a:cs typeface="Noto Sans Cond" pitchFamily="34"/>
              </a:rPr>
              <a:t>메인 이미지 배경색 </a:t>
            </a:r>
            <a:r>
              <a:rPr lang="en-US" altLang="ko-KR" sz="4000" dirty="0" smtClean="0">
                <a:latin typeface="Noto Sans Cond" pitchFamily="34"/>
                <a:ea typeface="Noto Sans Cond" pitchFamily="34"/>
                <a:cs typeface="Noto Sans Cond" pitchFamily="34"/>
              </a:rPr>
              <a:t>+ </a:t>
            </a:r>
            <a:r>
              <a:rPr lang="ko-KR" altLang="en-US" sz="4000" dirty="0" smtClean="0">
                <a:latin typeface="Noto Sans Cond" pitchFamily="34"/>
                <a:ea typeface="Noto Sans CJK KR Medium" pitchFamily="34" charset="-127"/>
                <a:cs typeface="Noto Sans Cond" pitchFamily="34"/>
              </a:rPr>
              <a:t>이미지 </a:t>
            </a:r>
            <a:r>
              <a:rPr lang="en-US" altLang="ko-KR" sz="4000" dirty="0" smtClean="0">
                <a:latin typeface="Noto Sans Cond" pitchFamily="34"/>
                <a:ea typeface="Noto Sans Cond" pitchFamily="34"/>
                <a:cs typeface="Noto Sans Cond" pitchFamily="34"/>
              </a:rPr>
              <a:t>+ </a:t>
            </a:r>
            <a:r>
              <a:rPr lang="ko-KR" altLang="en-US" sz="4000" dirty="0" smtClean="0">
                <a:latin typeface="Noto Sans Cond" pitchFamily="34"/>
                <a:ea typeface="Noto Sans CJK KR Medium" pitchFamily="34" charset="-127"/>
                <a:cs typeface="Noto Sans Cond" pitchFamily="34"/>
              </a:rPr>
              <a:t>문자로 구성</a:t>
            </a:r>
            <a:endParaRPr lang="en-US" altLang="ko-KR" sz="4000" dirty="0" smtClean="0">
              <a:latin typeface="Noto Sans Cond" pitchFamily="34"/>
              <a:ea typeface="Noto Sans Cond" pitchFamily="34"/>
              <a:cs typeface="Noto Sans Cond" pitchFamily="34"/>
            </a:endParaRPr>
          </a:p>
          <a:p>
            <a:pPr marL="0" indent="0">
              <a:buNone/>
            </a:pPr>
            <a:endParaRPr lang="en-US" altLang="ko-KR" sz="4000" dirty="0" smtClean="0">
              <a:latin typeface="Noto Sans CJK KR Black" pitchFamily="34" charset="-127"/>
              <a:ea typeface="Noto Sans CJK KR Black" pitchFamily="34" charset="-127"/>
            </a:endParaRPr>
          </a:p>
          <a:p>
            <a:pPr marL="0" indent="0">
              <a:buNone/>
            </a:pPr>
            <a:r>
              <a:rPr lang="en-US" altLang="ko-KR" sz="4000" dirty="0" smtClean="0">
                <a:latin typeface="Noto Sans CJK KR Black" pitchFamily="34" charset="-127"/>
                <a:ea typeface="Noto Sans CJK KR Black" pitchFamily="34" charset="-127"/>
              </a:rPr>
              <a:t>Icon</a:t>
            </a:r>
          </a:p>
          <a:p>
            <a:pPr marL="0" indent="0">
              <a:buNone/>
            </a:pPr>
            <a:r>
              <a:rPr lang="en-US" altLang="ko-KR" sz="4000" dirty="0" smtClean="0"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sz="4000" dirty="0" smtClean="0">
                <a:latin typeface="Noto Sans CJK KR Medium" pitchFamily="34" charset="-127"/>
                <a:ea typeface="Noto Sans CJK KR Medium" pitchFamily="34" charset="-127"/>
              </a:rPr>
              <a:t>주요 아이콘 </a:t>
            </a:r>
            <a:r>
              <a:rPr lang="en-US" altLang="ko-KR" sz="4000" dirty="0" smtClean="0">
                <a:latin typeface="Noto Sans CJK KR Medium" pitchFamily="34" charset="-127"/>
                <a:ea typeface="Noto Sans CJK KR Medium" pitchFamily="34" charset="-127"/>
              </a:rPr>
              <a:t>3</a:t>
            </a:r>
            <a:r>
              <a:rPr lang="ko-KR" altLang="en-US" sz="4000" dirty="0" smtClean="0">
                <a:latin typeface="Noto Sans CJK KR Medium" pitchFamily="34" charset="-127"/>
                <a:ea typeface="Noto Sans CJK KR Medium" pitchFamily="34" charset="-127"/>
              </a:rPr>
              <a:t>개 크기를 키워서 배치</a:t>
            </a:r>
            <a:endParaRPr lang="en-US" altLang="ko-KR" sz="4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en-US" altLang="ko-KR" sz="4000" dirty="0" smtClean="0"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ko-KR" altLang="en-US" sz="4000" dirty="0" smtClean="0">
                <a:latin typeface="Noto Sans CJK KR Medium" pitchFamily="34" charset="-127"/>
                <a:ea typeface="Noto Sans CJK KR Medium" pitchFamily="34" charset="-127"/>
              </a:rPr>
              <a:t>로고의 색상은 메인 </a:t>
            </a:r>
            <a:r>
              <a:rPr lang="ko-KR" altLang="en-US" sz="4000" dirty="0" err="1" smtClean="0">
                <a:latin typeface="Noto Sans CJK KR Medium" pitchFamily="34" charset="-127"/>
                <a:ea typeface="Noto Sans CJK KR Medium" pitchFamily="34" charset="-127"/>
              </a:rPr>
              <a:t>로고색으로</a:t>
            </a:r>
            <a:r>
              <a:rPr lang="ko-KR" altLang="en-US" sz="4000" dirty="0" smtClean="0">
                <a:latin typeface="Noto Sans CJK KR Medium" pitchFamily="34" charset="-127"/>
                <a:ea typeface="Noto Sans CJK KR Medium" pitchFamily="34" charset="-127"/>
              </a:rPr>
              <a:t> 통일</a:t>
            </a:r>
            <a:endParaRPr lang="en-US" altLang="ko-KR" sz="4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endParaRPr lang="en-US" altLang="ko-KR" sz="4000" dirty="0" smtClean="0">
              <a:latin typeface="Noto Sans CJK KR Black" pitchFamily="34" charset="-127"/>
              <a:ea typeface="Noto Sans CJK KR Black" pitchFamily="34" charset="-127"/>
            </a:endParaRPr>
          </a:p>
          <a:p>
            <a:pPr marL="0" indent="0">
              <a:buNone/>
            </a:pPr>
            <a:r>
              <a:rPr lang="en-US" altLang="ko-KR" sz="4000" dirty="0" smtClean="0">
                <a:latin typeface="Noto Sans CJK KR Black" pitchFamily="34" charset="-127"/>
                <a:ea typeface="Noto Sans CJK KR Black" pitchFamily="34" charset="-127"/>
              </a:rPr>
              <a:t>Contents</a:t>
            </a:r>
          </a:p>
          <a:p>
            <a:pPr marL="0" indent="0">
              <a:buNone/>
            </a:pPr>
            <a:r>
              <a:rPr lang="en-US" altLang="ko-KR" sz="4000" dirty="0" smtClean="0"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sz="4000" dirty="0" smtClean="0">
                <a:latin typeface="Noto Sans CJK KR Medium" pitchFamily="34" charset="-127"/>
                <a:ea typeface="Noto Sans CJK KR Medium" pitchFamily="34" charset="-127"/>
              </a:rPr>
              <a:t>이미지를 이용해 다음페이지에서 주요 혜택과</a:t>
            </a:r>
            <a:endParaRPr lang="en-US" altLang="ko-KR" sz="4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Noto Sans CJK KR Medium" pitchFamily="34" charset="-127"/>
                <a:ea typeface="Noto Sans CJK KR Medium" pitchFamily="34" charset="-127"/>
              </a:rPr>
              <a:t>     이벤트를 볼 수 있도록 화면 전환을 유도</a:t>
            </a:r>
            <a:endParaRPr lang="en-US" altLang="ko-KR" sz="4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Picture 3" descr="C:\Users\PC\Desktop\해피포인트 앱 수정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121007"/>
            <a:ext cx="2449809" cy="5736993"/>
          </a:xfrm>
          <a:prstGeom prst="rect">
            <a:avLst/>
          </a:prstGeom>
          <a:noFill/>
        </p:spPr>
      </p:pic>
      <p:sp>
        <p:nvSpPr>
          <p:cNvPr id="7" name="모서리가 둥근 직사각형 6"/>
          <p:cNvSpPr/>
          <p:nvPr/>
        </p:nvSpPr>
        <p:spPr>
          <a:xfrm>
            <a:off x="7067406" y="1111820"/>
            <a:ext cx="620213" cy="222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83279" y="3338622"/>
            <a:ext cx="2248271" cy="3713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34205" y="1530482"/>
            <a:ext cx="2325798" cy="1708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04426" y="3767516"/>
            <a:ext cx="2403324" cy="1114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34376" y="1122408"/>
            <a:ext cx="387633" cy="222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0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081739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Noto Sans CJK KR Medium"/>
                <a:ea typeface="Noto Sans CJK KR Medium"/>
              </a:rPr>
              <a:t>Renewal Reviews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Noto Sans CJK KR Medium"/>
              <a:ea typeface="Noto Sans CJK KR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407303"/>
            <a:ext cx="4404360" cy="1570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너무 긴 메인 페이지로 인해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스크롤을 내리다가 지쳐</a:t>
            </a:r>
            <a:endParaRPr lang="en-US" altLang="ko-KR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가독성이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떨어짐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2171" y="1480856"/>
            <a:ext cx="1038328" cy="501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741" y="1478280"/>
            <a:ext cx="1118200" cy="509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5183" y="1477717"/>
            <a:ext cx="1101893" cy="516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1071570"/>
          </a:xfrm>
          <a:prstGeom prst="rect">
            <a:avLst/>
          </a:prstGeom>
          <a:solidFill>
            <a:srgbClr val="488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66960" y="1341120"/>
            <a:ext cx="1919108" cy="529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오른쪽 화살표 8"/>
          <p:cNvSpPr/>
          <p:nvPr/>
        </p:nvSpPr>
        <p:spPr>
          <a:xfrm>
            <a:off x="8460821" y="3661165"/>
            <a:ext cx="1277846" cy="63295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3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226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Noto Sans CJK KR Black</vt:lpstr>
      <vt:lpstr>Noto Sans CJK KR Medium</vt:lpstr>
      <vt:lpstr>Noto Sans CJK KR Regular</vt:lpstr>
      <vt:lpstr>Noto Sans Cond</vt:lpstr>
      <vt:lpstr>맑은 고딕</vt:lpstr>
      <vt:lpstr>Arial</vt:lpstr>
      <vt:lpstr>Office 테마</vt:lpstr>
      <vt:lpstr>New Happy Point App</vt:lpstr>
      <vt:lpstr>Site Map</vt:lpstr>
      <vt:lpstr>CONTENT</vt:lpstr>
      <vt:lpstr>Happypoint app page analysis</vt:lpstr>
      <vt:lpstr>Renewal mobile (main page)</vt:lpstr>
      <vt:lpstr>Renewal mobile (Sub page)</vt:lpstr>
      <vt:lpstr>Renewal contents</vt:lpstr>
      <vt:lpstr>Renewal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Happy Point App</dc:title>
  <dc:creator>i7C</dc:creator>
  <cp:lastModifiedBy>i7C</cp:lastModifiedBy>
  <cp:revision>6</cp:revision>
  <dcterms:created xsi:type="dcterms:W3CDTF">2021-02-05T03:08:41Z</dcterms:created>
  <dcterms:modified xsi:type="dcterms:W3CDTF">2021-02-05T04:12:18Z</dcterms:modified>
</cp:coreProperties>
</file>