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8A68E8D8-E7AC-4284-8358-B0FDBFE0FB03}">
          <p14:sldIdLst>
            <p14:sldId id="256"/>
            <p14:sldId id="258"/>
          </p14:sldIdLst>
        </p14:section>
        <p14:section name="RUTA INFORMATIVO" id="{75AA721F-21B3-4951-9804-B0FDE0CC063D}">
          <p14:sldIdLst>
            <p14:sldId id="257"/>
            <p14:sldId id="259"/>
          </p14:sldIdLst>
        </p14:section>
        <p14:section name="RUTA CUSUR" id="{DA962A01-F314-4713-9B61-080A99F33752}">
          <p14:sldIdLst>
            <p14:sldId id="260"/>
            <p14:sldId id="261"/>
          </p14:sldIdLst>
        </p14:section>
        <p14:section name="REGISTRO" id="{20B472B5-57A1-4E99-ABEC-47357815AF3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7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D0DB10C-032B-4DFB-A552-007D72DCEB48}" type="datetimeFigureOut">
              <a:rPr lang="es-MX" smtClean="0"/>
              <a:t>25/10/2018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6FC0F0A-89B3-45B3-B4F6-3C6DA40E79A1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4.xml"/><Relationship Id="rId4" Type="http://schemas.openxmlformats.org/officeDocument/2006/relationships/image" Target="../media/image9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322206"/>
            <a:ext cx="3384376" cy="5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021244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10" y="2986810"/>
            <a:ext cx="2046486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77" y="3765500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627387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91098"/>
            <a:ext cx="2092821" cy="3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84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297584"/>
            <a:ext cx="3384376" cy="5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021244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10" y="2986810"/>
            <a:ext cx="2046486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77" y="3765500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627387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91098"/>
            <a:ext cx="2092821" cy="3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E:\MAPI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54" y="-297584"/>
            <a:ext cx="5173010" cy="54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4584"/>
            <a:ext cx="1800200" cy="28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Extracto">
            <a:hlinkClick r:id="rId8" action="ppaction://hlinksldjump"/>
          </p:cNvPr>
          <p:cNvSpPr/>
          <p:nvPr/>
        </p:nvSpPr>
        <p:spPr>
          <a:xfrm>
            <a:off x="4572000" y="3075806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Picture 4" descr="E:\6227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5" y="1571859"/>
            <a:ext cx="279811" cy="2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Sin título-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32" y="3976836"/>
            <a:ext cx="817562" cy="2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BOTON IR A MAP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39" y="4003239"/>
            <a:ext cx="775320" cy="1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Extracto">
            <a:hlinkClick r:id="rId8" action="ppaction://hlinksldjump"/>
          </p:cNvPr>
          <p:cNvSpPr/>
          <p:nvPr/>
        </p:nvSpPr>
        <p:spPr>
          <a:xfrm>
            <a:off x="4644008" y="3457624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xtracto">
            <a:hlinkClick r:id="rId12" action="ppaction://hlinksldjump"/>
          </p:cNvPr>
          <p:cNvSpPr/>
          <p:nvPr/>
        </p:nvSpPr>
        <p:spPr>
          <a:xfrm>
            <a:off x="3627675" y="3220897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8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API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54" y="-297584"/>
            <a:ext cx="5173010" cy="54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4584"/>
            <a:ext cx="1800200" cy="28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E:\62277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5" y="1571859"/>
            <a:ext cx="279811" cy="2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Extracto"/>
          <p:cNvSpPr/>
          <p:nvPr/>
        </p:nvSpPr>
        <p:spPr>
          <a:xfrm>
            <a:off x="4572000" y="3075806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Picture 2" descr="E:\Sin títul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32" y="3976836"/>
            <a:ext cx="817562" cy="2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BOTON IR A MAPS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39" y="4003239"/>
            <a:ext cx="775320" cy="1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Extracto">
            <a:hlinkClick r:id="rId8" action="ppaction://hlinksldjump"/>
          </p:cNvPr>
          <p:cNvSpPr/>
          <p:nvPr/>
        </p:nvSpPr>
        <p:spPr>
          <a:xfrm>
            <a:off x="4644008" y="3457624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xtracto">
            <a:hlinkClick r:id="rId9" action="ppaction://hlinksldjump"/>
          </p:cNvPr>
          <p:cNvSpPr/>
          <p:nvPr/>
        </p:nvSpPr>
        <p:spPr>
          <a:xfrm>
            <a:off x="3627675" y="3220897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4" name="Picture 6" descr="E:\Sin título-1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2" y="3977114"/>
            <a:ext cx="795646" cy="2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7.53086E-6 L 0.09237 0.01728 L 0.08681 0.10493 " pathEditMode="relative" ptsTypes="A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297584"/>
            <a:ext cx="3384376" cy="5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021244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10" y="2986810"/>
            <a:ext cx="2046486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77" y="3765500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627387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91098"/>
            <a:ext cx="2092821" cy="3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E:\MAPI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54" y="-297584"/>
            <a:ext cx="5173010" cy="54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4584"/>
            <a:ext cx="1800200" cy="28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E:\6227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91630"/>
            <a:ext cx="279811" cy="2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Sin título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32" y="3976836"/>
            <a:ext cx="817562" cy="2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BOTON IR A MAPS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39" y="4003239"/>
            <a:ext cx="775320" cy="1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Extracto"/>
          <p:cNvSpPr/>
          <p:nvPr/>
        </p:nvSpPr>
        <p:spPr>
          <a:xfrm>
            <a:off x="4572000" y="3075806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xtracto">
            <a:hlinkClick r:id="rId12" action="ppaction://hlinksldjump"/>
          </p:cNvPr>
          <p:cNvSpPr/>
          <p:nvPr/>
        </p:nvSpPr>
        <p:spPr>
          <a:xfrm>
            <a:off x="4644008" y="3457624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xtracto"/>
          <p:cNvSpPr/>
          <p:nvPr/>
        </p:nvSpPr>
        <p:spPr>
          <a:xfrm>
            <a:off x="3627675" y="3220897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Elipse"/>
          <p:cNvSpPr/>
          <p:nvPr/>
        </p:nvSpPr>
        <p:spPr>
          <a:xfrm>
            <a:off x="4439617" y="2030928"/>
            <a:ext cx="408781" cy="39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2.45912E-6 L 0.06442 0.02005 L 0.06268 0.31996 L 0.10001 0.32613 L 0.10261 0.25486 L 0.09306 0.25177 " pathEditMode="relative" ptsTypes="AAAAAA">
                                      <p:cBhvr>
                                        <p:cTn id="11" dur="4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API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54" y="-297584"/>
            <a:ext cx="5173010" cy="54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4584"/>
            <a:ext cx="1800200" cy="28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E:\62277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5" y="1571859"/>
            <a:ext cx="279811" cy="2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Extracto"/>
          <p:cNvSpPr/>
          <p:nvPr/>
        </p:nvSpPr>
        <p:spPr>
          <a:xfrm>
            <a:off x="4572000" y="3075806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Picture 2" descr="E:\Sin títul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32" y="3976836"/>
            <a:ext cx="817562" cy="2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BOTON IR A MAPS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39" y="4003239"/>
            <a:ext cx="775320" cy="1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Extracto">
            <a:hlinkClick r:id="rId8" action="ppaction://hlinksldjump"/>
          </p:cNvPr>
          <p:cNvSpPr/>
          <p:nvPr/>
        </p:nvSpPr>
        <p:spPr>
          <a:xfrm>
            <a:off x="4644008" y="3457624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xtracto">
            <a:hlinkClick r:id="rId8" action="ppaction://hlinksldjump"/>
          </p:cNvPr>
          <p:cNvSpPr/>
          <p:nvPr/>
        </p:nvSpPr>
        <p:spPr>
          <a:xfrm>
            <a:off x="3627675" y="3220897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4" name="Picture 6" descr="E:\Sin título-1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2" y="3977114"/>
            <a:ext cx="795646" cy="2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Elipse"/>
          <p:cNvSpPr/>
          <p:nvPr/>
        </p:nvSpPr>
        <p:spPr>
          <a:xfrm>
            <a:off x="4439617" y="2030928"/>
            <a:ext cx="408781" cy="39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5.89324E-7 L 0.06093 0.01543 L 0.0618 0.27646 L 0.03038 0.26721 " pathEditMode="relative" ptsTypes="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297584"/>
            <a:ext cx="3384376" cy="5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021244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10" y="2986810"/>
            <a:ext cx="2046486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77" y="3765500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627387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91098"/>
            <a:ext cx="2092821" cy="3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E:\MAPI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54" y="-297584"/>
            <a:ext cx="5173010" cy="54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4584"/>
            <a:ext cx="1800200" cy="28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E:\6227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91630"/>
            <a:ext cx="279811" cy="2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Sin título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32" y="3976836"/>
            <a:ext cx="817562" cy="2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BOTON IR A MAPS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39" y="4003239"/>
            <a:ext cx="775320" cy="1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Extracto"/>
          <p:cNvSpPr/>
          <p:nvPr/>
        </p:nvSpPr>
        <p:spPr>
          <a:xfrm>
            <a:off x="4572000" y="3075806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xtracto">
            <a:hlinkClick r:id="rId12" action="ppaction://hlinksldjump"/>
          </p:cNvPr>
          <p:cNvSpPr/>
          <p:nvPr/>
        </p:nvSpPr>
        <p:spPr>
          <a:xfrm>
            <a:off x="4644008" y="3457624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xtracto"/>
          <p:cNvSpPr/>
          <p:nvPr/>
        </p:nvSpPr>
        <p:spPr>
          <a:xfrm>
            <a:off x="3627675" y="3220897"/>
            <a:ext cx="72008" cy="690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Elipse"/>
          <p:cNvSpPr/>
          <p:nvPr/>
        </p:nvSpPr>
        <p:spPr>
          <a:xfrm>
            <a:off x="4439617" y="2030928"/>
            <a:ext cx="408781" cy="39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851920" y="2913633"/>
            <a:ext cx="239962" cy="23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2746 L 0.06893 0.04134 L 0.06806 0.32274 L -0.00329 0.31657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297584"/>
            <a:ext cx="3384376" cy="5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83868" y="20659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389610" y="2499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021244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10" y="2986810"/>
            <a:ext cx="2046486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77" y="3765500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3" y="3627387"/>
            <a:ext cx="208860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91098"/>
            <a:ext cx="2092821" cy="3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E:\REGISTROX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97584"/>
            <a:ext cx="5112568" cy="5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Registrarse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00" y="3581795"/>
            <a:ext cx="2060501" cy="4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6797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97</TotalTime>
  <Words>14</Words>
  <Application>Microsoft Office PowerPoint</Application>
  <PresentationFormat>Presentación en pantalla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Arial Narrow</vt:lpstr>
      <vt:lpstr>Horizonte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ramiscr7@gmail.com</cp:lastModifiedBy>
  <cp:revision>11</cp:revision>
  <dcterms:created xsi:type="dcterms:W3CDTF">2018-10-26T01:36:50Z</dcterms:created>
  <dcterms:modified xsi:type="dcterms:W3CDTF">2018-10-26T00:10:40Z</dcterms:modified>
</cp:coreProperties>
</file>