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aramon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WKIdl6CJ3gmcJVdp8DbDBILD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bold.fntdata"/><Relationship Id="rId10" Type="http://schemas.openxmlformats.org/officeDocument/2006/relationships/font" Target="fonts/Garamond-regular.fntdata"/><Relationship Id="rId13" Type="http://schemas.openxmlformats.org/officeDocument/2006/relationships/font" Target="fonts/Garamond-boldItalic.fntdata"/><Relationship Id="rId12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7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7" name="Google Shape;27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5" name="Google Shape;65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524000" y="1122363"/>
            <a:ext cx="9144000" cy="8949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zh-TW"/>
              <a:t>電腦筆記應用程式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b="1" lang="zh-TW">
                <a:solidFill>
                  <a:srgbClr val="262626"/>
                </a:solidFill>
              </a:rPr>
              <a:t>組長：張景洋</a:t>
            </a:r>
            <a:endParaRPr b="1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b="1" lang="zh-TW">
                <a:solidFill>
                  <a:srgbClr val="262626"/>
                </a:solidFill>
              </a:rPr>
              <a:t>組員：李承哲、朱祐麟、蔡承恩、蔡承璋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844468" y="584462"/>
            <a:ext cx="8534400" cy="137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簡介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具登入功能之電腦筆記應用程式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可插入需要的圖片及文字可改變顏色或粗體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主要是提供系上同學做使用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具有特殊符號供插入做使用(ex:積分號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、sin之類的)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934" y="1106015"/>
            <a:ext cx="7569724" cy="464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遇到的困難與解決方式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文字儲存時因為只能存一種變化與顏色，導致我們必須將文字框細分為數個小文字才能生效。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圖片縮放時無法固定位置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Intellij不能畫class diagram，因此改用eclipse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登入功能以及檔案儲存和讀檔令我們困惑很久，最後利用自製讀檔格式和路徑位置存成.txt檔解決。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更多細項無法詳述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組內互評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295402" y="2503690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貢獻%數(各組員平均趴數):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張景洋:47.5%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李承哲:20%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朱祐麟:13%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蔡承恩:11.75%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840"/>
              <a:buChar char="•"/>
            </a:pPr>
            <a:r>
              <a:rPr lang="zh-TW" sz="1600"/>
              <a:t>蔡承璋:˙7.75%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840"/>
              <a:buNone/>
            </a:pPr>
            <a:r>
              <a:rPr lang="zh-TW" sz="1600"/>
              <a:t>			</a:t>
            </a:r>
            <a:endParaRPr sz="1600"/>
          </a:p>
        </p:txBody>
      </p:sp>
      <p:grpSp>
        <p:nvGrpSpPr>
          <p:cNvPr id="176" name="Google Shape;176;p5"/>
          <p:cNvGrpSpPr/>
          <p:nvPr/>
        </p:nvGrpSpPr>
        <p:grpSpPr>
          <a:xfrm>
            <a:off x="4240918" y="2489309"/>
            <a:ext cx="5899273" cy="3454180"/>
            <a:chOff x="3047" y="45149"/>
            <a:chExt cx="5899273" cy="3454180"/>
          </a:xfrm>
        </p:grpSpPr>
        <p:sp>
          <p:nvSpPr>
            <p:cNvPr id="177" name="Google Shape;177;p5"/>
            <p:cNvSpPr/>
            <p:nvPr/>
          </p:nvSpPr>
          <p:spPr>
            <a:xfrm>
              <a:off x="3047" y="1384129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5782" y="1406864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筆記應用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-3907178">
              <a:off x="1127992" y="1083040"/>
              <a:ext cx="147596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6679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 rot="-3907178">
              <a:off x="1829077" y="1065850"/>
              <a:ext cx="73798" cy="73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76464" y="45149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2199199" y="67884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報告組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28904" y="413550"/>
              <a:ext cx="62097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758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4023868" y="417735"/>
              <a:ext cx="31048" cy="31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349880" y="45149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4372615" y="67884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朱祐麟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-2142401">
              <a:off x="1483609" y="1529366"/>
              <a:ext cx="764734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6679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 rot="-2142401">
              <a:off x="1846857" y="1529957"/>
              <a:ext cx="38236" cy="3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176464" y="937802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2199199" y="960537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設計組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728904" y="1306203"/>
              <a:ext cx="62097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758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4023868" y="1310388"/>
              <a:ext cx="31048" cy="31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349880" y="937802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4372615" y="960537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李承哲</a:t>
              </a:r>
              <a:endParaRPr b="0" i="0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張景洋</a:t>
              </a:r>
              <a:endParaRPr b="0" i="0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朱祐麟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2142401">
              <a:off x="1483609" y="1975693"/>
              <a:ext cx="764734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6679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 rot="2142401">
              <a:off x="1846857" y="1976284"/>
              <a:ext cx="38236" cy="38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176464" y="1830456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2199199" y="1853191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資料組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728904" y="2198856"/>
              <a:ext cx="62097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758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4023868" y="2203041"/>
              <a:ext cx="31048" cy="31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349880" y="1830456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4372615" y="1853191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蔡承璋</a:t>
              </a:r>
              <a:endParaRPr b="0" i="0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蔡承恩</a:t>
              </a:r>
              <a:endParaRPr b="0" i="0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張景洋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3907178">
              <a:off x="1127992" y="2422019"/>
              <a:ext cx="147596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6679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 rot="3907178">
              <a:off x="1829077" y="2404830"/>
              <a:ext cx="73798" cy="73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176464" y="2723109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2199199" y="2745844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簡報組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728904" y="3091509"/>
              <a:ext cx="620976" cy="394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5875">
              <a:solidFill>
                <a:srgbClr val="758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4023868" y="3095694"/>
              <a:ext cx="31048" cy="31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349880" y="2723109"/>
              <a:ext cx="1552440" cy="776220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4372615" y="2745844"/>
              <a:ext cx="1506970" cy="73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aramond"/>
                <a:buNone/>
              </a:pPr>
              <a:r>
                <a:rPr b="0" i="0" lang="zh-TW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李承哲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2021-06-07T10:23:27Z</dcterms:created>
  <dc:creator>景洋 張</dc:creator>
</cp:coreProperties>
</file>