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d2aea97f5a_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d2aea97f5a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d2ad6a59b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d2ad6a59b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d2ad6a59b9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d2ad6a59b9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d2ad6a59b9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d2ad6a59b9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d2ad6a59b9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d2ad6a59b9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d2ad6a59b9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d2ad6a59b9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d2ad6a59b9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d2ad6a59b9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d2ad6a59b9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d2ad6a59b9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d2ad6a59b9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d2ad6a59b9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hyperlink" Target="https://github.com/dodo920306/MICROPROCESSOR-PRINCIPLES-AND-APPLICATIONS/tree/main/final_project.X" TargetMode="External"/><Relationship Id="rId5" Type="http://schemas.openxmlformats.org/officeDocument/2006/relationships/hyperlink" Target="https://youtu.be/R5EnkSPM0XY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LED Cube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/>
              <a:t>G14 </a:t>
            </a:r>
            <a:r>
              <a:rPr lang="zh-TW" sz="2000"/>
              <a:t>李承哲, 張景洋, 朱祐麟, 劉世文</a:t>
            </a:r>
            <a:endParaRPr sz="200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50525" y="3086200"/>
            <a:ext cx="1292000" cy="149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遇到的困難及如何解決 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152475"/>
            <a:ext cx="8520600" cy="15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zh-TW" sz="2000"/>
              <a:t>焊接不易，腳位接觸不良</a:t>
            </a:r>
            <a:endParaRPr sz="20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一個個燈除錯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Pin腳容易打架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一個個腳嘗試</a:t>
            </a:r>
            <a:endParaRPr sz="1800"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28650" y="3187700"/>
            <a:ext cx="1555525" cy="155552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279025" y="3797325"/>
            <a:ext cx="6673500" cy="15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200"/>
              <a:t>原始碼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zh-TW" sz="1200" u="sng">
                <a:solidFill>
                  <a:schemeClr val="hlink"/>
                </a:solidFill>
                <a:hlinkClick r:id="rId4"/>
              </a:rPr>
              <a:t>https://github.com/dodo920306/MICROPROCESSOR-PRINCIPLES-AND-APPLICATIONS/tree/main/final_project.X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zh-TW" sz="1200"/>
              <a:t>影片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zh-TW" sz="1200" u="sng">
                <a:solidFill>
                  <a:schemeClr val="hlink"/>
                </a:solidFill>
                <a:hlinkClick r:id="rId5"/>
              </a:rPr>
              <a:t>https://youtu.be/R5EnkSPM0XY</a:t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系統功能與原理說明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zh-TW" sz="2000"/>
              <a:t>功能</a:t>
            </a:r>
            <a:endParaRPr sz="20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藉由UART接收使用者輸入的mode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透過mode亮特定預設的pattern，使特定的LED燈亮起</a:t>
            </a:r>
            <a:endParaRPr sz="18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zh-TW" sz="2000"/>
              <a:t>原理說明</a:t>
            </a:r>
            <a:endParaRPr sz="20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將每一led燈的正極與cube直條的部分焊接，再將每一直條接至PIC18F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將每一負極與cube橫條的部分焊接，再將每一層接至PIC18F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透過正極與負極腳位的電位控制，亮特定直條上的特定一顆(層)LED燈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使用短暫的delay切換不同的LED燈來達到視覺暫留顯示</a:t>
            </a:r>
            <a:br>
              <a:rPr lang="zh-TW" sz="1800"/>
            </a:br>
            <a:r>
              <a:rPr lang="zh-TW" sz="1800"/>
              <a:t>特定pattern的效果</a:t>
            </a:r>
            <a:endParaRPr sz="1800"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94513" y="3730675"/>
            <a:ext cx="1362075" cy="10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系統使用環境及對象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zh-TW" sz="2000"/>
              <a:t>使用環境</a:t>
            </a:r>
            <a:endParaRPr sz="20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任何擺設環境皆可，觀賞用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對象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0-999歲的一般人</a:t>
            </a:r>
            <a:endParaRPr sz="1800"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8051" y="2912325"/>
            <a:ext cx="1626950" cy="165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系統完整架構圖、流程圖、電路圖、設計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zh-TW" sz="2000"/>
              <a:t>架構圖</a:t>
            </a:r>
            <a:endParaRPr sz="2000"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0775" y="1017600"/>
            <a:ext cx="3733625" cy="4006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系統完整架構圖、流程圖、電路圖、設計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zh-TW" sz="2000"/>
              <a:t>流程圖</a:t>
            </a:r>
            <a:endParaRPr sz="2000"/>
          </a:p>
        </p:txBody>
      </p:sp>
      <p:pic>
        <p:nvPicPr>
          <p:cNvPr id="84" name="Google Shape;84;p17"/>
          <p:cNvPicPr preferRelativeResize="0"/>
          <p:nvPr/>
        </p:nvPicPr>
        <p:blipFill rotWithShape="1">
          <a:blip r:embed="rId3">
            <a:alphaModFix/>
          </a:blip>
          <a:srcRect b="9992" l="0" r="0" t="3345"/>
          <a:stretch/>
        </p:blipFill>
        <p:spPr>
          <a:xfrm>
            <a:off x="2816925" y="999850"/>
            <a:ext cx="6039725" cy="392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系統</a:t>
            </a:r>
            <a:r>
              <a:rPr lang="zh-TW"/>
              <a:t>開發工具</a:t>
            </a:r>
            <a:r>
              <a:rPr lang="zh-TW"/>
              <a:t>、材料及技術 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7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zh-TW" sz="2000"/>
              <a:t>開發工具</a:t>
            </a:r>
            <a:endParaRPr sz="20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MPLAB X IDE v5.20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材料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LED燈 * 125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74HC595 * 1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公對公杜邦線 * 40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焊錫 100g 0.8mm * 1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銅線 * 2捲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PB板 * 3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膠帶 * 1捲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焊槍 * 1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PIC18F4520 * 1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麵包板 * 1</a:t>
            </a:r>
            <a:endParaRPr sz="1800"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1175" y="2800280"/>
            <a:ext cx="1937300" cy="190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系統開發工具、材料及技術 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zh-TW" sz="2000"/>
              <a:t>技術</a:t>
            </a:r>
            <a:endParaRPr sz="20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焊接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C語法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UART(含CCP, Timer, ADC)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Interrupt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Shifter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美工</a:t>
            </a:r>
            <a:endParaRPr sz="1800"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0400" y="2465700"/>
            <a:ext cx="2209375" cy="220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周邊接口或Library及API使用說明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無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實際組員之分工項目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zh-TW" sz="2000"/>
              <a:t>李承哲: 焊接, 基礎程式架構, 企劃書撰寫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zh-TW" sz="2000"/>
              <a:t>張景洋: 焊接, 零件處理, 功能實作, 企劃書撰寫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zh-TW" sz="2000"/>
              <a:t>朱祐麟: 零件處理, 功能實作, 簡報製作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zh-TW" sz="2000"/>
              <a:t>劉力文: 程式發想</a:t>
            </a:r>
            <a:r>
              <a:rPr lang="zh-TW" sz="2000"/>
              <a:t>, 功能實作</a:t>
            </a:r>
            <a:endParaRPr sz="2000"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4932" y="3043100"/>
            <a:ext cx="1445471" cy="15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