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7" y="4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2aea97f5a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2aea97f5a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2ad6a59b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2ad6a59b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2ad6a59b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2ad6a59b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2ad6a59b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2ad6a59b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2ad6a59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2ad6a59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2ad6a59b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2ad6a59b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2ad6a59b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2ad6a59b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2ad6a59b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2ad6a59b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2ad6a59b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2ad6a59b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R5EnkSPM0XY" TargetMode="External"/><Relationship Id="rId4" Type="http://schemas.openxmlformats.org/officeDocument/2006/relationships/hyperlink" Target="https://github.com/dodo920306/MICROPROCESSOR-PRINCIPLES-AND-APPLICATIONS/tree/main/final_project.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LED Cube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G14 李承哲, 張景洋, 朱祐麟, 劉世文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525" y="3086200"/>
            <a:ext cx="1292000" cy="14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遇到的困難及如何解決 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焊接不易，腳位接觸不良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一個個燈除錯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Pin腳容易打架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一個個腳嘗試</a:t>
            </a:r>
            <a:endParaRPr sz="18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650" y="3187700"/>
            <a:ext cx="1555525" cy="15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279025" y="3797325"/>
            <a:ext cx="6673500" cy="15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200"/>
              <a:t>原始碼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hlinkClick r:id="rId4"/>
              </a:rPr>
              <a:t>https://github.com/dodo920306/MICROPROCESSOR-PRINCIPLES-AND-APPLICATIONS/tree/main/final_project.X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影片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hlinkClick r:id="rId5"/>
              </a:rPr>
              <a:t>https://youtu.be/R5EnkSPM0XY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系統功能與原理說明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功能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藉由UART接收使用者輸入的mode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透過mode亮特定預設的pattern，使特定的LED燈亮起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原理說明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將每一led燈的正極與cube直條的部分焊接，再將每一直條接至PIC18F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將每一負極與cube橫條的部分焊接，再將每一層接至PIC18F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透過正極與負極腳位的電位控制，亮特定直條上的特定一顆(層)LED燈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使用短暫的delay切換不同的LED燈來達到視覺暫留顯示</a:t>
            </a:r>
            <a:br>
              <a:rPr lang="zh-TW" sz="1800"/>
            </a:br>
            <a:r>
              <a:rPr lang="zh-TW" sz="1800"/>
              <a:t>特定pattern的效果</a:t>
            </a:r>
            <a:endParaRPr sz="1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513" y="3730675"/>
            <a:ext cx="13620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系統使用環境及對象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使用環境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任何擺設環境皆可，觀賞用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對象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0-999歲的一般人</a:t>
            </a:r>
            <a:endParaRPr sz="1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051" y="2912325"/>
            <a:ext cx="1626950" cy="16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系統完整架構圖、流程圖、電路圖、設計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架構圖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75" y="1017600"/>
            <a:ext cx="3733625" cy="400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系統完整架構圖、流程圖、電路圖、設計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流程圖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t="3345" b="9992"/>
          <a:stretch/>
        </p:blipFill>
        <p:spPr>
          <a:xfrm>
            <a:off x="2816925" y="999850"/>
            <a:ext cx="6039725" cy="39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系統開發工具、材料及技術 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開發工具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MPLAB X IDE v5.20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材料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LED燈 * 125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74HC595 *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公對公杜邦線 * 40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焊錫 100g 0.8mm *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銅線 * 2捲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PB板 * 3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膠帶 * 1捲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焊槍 *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PIC18F4520 * 1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麵包板 * 1</a:t>
            </a:r>
            <a:endParaRPr sz="18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175" y="2800280"/>
            <a:ext cx="1937300" cy="1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系統開發工具、材料及技術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技術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焊接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C語法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UART(含CCP, Timer, ADC)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Interrupt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Shifter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美工</a:t>
            </a:r>
            <a:endParaRPr sz="18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400" y="2465700"/>
            <a:ext cx="2209375" cy="2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周邊接口或Library及API使用說明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無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實際組員之分工項目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 dirty="0"/>
              <a:t>李承哲: 焊接, </a:t>
            </a:r>
            <a:r>
              <a:rPr lang="zh-TW" altLang="en-US" sz="2000" dirty="0"/>
              <a:t> 電路設計</a:t>
            </a:r>
            <a:r>
              <a:rPr lang="en-US" altLang="zh-TW" sz="2000" dirty="0"/>
              <a:t>, </a:t>
            </a:r>
            <a:r>
              <a:rPr lang="zh-TW" sz="2000" dirty="0"/>
              <a:t>基礎程式架構, 企劃書撰寫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 dirty="0"/>
              <a:t>張景洋: 焊接, 零件處理, 功能實作, 企劃書撰寫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 dirty="0"/>
              <a:t>朱祐麟: 零件處理, 功能實作, 簡報製作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 dirty="0"/>
              <a:t>劉力文: 程式發想, 功能實作</a:t>
            </a:r>
            <a:endParaRPr sz="2000"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932" y="3043100"/>
            <a:ext cx="1445471" cy="15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如螢幕大小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LED Cube</vt:lpstr>
      <vt:lpstr>系統功能與原理說明</vt:lpstr>
      <vt:lpstr> 系統使用環境及對象</vt:lpstr>
      <vt:lpstr>系統完整架構圖、流程圖、電路圖、設計</vt:lpstr>
      <vt:lpstr>系統完整架構圖、流程圖、電路圖、設計</vt:lpstr>
      <vt:lpstr>系統開發工具、材料及技術 </vt:lpstr>
      <vt:lpstr>系統開發工具、材料及技術 </vt:lpstr>
      <vt:lpstr>周邊接口或Library及API使用說明</vt:lpstr>
      <vt:lpstr>實際組員之分工項目</vt:lpstr>
      <vt:lpstr>遇到的困難及如何解決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Cube</dc:title>
  <cp:lastModifiedBy>李承哲</cp:lastModifiedBy>
  <cp:revision>1</cp:revision>
  <dcterms:modified xsi:type="dcterms:W3CDTF">2023-03-10T14:53:01Z</dcterms:modified>
</cp:coreProperties>
</file>