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F0A732-2069-0E26-A13C-B0A934532301}" name="keita araki" initials="ka" userId="6a44ef2ff30a9bf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D575B-2055-4B53-A320-556107476504}" v="2114" dt="2025-01-06T08:51:1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a araki" userId="6a44ef2ff30a9bf4" providerId="LiveId" clId="{928D575B-2055-4B53-A320-556107476504}"/>
    <pc:docChg chg="undo custSel addSld delSld modSld sldOrd">
      <pc:chgData name="keita araki" userId="6a44ef2ff30a9bf4" providerId="LiveId" clId="{928D575B-2055-4B53-A320-556107476504}" dt="2025-01-06T08:51:31.591" v="13110" actId="207"/>
      <pc:docMkLst>
        <pc:docMk/>
      </pc:docMkLst>
      <pc:sldChg chg="addSp delSp modSp mod">
        <pc:chgData name="keita araki" userId="6a44ef2ff30a9bf4" providerId="LiveId" clId="{928D575B-2055-4B53-A320-556107476504}" dt="2025-01-06T03:06:11.183" v="5462" actId="478"/>
        <pc:sldMkLst>
          <pc:docMk/>
          <pc:sldMk cId="429031265" sldId="256"/>
        </pc:sldMkLst>
        <pc:spChg chg="mod ord">
          <ac:chgData name="keita araki" userId="6a44ef2ff30a9bf4" providerId="LiveId" clId="{928D575B-2055-4B53-A320-556107476504}" dt="2025-01-06T00:43:12.552" v="1904" actId="1076"/>
          <ac:spMkLst>
            <pc:docMk/>
            <pc:sldMk cId="429031265" sldId="256"/>
            <ac:spMk id="2" creationId="{580698C8-BB01-8F50-08E9-A9B28FA1C0BE}"/>
          </ac:spMkLst>
        </pc:spChg>
        <pc:spChg chg="add del mod">
          <ac:chgData name="keita araki" userId="6a44ef2ff30a9bf4" providerId="LiveId" clId="{928D575B-2055-4B53-A320-556107476504}" dt="2025-01-06T03:06:11.183" v="5462" actId="478"/>
          <ac:spMkLst>
            <pc:docMk/>
            <pc:sldMk cId="429031265" sldId="256"/>
            <ac:spMk id="3" creationId="{5AE58068-7C50-78D3-E5B9-E8BC0C84D878}"/>
          </ac:spMkLst>
        </pc:spChg>
        <pc:picChg chg="add mod">
          <ac:chgData name="keita araki" userId="6a44ef2ff30a9bf4" providerId="LiveId" clId="{928D575B-2055-4B53-A320-556107476504}" dt="2025-01-06T00:43:15.524" v="1905" actId="1076"/>
          <ac:picMkLst>
            <pc:docMk/>
            <pc:sldMk cId="429031265" sldId="256"/>
            <ac:picMk id="6" creationId="{7FF66005-1EC1-F302-11C0-EFAE8272E851}"/>
          </ac:picMkLst>
        </pc:picChg>
      </pc:sldChg>
      <pc:sldChg chg="addSp delSp modSp mod ord">
        <pc:chgData name="keita araki" userId="6a44ef2ff30a9bf4" providerId="LiveId" clId="{928D575B-2055-4B53-A320-556107476504}" dt="2025-01-06T08:21:42.836" v="9102"/>
        <pc:sldMkLst>
          <pc:docMk/>
          <pc:sldMk cId="401132409" sldId="257"/>
        </pc:sldMkLst>
        <pc:spChg chg="mod">
          <ac:chgData name="keita araki" userId="6a44ef2ff30a9bf4" providerId="LiveId" clId="{928D575B-2055-4B53-A320-556107476504}" dt="2025-01-06T08:21:42.836" v="9102"/>
          <ac:spMkLst>
            <pc:docMk/>
            <pc:sldMk cId="401132409" sldId="257"/>
            <ac:spMk id="2" creationId="{8DD5BC0D-2AD5-BD6A-1840-8D1EBFBAC705}"/>
          </ac:spMkLst>
        </pc:spChg>
        <pc:spChg chg="add del mod">
          <ac:chgData name="keita araki" userId="6a44ef2ff30a9bf4" providerId="LiveId" clId="{928D575B-2055-4B53-A320-556107476504}" dt="2025-01-06T03:06:13.267" v="5463" actId="478"/>
          <ac:spMkLst>
            <pc:docMk/>
            <pc:sldMk cId="401132409" sldId="257"/>
            <ac:spMk id="3" creationId="{554617C2-DBA5-4097-55A0-5663BEB96063}"/>
          </ac:spMkLst>
        </pc:spChg>
        <pc:spChg chg="add mod">
          <ac:chgData name="keita araki" userId="6a44ef2ff30a9bf4" providerId="LiveId" clId="{928D575B-2055-4B53-A320-556107476504}" dt="2025-01-06T00:55:34.459" v="2158" actId="14100"/>
          <ac:spMkLst>
            <pc:docMk/>
            <pc:sldMk cId="401132409" sldId="257"/>
            <ac:spMk id="6" creationId="{A5E38D25-E626-9D8E-903F-1ADB2B6019C0}"/>
          </ac:spMkLst>
        </pc:spChg>
        <pc:spChg chg="add mod">
          <ac:chgData name="keita araki" userId="6a44ef2ff30a9bf4" providerId="LiveId" clId="{928D575B-2055-4B53-A320-556107476504}" dt="2025-01-06T00:56:12.245" v="2164" actId="208"/>
          <ac:spMkLst>
            <pc:docMk/>
            <pc:sldMk cId="401132409" sldId="257"/>
            <ac:spMk id="8" creationId="{5F65ED8C-4E3B-19F5-D8E0-23758037337C}"/>
          </ac:spMkLst>
        </pc:spChg>
        <pc:spChg chg="add mod">
          <ac:chgData name="keita araki" userId="6a44ef2ff30a9bf4" providerId="LiveId" clId="{928D575B-2055-4B53-A320-556107476504}" dt="2025-01-06T00:56:22.834" v="2165"/>
          <ac:spMkLst>
            <pc:docMk/>
            <pc:sldMk cId="401132409" sldId="257"/>
            <ac:spMk id="10" creationId="{F2B142DB-5C0F-26BD-256B-9DD25191DA38}"/>
          </ac:spMkLst>
        </pc:spChg>
        <pc:spChg chg="add mod">
          <ac:chgData name="keita araki" userId="6a44ef2ff30a9bf4" providerId="LiveId" clId="{928D575B-2055-4B53-A320-556107476504}" dt="2025-01-06T01:00:29.479" v="2808" actId="14100"/>
          <ac:spMkLst>
            <pc:docMk/>
            <pc:sldMk cId="401132409" sldId="257"/>
            <ac:spMk id="11" creationId="{A8ADFA53-B126-41F0-CB9E-1D29C57F0CAD}"/>
          </ac:spMkLst>
        </pc:spChg>
      </pc:sldChg>
      <pc:sldChg chg="del">
        <pc:chgData name="keita araki" userId="6a44ef2ff30a9bf4" providerId="LiveId" clId="{928D575B-2055-4B53-A320-556107476504}" dt="2025-01-06T03:06:03.419" v="5461" actId="47"/>
        <pc:sldMkLst>
          <pc:docMk/>
          <pc:sldMk cId="3700766769" sldId="258"/>
        </pc:sldMkLst>
      </pc:sldChg>
      <pc:sldChg chg="modSp mod">
        <pc:chgData name="keita araki" userId="6a44ef2ff30a9bf4" providerId="LiveId" clId="{928D575B-2055-4B53-A320-556107476504}" dt="2025-01-06T03:05:22.863" v="5460" actId="1076"/>
        <pc:sldMkLst>
          <pc:docMk/>
          <pc:sldMk cId="1268973302" sldId="259"/>
        </pc:sldMkLst>
        <pc:spChg chg="mod">
          <ac:chgData name="keita araki" userId="6a44ef2ff30a9bf4" providerId="LiveId" clId="{928D575B-2055-4B53-A320-556107476504}" dt="2025-01-06T01:08:10.556" v="3235"/>
          <ac:spMkLst>
            <pc:docMk/>
            <pc:sldMk cId="1268973302" sldId="259"/>
            <ac:spMk id="2" creationId="{6D4CDA98-CF91-D8A2-1A36-6806FEEDAF1B}"/>
          </ac:spMkLst>
        </pc:spChg>
        <pc:spChg chg="mod">
          <ac:chgData name="keita araki" userId="6a44ef2ff30a9bf4" providerId="LiveId" clId="{928D575B-2055-4B53-A320-556107476504}" dt="2025-01-06T03:05:22.863" v="5460" actId="1076"/>
          <ac:spMkLst>
            <pc:docMk/>
            <pc:sldMk cId="1268973302" sldId="259"/>
            <ac:spMk id="3" creationId="{68C89175-45C7-A7C5-EDF0-15B7EAB44C5E}"/>
          </ac:spMkLst>
        </pc:spChg>
      </pc:sldChg>
      <pc:sldChg chg="addSp delSp modSp mod">
        <pc:chgData name="keita araki" userId="6a44ef2ff30a9bf4" providerId="LiveId" clId="{928D575B-2055-4B53-A320-556107476504}" dt="2025-01-06T08:21:51.129" v="9108" actId="20577"/>
        <pc:sldMkLst>
          <pc:docMk/>
          <pc:sldMk cId="267088660" sldId="260"/>
        </pc:sldMkLst>
        <pc:spChg chg="mod">
          <ac:chgData name="keita araki" userId="6a44ef2ff30a9bf4" providerId="LiveId" clId="{928D575B-2055-4B53-A320-556107476504}" dt="2025-01-06T08:21:51.129" v="9108" actId="20577"/>
          <ac:spMkLst>
            <pc:docMk/>
            <pc:sldMk cId="267088660" sldId="260"/>
            <ac:spMk id="2" creationId="{0337168E-446D-130A-6084-B5DB62108B47}"/>
          </ac:spMkLst>
        </pc:spChg>
        <pc:spChg chg="add del mod">
          <ac:chgData name="keita araki" userId="6a44ef2ff30a9bf4" providerId="LiveId" clId="{928D575B-2055-4B53-A320-556107476504}" dt="2025-01-06T03:06:14.899" v="5464" actId="478"/>
          <ac:spMkLst>
            <pc:docMk/>
            <pc:sldMk cId="267088660" sldId="260"/>
            <ac:spMk id="3" creationId="{9A44E47B-67C9-3FF0-3BD7-D20B37866336}"/>
          </ac:spMkLst>
        </pc:spChg>
        <pc:spChg chg="add mod">
          <ac:chgData name="keita araki" userId="6a44ef2ff30a9bf4" providerId="LiveId" clId="{928D575B-2055-4B53-A320-556107476504}" dt="2025-01-06T00:53:58.691" v="2150" actId="27636"/>
          <ac:spMkLst>
            <pc:docMk/>
            <pc:sldMk cId="267088660" sldId="260"/>
            <ac:spMk id="6" creationId="{373BFFE1-A10C-CBC7-8A8F-96A44C19D803}"/>
          </ac:spMkLst>
        </pc:spChg>
        <pc:spChg chg="add del">
          <ac:chgData name="keita araki" userId="6a44ef2ff30a9bf4" providerId="LiveId" clId="{928D575B-2055-4B53-A320-556107476504}" dt="2025-01-06T00:31:35.443" v="1235" actId="478"/>
          <ac:spMkLst>
            <pc:docMk/>
            <pc:sldMk cId="267088660" sldId="260"/>
            <ac:spMk id="9" creationId="{A85F0331-B840-CE20-15E8-5AFFAB80FC53}"/>
          </ac:spMkLst>
        </pc:spChg>
        <pc:spChg chg="add del">
          <ac:chgData name="keita araki" userId="6a44ef2ff30a9bf4" providerId="LiveId" clId="{928D575B-2055-4B53-A320-556107476504}" dt="2025-01-06T00:31:47.501" v="1237" actId="478"/>
          <ac:spMkLst>
            <pc:docMk/>
            <pc:sldMk cId="267088660" sldId="260"/>
            <ac:spMk id="10" creationId="{B7646BE0-1C54-43E5-8BAE-60D43D25E4DC}"/>
          </ac:spMkLst>
        </pc:spChg>
        <pc:spChg chg="add del mod">
          <ac:chgData name="keita araki" userId="6a44ef2ff30a9bf4" providerId="LiveId" clId="{928D575B-2055-4B53-A320-556107476504}" dt="2025-01-06T00:32:40.168" v="1242" actId="478"/>
          <ac:spMkLst>
            <pc:docMk/>
            <pc:sldMk cId="267088660" sldId="260"/>
            <ac:spMk id="11" creationId="{B9571BB3-D0DC-E707-35B6-976D2DC5ADFF}"/>
          </ac:spMkLst>
        </pc:spChg>
        <pc:spChg chg="add mod">
          <ac:chgData name="keita araki" userId="6a44ef2ff30a9bf4" providerId="LiveId" clId="{928D575B-2055-4B53-A320-556107476504}" dt="2025-01-06T00:46:46.102" v="1943" actId="14100"/>
          <ac:spMkLst>
            <pc:docMk/>
            <pc:sldMk cId="267088660" sldId="260"/>
            <ac:spMk id="12" creationId="{3D67C84D-C474-FB60-73CF-326035AD214E}"/>
          </ac:spMkLst>
        </pc:spChg>
        <pc:spChg chg="add mod">
          <ac:chgData name="keita araki" userId="6a44ef2ff30a9bf4" providerId="LiveId" clId="{928D575B-2055-4B53-A320-556107476504}" dt="2025-01-06T01:09:32.775" v="3266" actId="20577"/>
          <ac:spMkLst>
            <pc:docMk/>
            <pc:sldMk cId="267088660" sldId="260"/>
            <ac:spMk id="13" creationId="{D3EA79D7-C220-8C83-6D7A-7B0699997D11}"/>
          </ac:spMkLst>
        </pc:spChg>
        <pc:spChg chg="add mod">
          <ac:chgData name="keita araki" userId="6a44ef2ff30a9bf4" providerId="LiveId" clId="{928D575B-2055-4B53-A320-556107476504}" dt="2025-01-06T00:44:01.197" v="1911" actId="1076"/>
          <ac:spMkLst>
            <pc:docMk/>
            <pc:sldMk cId="267088660" sldId="260"/>
            <ac:spMk id="14" creationId="{C04736A1-53B5-31B6-D00E-BE2142146B8D}"/>
          </ac:spMkLst>
        </pc:spChg>
        <pc:spChg chg="add mod">
          <ac:chgData name="keita araki" userId="6a44ef2ff30a9bf4" providerId="LiveId" clId="{928D575B-2055-4B53-A320-556107476504}" dt="2025-01-06T00:50:49.751" v="2135" actId="14100"/>
          <ac:spMkLst>
            <pc:docMk/>
            <pc:sldMk cId="267088660" sldId="260"/>
            <ac:spMk id="15" creationId="{1293788B-F55D-39C8-DDE7-68B05B4EE307}"/>
          </ac:spMkLst>
        </pc:spChg>
        <pc:spChg chg="add del mod">
          <ac:chgData name="keita araki" userId="6a44ef2ff30a9bf4" providerId="LiveId" clId="{928D575B-2055-4B53-A320-556107476504}" dt="2025-01-06T00:49:40.486" v="2124"/>
          <ac:spMkLst>
            <pc:docMk/>
            <pc:sldMk cId="267088660" sldId="260"/>
            <ac:spMk id="16" creationId="{68262C01-BE19-95C6-D174-D6398AA20B1B}"/>
          </ac:spMkLst>
        </pc:spChg>
        <pc:spChg chg="add mod">
          <ac:chgData name="keita araki" userId="6a44ef2ff30a9bf4" providerId="LiveId" clId="{928D575B-2055-4B53-A320-556107476504}" dt="2025-01-06T00:49:38.672" v="2122" actId="20577"/>
          <ac:spMkLst>
            <pc:docMk/>
            <pc:sldMk cId="267088660" sldId="260"/>
            <ac:spMk id="17" creationId="{03B05952-5812-014B-E879-0A1059D3D041}"/>
          </ac:spMkLst>
        </pc:spChg>
        <pc:picChg chg="mod">
          <ac:chgData name="keita araki" userId="6a44ef2ff30a9bf4" providerId="LiveId" clId="{928D575B-2055-4B53-A320-556107476504}" dt="2025-01-06T00:47:58.326" v="1963" actId="1076"/>
          <ac:picMkLst>
            <pc:docMk/>
            <pc:sldMk cId="267088660" sldId="260"/>
            <ac:picMk id="8" creationId="{8439DB86-44FD-4FC4-97DD-AB56DE6CFD6E}"/>
          </ac:picMkLst>
        </pc:picChg>
      </pc:sldChg>
      <pc:sldChg chg="addSp delSp modSp mod">
        <pc:chgData name="keita araki" userId="6a44ef2ff30a9bf4" providerId="LiveId" clId="{928D575B-2055-4B53-A320-556107476504}" dt="2025-01-06T08:22:03.569" v="9120"/>
        <pc:sldMkLst>
          <pc:docMk/>
          <pc:sldMk cId="2622286904" sldId="261"/>
        </pc:sldMkLst>
        <pc:spChg chg="mod">
          <ac:chgData name="keita araki" userId="6a44ef2ff30a9bf4" providerId="LiveId" clId="{928D575B-2055-4B53-A320-556107476504}" dt="2025-01-06T08:22:03.569" v="9120"/>
          <ac:spMkLst>
            <pc:docMk/>
            <pc:sldMk cId="2622286904" sldId="261"/>
            <ac:spMk id="2" creationId="{9FA032F9-073D-BB41-3604-ABC75435CC2A}"/>
          </ac:spMkLst>
        </pc:spChg>
        <pc:spChg chg="add del mod">
          <ac:chgData name="keita araki" userId="6a44ef2ff30a9bf4" providerId="LiveId" clId="{928D575B-2055-4B53-A320-556107476504}" dt="2025-01-06T03:06:16.950" v="5465" actId="478"/>
          <ac:spMkLst>
            <pc:docMk/>
            <pc:sldMk cId="2622286904" sldId="261"/>
            <ac:spMk id="3" creationId="{26692B5A-DEBA-4EF4-A7F9-4F4B36BD5331}"/>
          </ac:spMkLst>
        </pc:spChg>
        <pc:spChg chg="add mod">
          <ac:chgData name="keita araki" userId="6a44ef2ff30a9bf4" providerId="LiveId" clId="{928D575B-2055-4B53-A320-556107476504}" dt="2025-01-06T01:20:15.362" v="3493" actId="1076"/>
          <ac:spMkLst>
            <pc:docMk/>
            <pc:sldMk cId="2622286904" sldId="261"/>
            <ac:spMk id="6" creationId="{3AF75E27-C4FF-2FF0-C280-17D3E9E8CA47}"/>
          </ac:spMkLst>
        </pc:spChg>
        <pc:spChg chg="add mod">
          <ac:chgData name="keita araki" userId="6a44ef2ff30a9bf4" providerId="LiveId" clId="{928D575B-2055-4B53-A320-556107476504}" dt="2025-01-06T01:20:15.362" v="3493" actId="1076"/>
          <ac:spMkLst>
            <pc:docMk/>
            <pc:sldMk cId="2622286904" sldId="261"/>
            <ac:spMk id="9" creationId="{38A5B46B-7C4A-60D1-13D9-CDC0C5007751}"/>
          </ac:spMkLst>
        </pc:spChg>
        <pc:spChg chg="mod">
          <ac:chgData name="keita araki" userId="6a44ef2ff30a9bf4" providerId="LiveId" clId="{928D575B-2055-4B53-A320-556107476504}" dt="2025-01-06T01:22:28.355" v="3593" actId="14100"/>
          <ac:spMkLst>
            <pc:docMk/>
            <pc:sldMk cId="2622286904" sldId="261"/>
            <ac:spMk id="11" creationId="{F9A27E21-D25F-B5B9-58A7-AF8E027681D9}"/>
          </ac:spMkLst>
        </pc:spChg>
        <pc:spChg chg="mod">
          <ac:chgData name="keita araki" userId="6a44ef2ff30a9bf4" providerId="LiveId" clId="{928D575B-2055-4B53-A320-556107476504}" dt="2025-01-06T01:20:15.362" v="3493" actId="1076"/>
          <ac:spMkLst>
            <pc:docMk/>
            <pc:sldMk cId="2622286904" sldId="261"/>
            <ac:spMk id="12" creationId="{9E1A9151-6D4B-D687-12D4-5BA5BA647400}"/>
          </ac:spMkLst>
        </pc:spChg>
        <pc:spChg chg="add mod">
          <ac:chgData name="keita araki" userId="6a44ef2ff30a9bf4" providerId="LiveId" clId="{928D575B-2055-4B53-A320-556107476504}" dt="2025-01-06T01:20:15.362" v="3493" actId="1076"/>
          <ac:spMkLst>
            <pc:docMk/>
            <pc:sldMk cId="2622286904" sldId="261"/>
            <ac:spMk id="13" creationId="{809B4387-4512-E7BF-669D-EA4674DF23EB}"/>
          </ac:spMkLst>
        </pc:spChg>
        <pc:spChg chg="add mod">
          <ac:chgData name="keita araki" userId="6a44ef2ff30a9bf4" providerId="LiveId" clId="{928D575B-2055-4B53-A320-556107476504}" dt="2025-01-06T01:21:16.667" v="3498" actId="1076"/>
          <ac:spMkLst>
            <pc:docMk/>
            <pc:sldMk cId="2622286904" sldId="261"/>
            <ac:spMk id="14" creationId="{8B287C52-DF73-F5A4-8142-B0ADD9F3A8B6}"/>
          </ac:spMkLst>
        </pc:spChg>
        <pc:spChg chg="add mod">
          <ac:chgData name="keita araki" userId="6a44ef2ff30a9bf4" providerId="LiveId" clId="{928D575B-2055-4B53-A320-556107476504}" dt="2025-01-06T01:20:15.362" v="3493" actId="1076"/>
          <ac:spMkLst>
            <pc:docMk/>
            <pc:sldMk cId="2622286904" sldId="261"/>
            <ac:spMk id="15" creationId="{421A17F9-2004-F141-35B6-498DD8090B4C}"/>
          </ac:spMkLst>
        </pc:spChg>
        <pc:spChg chg="add mod">
          <ac:chgData name="keita araki" userId="6a44ef2ff30a9bf4" providerId="LiveId" clId="{928D575B-2055-4B53-A320-556107476504}" dt="2025-01-06T01:20:15.362" v="3493" actId="1076"/>
          <ac:spMkLst>
            <pc:docMk/>
            <pc:sldMk cId="2622286904" sldId="261"/>
            <ac:spMk id="16" creationId="{B9FD615A-8309-B766-7315-5FCDF9F6BC3B}"/>
          </ac:spMkLst>
        </pc:spChg>
        <pc:spChg chg="add mod">
          <ac:chgData name="keita araki" userId="6a44ef2ff30a9bf4" providerId="LiveId" clId="{928D575B-2055-4B53-A320-556107476504}" dt="2025-01-06T01:20:15.362" v="3493" actId="1076"/>
          <ac:spMkLst>
            <pc:docMk/>
            <pc:sldMk cId="2622286904" sldId="261"/>
            <ac:spMk id="17" creationId="{4ED79C15-5BCC-6990-26CD-9B0664B1777C}"/>
          </ac:spMkLst>
        </pc:spChg>
        <pc:spChg chg="add mod">
          <ac:chgData name="keita araki" userId="6a44ef2ff30a9bf4" providerId="LiveId" clId="{928D575B-2055-4B53-A320-556107476504}" dt="2025-01-06T01:20:15.362" v="3493" actId="1076"/>
          <ac:spMkLst>
            <pc:docMk/>
            <pc:sldMk cId="2622286904" sldId="261"/>
            <ac:spMk id="18" creationId="{8FACE86D-2FF3-F7A5-EB0A-8DAB9C90BDF2}"/>
          </ac:spMkLst>
        </pc:spChg>
        <pc:spChg chg="add mod">
          <ac:chgData name="keita araki" userId="6a44ef2ff30a9bf4" providerId="LiveId" clId="{928D575B-2055-4B53-A320-556107476504}" dt="2025-01-06T01:28:31.404" v="4212" actId="20577"/>
          <ac:spMkLst>
            <pc:docMk/>
            <pc:sldMk cId="2622286904" sldId="261"/>
            <ac:spMk id="19" creationId="{6E25349D-C2B8-C560-AC14-562DEDA87CBA}"/>
          </ac:spMkLst>
        </pc:spChg>
        <pc:spChg chg="add del mod">
          <ac:chgData name="keita araki" userId="6a44ef2ff30a9bf4" providerId="LiveId" clId="{928D575B-2055-4B53-A320-556107476504}" dt="2025-01-06T01:23:32.100" v="3718" actId="478"/>
          <ac:spMkLst>
            <pc:docMk/>
            <pc:sldMk cId="2622286904" sldId="261"/>
            <ac:spMk id="20" creationId="{4ED79C15-5BCC-6990-26CD-9B0664B1777C}"/>
          </ac:spMkLst>
        </pc:spChg>
        <pc:picChg chg="mod modCrop">
          <ac:chgData name="keita araki" userId="6a44ef2ff30a9bf4" providerId="LiveId" clId="{928D575B-2055-4B53-A320-556107476504}" dt="2025-01-06T01:20:15.362" v="3493" actId="1076"/>
          <ac:picMkLst>
            <pc:docMk/>
            <pc:sldMk cId="2622286904" sldId="261"/>
            <ac:picMk id="8" creationId="{627EAD6E-E795-6643-D8FC-03BF3E46266F}"/>
          </ac:picMkLst>
        </pc:picChg>
        <pc:picChg chg="mod modCrop">
          <ac:chgData name="keita araki" userId="6a44ef2ff30a9bf4" providerId="LiveId" clId="{928D575B-2055-4B53-A320-556107476504}" dt="2025-01-06T01:20:15.362" v="3493" actId="1076"/>
          <ac:picMkLst>
            <pc:docMk/>
            <pc:sldMk cId="2622286904" sldId="261"/>
            <ac:picMk id="10" creationId="{9FC6C366-A2D1-FA4F-C901-6B241499DD78}"/>
          </ac:picMkLst>
        </pc:picChg>
      </pc:sldChg>
      <pc:sldChg chg="addSp delSp modSp mod ord">
        <pc:chgData name="keita araki" userId="6a44ef2ff30a9bf4" providerId="LiveId" clId="{928D575B-2055-4B53-A320-556107476504}" dt="2025-01-06T08:23:20.634" v="9206"/>
        <pc:sldMkLst>
          <pc:docMk/>
          <pc:sldMk cId="291309967" sldId="262"/>
        </pc:sldMkLst>
        <pc:spChg chg="mod">
          <ac:chgData name="keita araki" userId="6a44ef2ff30a9bf4" providerId="LiveId" clId="{928D575B-2055-4B53-A320-556107476504}" dt="2025-01-06T08:23:20.634" v="9206"/>
          <ac:spMkLst>
            <pc:docMk/>
            <pc:sldMk cId="291309967" sldId="262"/>
            <ac:spMk id="2" creationId="{2FF3A2B0-981F-2DB7-8DF3-3F32D07B09B3}"/>
          </ac:spMkLst>
        </pc:spChg>
        <pc:spChg chg="add del mod">
          <ac:chgData name="keita araki" userId="6a44ef2ff30a9bf4" providerId="LiveId" clId="{928D575B-2055-4B53-A320-556107476504}" dt="2025-01-06T01:29:02.726" v="4213" actId="478"/>
          <ac:spMkLst>
            <pc:docMk/>
            <pc:sldMk cId="291309967" sldId="262"/>
            <ac:spMk id="3" creationId="{AB87DBF4-0FF0-3B56-FB3B-90401C725819}"/>
          </ac:spMkLst>
        </pc:spChg>
        <pc:spChg chg="mod">
          <ac:chgData name="keita araki" userId="6a44ef2ff30a9bf4" providerId="LiveId" clId="{928D575B-2055-4B53-A320-556107476504}" dt="2025-01-06T08:22:54.497" v="9184"/>
          <ac:spMkLst>
            <pc:docMk/>
            <pc:sldMk cId="291309967" sldId="262"/>
            <ac:spMk id="16" creationId="{9C8CCD19-F557-90C6-9722-F3F161BA12DD}"/>
          </ac:spMkLst>
        </pc:spChg>
        <pc:spChg chg="mod">
          <ac:chgData name="keita araki" userId="6a44ef2ff30a9bf4" providerId="LiveId" clId="{928D575B-2055-4B53-A320-556107476504}" dt="2025-01-06T08:22:42.403" v="9135" actId="20577"/>
          <ac:spMkLst>
            <pc:docMk/>
            <pc:sldMk cId="291309967" sldId="262"/>
            <ac:spMk id="18" creationId="{EE993569-9181-5DB7-8E13-4EB15C45544D}"/>
          </ac:spMkLst>
        </pc:spChg>
        <pc:cxnChg chg="add del">
          <ac:chgData name="keita araki" userId="6a44ef2ff30a9bf4" providerId="LiveId" clId="{928D575B-2055-4B53-A320-556107476504}" dt="2025-01-06T03:21:00.284" v="6055" actId="11529"/>
          <ac:cxnSpMkLst>
            <pc:docMk/>
            <pc:sldMk cId="291309967" sldId="262"/>
            <ac:cxnSpMk id="8" creationId="{91979476-5801-84DD-148D-B8D1B9D83687}"/>
          </ac:cxnSpMkLst>
        </pc:cxnChg>
        <pc:cxnChg chg="add">
          <ac:chgData name="keita araki" userId="6a44ef2ff30a9bf4" providerId="LiveId" clId="{928D575B-2055-4B53-A320-556107476504}" dt="2025-01-06T03:21:04.993" v="6056" actId="11529"/>
          <ac:cxnSpMkLst>
            <pc:docMk/>
            <pc:sldMk cId="291309967" sldId="262"/>
            <ac:cxnSpMk id="10" creationId="{D22219EE-200F-74E1-0183-BB4CFC1DA71B}"/>
          </ac:cxnSpMkLst>
        </pc:cxnChg>
        <pc:cxnChg chg="add mod">
          <ac:chgData name="keita araki" userId="6a44ef2ff30a9bf4" providerId="LiveId" clId="{928D575B-2055-4B53-A320-556107476504}" dt="2025-01-06T08:22:59.406" v="9185" actId="1076"/>
          <ac:cxnSpMkLst>
            <pc:docMk/>
            <pc:sldMk cId="291309967" sldId="262"/>
            <ac:cxnSpMk id="11" creationId="{81C5E7C7-E019-72BC-9B4A-FA284BA20F33}"/>
          </ac:cxnSpMkLst>
        </pc:cxnChg>
      </pc:sldChg>
      <pc:sldChg chg="addSp delSp modSp mod">
        <pc:chgData name="keita araki" userId="6a44ef2ff30a9bf4" providerId="LiveId" clId="{928D575B-2055-4B53-A320-556107476504}" dt="2025-01-06T08:24:49.012" v="9374"/>
        <pc:sldMkLst>
          <pc:docMk/>
          <pc:sldMk cId="970766625" sldId="263"/>
        </pc:sldMkLst>
        <pc:spChg chg="mod">
          <ac:chgData name="keita araki" userId="6a44ef2ff30a9bf4" providerId="LiveId" clId="{928D575B-2055-4B53-A320-556107476504}" dt="2025-01-06T08:24:49.012" v="9374"/>
          <ac:spMkLst>
            <pc:docMk/>
            <pc:sldMk cId="970766625" sldId="263"/>
            <ac:spMk id="2" creationId="{439421E3-4DCD-4256-45E3-6EC18E3F0968}"/>
          </ac:spMkLst>
        </pc:spChg>
        <pc:spChg chg="add del mod">
          <ac:chgData name="keita araki" userId="6a44ef2ff30a9bf4" providerId="LiveId" clId="{928D575B-2055-4B53-A320-556107476504}" dt="2025-01-06T03:06:21.771" v="5467" actId="478"/>
          <ac:spMkLst>
            <pc:docMk/>
            <pc:sldMk cId="970766625" sldId="263"/>
            <ac:spMk id="3" creationId="{D8AB9FB0-AF5A-10C9-83D5-540E0DD38036}"/>
          </ac:spMkLst>
        </pc:spChg>
        <pc:spChg chg="add del mod">
          <ac:chgData name="keita araki" userId="6a44ef2ff30a9bf4" providerId="LiveId" clId="{928D575B-2055-4B53-A320-556107476504}" dt="2025-01-06T03:21:56.401" v="6066" actId="478"/>
          <ac:spMkLst>
            <pc:docMk/>
            <pc:sldMk cId="970766625" sldId="263"/>
            <ac:spMk id="6" creationId="{AEF5BC68-27CC-A2A5-95DF-E2CF92C3310A}"/>
          </ac:spMkLst>
        </pc:spChg>
        <pc:spChg chg="add del mod">
          <ac:chgData name="keita araki" userId="6a44ef2ff30a9bf4" providerId="LiveId" clId="{928D575B-2055-4B53-A320-556107476504}" dt="2025-01-06T01:49:25.212" v="4309" actId="478"/>
          <ac:spMkLst>
            <pc:docMk/>
            <pc:sldMk cId="970766625" sldId="263"/>
            <ac:spMk id="6" creationId="{C1A1D73F-4166-E756-54F0-1F3060D91C86}"/>
          </ac:spMkLst>
        </pc:spChg>
        <pc:spChg chg="add del mod">
          <ac:chgData name="keita araki" userId="6a44ef2ff30a9bf4" providerId="LiveId" clId="{928D575B-2055-4B53-A320-556107476504}" dt="2025-01-06T03:21:55.108" v="6065" actId="478"/>
          <ac:spMkLst>
            <pc:docMk/>
            <pc:sldMk cId="970766625" sldId="263"/>
            <ac:spMk id="8" creationId="{913554E4-9FF7-6AEC-3C83-1DE5E5A532A8}"/>
          </ac:spMkLst>
        </pc:spChg>
        <pc:spChg chg="add mod">
          <ac:chgData name="keita araki" userId="6a44ef2ff30a9bf4" providerId="LiveId" clId="{928D575B-2055-4B53-A320-556107476504}" dt="2025-01-06T01:49:20.917" v="4307" actId="1076"/>
          <ac:spMkLst>
            <pc:docMk/>
            <pc:sldMk cId="970766625" sldId="263"/>
            <ac:spMk id="9" creationId="{F3985403-A683-337C-B873-02A4A64CC106}"/>
          </ac:spMkLst>
        </pc:spChg>
        <pc:spChg chg="add mod">
          <ac:chgData name="keita araki" userId="6a44ef2ff30a9bf4" providerId="LiveId" clId="{928D575B-2055-4B53-A320-556107476504}" dt="2025-01-06T08:12:33.942" v="7950"/>
          <ac:spMkLst>
            <pc:docMk/>
            <pc:sldMk cId="970766625" sldId="263"/>
            <ac:spMk id="10" creationId="{FB561FE0-75CB-25CB-DC06-1B96DD8DCE1E}"/>
          </ac:spMkLst>
        </pc:spChg>
        <pc:spChg chg="add mod">
          <ac:chgData name="keita araki" userId="6a44ef2ff30a9bf4" providerId="LiveId" clId="{928D575B-2055-4B53-A320-556107476504}" dt="2025-01-06T01:52:32.380" v="4459" actId="14100"/>
          <ac:spMkLst>
            <pc:docMk/>
            <pc:sldMk cId="970766625" sldId="263"/>
            <ac:spMk id="12" creationId="{A872B152-AE55-63DE-ABE6-26BE6032E82C}"/>
          </ac:spMkLst>
        </pc:spChg>
        <pc:spChg chg="add mod">
          <ac:chgData name="keita araki" userId="6a44ef2ff30a9bf4" providerId="LiveId" clId="{928D575B-2055-4B53-A320-556107476504}" dt="2025-01-06T01:53:45.561" v="4594" actId="14100"/>
          <ac:spMkLst>
            <pc:docMk/>
            <pc:sldMk cId="970766625" sldId="263"/>
            <ac:spMk id="13" creationId="{68F736BE-12C2-9414-C8E8-108BD0E56CB0}"/>
          </ac:spMkLst>
        </pc:spChg>
        <pc:spChg chg="add del mod">
          <ac:chgData name="keita araki" userId="6a44ef2ff30a9bf4" providerId="LiveId" clId="{928D575B-2055-4B53-A320-556107476504}" dt="2025-01-06T01:52:28.700" v="4458" actId="478"/>
          <ac:spMkLst>
            <pc:docMk/>
            <pc:sldMk cId="970766625" sldId="263"/>
            <ac:spMk id="14" creationId="{E1368EB6-A2DD-1001-059F-6D9496EF0DC6}"/>
          </ac:spMkLst>
        </pc:spChg>
        <pc:picChg chg="del">
          <ac:chgData name="keita araki" userId="6a44ef2ff30a9bf4" providerId="LiveId" clId="{928D575B-2055-4B53-A320-556107476504}" dt="2025-01-06T01:49:22.186" v="4308" actId="478"/>
          <ac:picMkLst>
            <pc:docMk/>
            <pc:sldMk cId="970766625" sldId="263"/>
            <ac:picMk id="8" creationId="{64E88503-5B2C-1D7D-4682-211BF9682AB9}"/>
          </ac:picMkLst>
        </pc:picChg>
        <pc:picChg chg="add mod">
          <ac:chgData name="keita araki" userId="6a44ef2ff30a9bf4" providerId="LiveId" clId="{928D575B-2055-4B53-A320-556107476504}" dt="2025-01-06T01:50:42.068" v="4319" actId="1076"/>
          <ac:picMkLst>
            <pc:docMk/>
            <pc:sldMk cId="970766625" sldId="263"/>
            <ac:picMk id="11" creationId="{BCD137CF-B09B-5346-302E-37E2CE55A3FD}"/>
          </ac:picMkLst>
        </pc:picChg>
      </pc:sldChg>
      <pc:sldChg chg="addSp delSp modSp mod ord">
        <pc:chgData name="keita araki" userId="6a44ef2ff30a9bf4" providerId="LiveId" clId="{928D575B-2055-4B53-A320-556107476504}" dt="2025-01-06T08:23:52.305" v="9254" actId="20577"/>
        <pc:sldMkLst>
          <pc:docMk/>
          <pc:sldMk cId="1387333279" sldId="264"/>
        </pc:sldMkLst>
        <pc:spChg chg="mod">
          <ac:chgData name="keita araki" userId="6a44ef2ff30a9bf4" providerId="LiveId" clId="{928D575B-2055-4B53-A320-556107476504}" dt="2025-01-06T08:23:52.305" v="9254" actId="20577"/>
          <ac:spMkLst>
            <pc:docMk/>
            <pc:sldMk cId="1387333279" sldId="264"/>
            <ac:spMk id="2" creationId="{D8F1AEE4-A47D-3931-E13D-4F28286169BA}"/>
          </ac:spMkLst>
        </pc:spChg>
        <pc:spChg chg="add mod">
          <ac:chgData name="keita araki" userId="6a44ef2ff30a9bf4" providerId="LiveId" clId="{928D575B-2055-4B53-A320-556107476504}" dt="2025-01-06T08:09:08.632" v="7444" actId="14100"/>
          <ac:spMkLst>
            <pc:docMk/>
            <pc:sldMk cId="1387333279" sldId="264"/>
            <ac:spMk id="3" creationId="{779200B3-B182-3F5E-2EFC-D24C73B29271}"/>
          </ac:spMkLst>
        </pc:spChg>
        <pc:spChg chg="add mod">
          <ac:chgData name="keita araki" userId="6a44ef2ff30a9bf4" providerId="LiveId" clId="{928D575B-2055-4B53-A320-556107476504}" dt="2025-01-06T08:08:55.039" v="7440" actId="14100"/>
          <ac:spMkLst>
            <pc:docMk/>
            <pc:sldMk cId="1387333279" sldId="264"/>
            <ac:spMk id="7" creationId="{35F60F50-2F4B-6077-B28C-A1189517D09A}"/>
          </ac:spMkLst>
        </pc:spChg>
        <pc:spChg chg="add mod">
          <ac:chgData name="keita araki" userId="6a44ef2ff30a9bf4" providerId="LiveId" clId="{928D575B-2055-4B53-A320-556107476504}" dt="2025-01-06T08:09:30.968" v="7525" actId="14100"/>
          <ac:spMkLst>
            <pc:docMk/>
            <pc:sldMk cId="1387333279" sldId="264"/>
            <ac:spMk id="9" creationId="{88988473-2183-8663-94F4-8A2ACE321E01}"/>
          </ac:spMkLst>
        </pc:spChg>
        <pc:spChg chg="add mod">
          <ac:chgData name="keita araki" userId="6a44ef2ff30a9bf4" providerId="LiveId" clId="{928D575B-2055-4B53-A320-556107476504}" dt="2025-01-06T08:09:45.585" v="7544"/>
          <ac:spMkLst>
            <pc:docMk/>
            <pc:sldMk cId="1387333279" sldId="264"/>
            <ac:spMk id="10" creationId="{4C0C5B49-1CC9-67A1-68BA-2AA5051D0803}"/>
          </ac:spMkLst>
        </pc:spChg>
        <pc:spChg chg="add del mod">
          <ac:chgData name="keita araki" userId="6a44ef2ff30a9bf4" providerId="LiveId" clId="{928D575B-2055-4B53-A320-556107476504}" dt="2025-01-06T08:09:54.990" v="7546" actId="478"/>
          <ac:spMkLst>
            <pc:docMk/>
            <pc:sldMk cId="1387333279" sldId="264"/>
            <ac:spMk id="11" creationId="{137DB800-D15A-9C0F-1AC5-95781D5F7174}"/>
          </ac:spMkLst>
        </pc:spChg>
        <pc:spChg chg="add mod">
          <ac:chgData name="keita araki" userId="6a44ef2ff30a9bf4" providerId="LiveId" clId="{928D575B-2055-4B53-A320-556107476504}" dt="2025-01-06T08:10:49.605" v="7741" actId="14100"/>
          <ac:spMkLst>
            <pc:docMk/>
            <pc:sldMk cId="1387333279" sldId="264"/>
            <ac:spMk id="13" creationId="{CEF1A8ED-CBBF-48E0-CE72-F0441981B03F}"/>
          </ac:spMkLst>
        </pc:spChg>
        <pc:picChg chg="mod">
          <ac:chgData name="keita araki" userId="6a44ef2ff30a9bf4" providerId="LiveId" clId="{928D575B-2055-4B53-A320-556107476504}" dt="2025-01-06T08:09:35.406" v="7528" actId="1076"/>
          <ac:picMkLst>
            <pc:docMk/>
            <pc:sldMk cId="1387333279" sldId="264"/>
            <ac:picMk id="8" creationId="{30E7E906-A121-AF6A-169C-B675641716E8}"/>
          </ac:picMkLst>
        </pc:picChg>
        <pc:picChg chg="mod">
          <ac:chgData name="keita araki" userId="6a44ef2ff30a9bf4" providerId="LiveId" clId="{928D575B-2055-4B53-A320-556107476504}" dt="2025-01-06T08:08:32.287" v="7435" actId="14100"/>
          <ac:picMkLst>
            <pc:docMk/>
            <pc:sldMk cId="1387333279" sldId="264"/>
            <ac:picMk id="12" creationId="{754B7F81-3782-8667-BF36-8F288F8577D3}"/>
          </ac:picMkLst>
        </pc:picChg>
      </pc:sldChg>
      <pc:sldChg chg="addSp delSp modSp mod ord">
        <pc:chgData name="keita araki" userId="6a44ef2ff30a9bf4" providerId="LiveId" clId="{928D575B-2055-4B53-A320-556107476504}" dt="2025-01-06T08:24:32.777" v="9362"/>
        <pc:sldMkLst>
          <pc:docMk/>
          <pc:sldMk cId="1275122242" sldId="265"/>
        </pc:sldMkLst>
        <pc:spChg chg="mod">
          <ac:chgData name="keita araki" userId="6a44ef2ff30a9bf4" providerId="LiveId" clId="{928D575B-2055-4B53-A320-556107476504}" dt="2025-01-06T08:24:32.777" v="9362"/>
          <ac:spMkLst>
            <pc:docMk/>
            <pc:sldMk cId="1275122242" sldId="265"/>
            <ac:spMk id="2" creationId="{BBFF7DC5-78BC-E895-C18D-E821D26AAF4D}"/>
          </ac:spMkLst>
        </pc:spChg>
        <pc:spChg chg="add del mod">
          <ac:chgData name="keita araki" userId="6a44ef2ff30a9bf4" providerId="LiveId" clId="{928D575B-2055-4B53-A320-556107476504}" dt="2025-01-06T03:06:19.790" v="5466" actId="478"/>
          <ac:spMkLst>
            <pc:docMk/>
            <pc:sldMk cId="1275122242" sldId="265"/>
            <ac:spMk id="3" creationId="{105A4E52-818E-D056-7E7F-89AD1AF49AD7}"/>
          </ac:spMkLst>
        </pc:spChg>
        <pc:spChg chg="add mod">
          <ac:chgData name="keita araki" userId="6a44ef2ff30a9bf4" providerId="LiveId" clId="{928D575B-2055-4B53-A320-556107476504}" dt="2025-01-06T01:55:06.571" v="4597" actId="14100"/>
          <ac:spMkLst>
            <pc:docMk/>
            <pc:sldMk cId="1275122242" sldId="265"/>
            <ac:spMk id="10" creationId="{AFA53BDA-0090-297C-66A3-86888F0E26FC}"/>
          </ac:spMkLst>
        </pc:spChg>
      </pc:sldChg>
      <pc:sldChg chg="addSp delSp modSp mod ord">
        <pc:chgData name="keita araki" userId="6a44ef2ff30a9bf4" providerId="LiveId" clId="{928D575B-2055-4B53-A320-556107476504}" dt="2025-01-06T08:25:05.023" v="9390"/>
        <pc:sldMkLst>
          <pc:docMk/>
          <pc:sldMk cId="3584629102" sldId="266"/>
        </pc:sldMkLst>
        <pc:spChg chg="mod">
          <ac:chgData name="keita araki" userId="6a44ef2ff30a9bf4" providerId="LiveId" clId="{928D575B-2055-4B53-A320-556107476504}" dt="2025-01-06T08:25:05.023" v="9390"/>
          <ac:spMkLst>
            <pc:docMk/>
            <pc:sldMk cId="3584629102" sldId="266"/>
            <ac:spMk id="2" creationId="{900730B7-04EB-DFAA-EF6E-DB1B8F89359F}"/>
          </ac:spMkLst>
        </pc:spChg>
        <pc:spChg chg="add del mod">
          <ac:chgData name="keita araki" userId="6a44ef2ff30a9bf4" providerId="LiveId" clId="{928D575B-2055-4B53-A320-556107476504}" dt="2025-01-06T03:06:24.734" v="5469" actId="478"/>
          <ac:spMkLst>
            <pc:docMk/>
            <pc:sldMk cId="3584629102" sldId="266"/>
            <ac:spMk id="3" creationId="{6C3238BB-014B-C954-0A47-D6CF27529652}"/>
          </ac:spMkLst>
        </pc:spChg>
        <pc:spChg chg="mod">
          <ac:chgData name="keita araki" userId="6a44ef2ff30a9bf4" providerId="LiveId" clId="{928D575B-2055-4B53-A320-556107476504}" dt="2025-01-06T01:04:44.514" v="3032" actId="20577"/>
          <ac:spMkLst>
            <pc:docMk/>
            <pc:sldMk cId="3584629102" sldId="266"/>
            <ac:spMk id="8" creationId="{49988AEF-EA65-D158-06A1-74ADD0EEBFE1}"/>
          </ac:spMkLst>
        </pc:spChg>
      </pc:sldChg>
      <pc:sldChg chg="modSp mod">
        <pc:chgData name="keita araki" userId="6a44ef2ff30a9bf4" providerId="LiveId" clId="{928D575B-2055-4B53-A320-556107476504}" dt="2025-01-06T08:25:36.854" v="9415"/>
        <pc:sldMkLst>
          <pc:docMk/>
          <pc:sldMk cId="3548671367" sldId="267"/>
        </pc:sldMkLst>
        <pc:spChg chg="mod">
          <ac:chgData name="keita araki" userId="6a44ef2ff30a9bf4" providerId="LiveId" clId="{928D575B-2055-4B53-A320-556107476504}" dt="2025-01-06T08:25:36.854" v="9415"/>
          <ac:spMkLst>
            <pc:docMk/>
            <pc:sldMk cId="3548671367" sldId="267"/>
            <ac:spMk id="2" creationId="{7F9290D6-3D52-5E3E-7C04-16464ECC3427}"/>
          </ac:spMkLst>
        </pc:spChg>
      </pc:sldChg>
      <pc:sldChg chg="addSp delSp modSp mod">
        <pc:chgData name="keita araki" userId="6a44ef2ff30a9bf4" providerId="LiveId" clId="{928D575B-2055-4B53-A320-556107476504}" dt="2025-01-06T08:27:14.316" v="9719"/>
        <pc:sldMkLst>
          <pc:docMk/>
          <pc:sldMk cId="3860355230" sldId="268"/>
        </pc:sldMkLst>
        <pc:spChg chg="del mod">
          <ac:chgData name="keita araki" userId="6a44ef2ff30a9bf4" providerId="LiveId" clId="{928D575B-2055-4B53-A320-556107476504}" dt="2025-01-06T08:25:55.474" v="9416" actId="478"/>
          <ac:spMkLst>
            <pc:docMk/>
            <pc:sldMk cId="3860355230" sldId="268"/>
            <ac:spMk id="2" creationId="{52BA3825-5ED0-FFE4-B0AD-3BCDC913933A}"/>
          </ac:spMkLst>
        </pc:spChg>
        <pc:spChg chg="add del mod">
          <ac:chgData name="keita araki" userId="6a44ef2ff30a9bf4" providerId="LiveId" clId="{928D575B-2055-4B53-A320-556107476504}" dt="2025-01-06T08:25:58.469" v="9417" actId="478"/>
          <ac:spMkLst>
            <pc:docMk/>
            <pc:sldMk cId="3860355230" sldId="268"/>
            <ac:spMk id="7" creationId="{721E18C4-8E40-A83E-0CC1-7241F49F313F}"/>
          </ac:spMkLst>
        </pc:spChg>
        <pc:spChg chg="add mod">
          <ac:chgData name="keita araki" userId="6a44ef2ff30a9bf4" providerId="LiveId" clId="{928D575B-2055-4B53-A320-556107476504}" dt="2025-01-06T08:25:59.269" v="9418"/>
          <ac:spMkLst>
            <pc:docMk/>
            <pc:sldMk cId="3860355230" sldId="268"/>
            <ac:spMk id="9" creationId="{BC5797A2-7A21-1FA3-0BA1-06FA4F779CB8}"/>
          </ac:spMkLst>
        </pc:spChg>
        <pc:spChg chg="add mod">
          <ac:chgData name="keita araki" userId="6a44ef2ff30a9bf4" providerId="LiveId" clId="{928D575B-2055-4B53-A320-556107476504}" dt="2025-01-06T08:26:42.473" v="9597"/>
          <ac:spMkLst>
            <pc:docMk/>
            <pc:sldMk cId="3860355230" sldId="268"/>
            <ac:spMk id="10" creationId="{BD04875B-0930-07BD-78A0-B313347BA885}"/>
          </ac:spMkLst>
        </pc:spChg>
        <pc:spChg chg="add mod">
          <ac:chgData name="keita araki" userId="6a44ef2ff30a9bf4" providerId="LiveId" clId="{928D575B-2055-4B53-A320-556107476504}" dt="2025-01-06T08:27:14.316" v="9719"/>
          <ac:spMkLst>
            <pc:docMk/>
            <pc:sldMk cId="3860355230" sldId="268"/>
            <ac:spMk id="11" creationId="{E1397B5E-095E-F2C4-794D-266AA8ED1813}"/>
          </ac:spMkLst>
        </pc:spChg>
        <pc:picChg chg="mod">
          <ac:chgData name="keita araki" userId="6a44ef2ff30a9bf4" providerId="LiveId" clId="{928D575B-2055-4B53-A320-556107476504}" dt="2025-01-06T05:51:16.113" v="6788" actId="1076"/>
          <ac:picMkLst>
            <pc:docMk/>
            <pc:sldMk cId="3860355230" sldId="268"/>
            <ac:picMk id="8" creationId="{A0FC58B3-77E6-01A1-A79B-7CDC58A6EE8D}"/>
          </ac:picMkLst>
        </pc:picChg>
      </pc:sldChg>
      <pc:sldChg chg="modSp mod">
        <pc:chgData name="keita araki" userId="6a44ef2ff30a9bf4" providerId="LiveId" clId="{928D575B-2055-4B53-A320-556107476504}" dt="2025-01-06T08:28:04.019" v="9771"/>
        <pc:sldMkLst>
          <pc:docMk/>
          <pc:sldMk cId="3536428024" sldId="269"/>
        </pc:sldMkLst>
        <pc:spChg chg="mod">
          <ac:chgData name="keita araki" userId="6a44ef2ff30a9bf4" providerId="LiveId" clId="{928D575B-2055-4B53-A320-556107476504}" dt="2025-01-06T08:28:04.019" v="9771"/>
          <ac:spMkLst>
            <pc:docMk/>
            <pc:sldMk cId="3536428024" sldId="269"/>
            <ac:spMk id="2" creationId="{0C02EE93-7CE8-7D41-C40E-D57E29F9099F}"/>
          </ac:spMkLst>
        </pc:spChg>
        <pc:spChg chg="mod">
          <ac:chgData name="keita araki" userId="6a44ef2ff30a9bf4" providerId="LiveId" clId="{928D575B-2055-4B53-A320-556107476504}" dt="2025-01-06T03:19:12.154" v="6052" actId="207"/>
          <ac:spMkLst>
            <pc:docMk/>
            <pc:sldMk cId="3536428024" sldId="269"/>
            <ac:spMk id="9" creationId="{499FE59C-0F42-1F03-3495-7BEA7C5768D1}"/>
          </ac:spMkLst>
        </pc:spChg>
      </pc:sldChg>
      <pc:sldChg chg="addSp modSp mod">
        <pc:chgData name="keita araki" userId="6a44ef2ff30a9bf4" providerId="LiveId" clId="{928D575B-2055-4B53-A320-556107476504}" dt="2025-01-06T08:28:13.811" v="9780" actId="14100"/>
        <pc:sldMkLst>
          <pc:docMk/>
          <pc:sldMk cId="2949383796" sldId="270"/>
        </pc:sldMkLst>
        <pc:spChg chg="mod">
          <ac:chgData name="keita araki" userId="6a44ef2ff30a9bf4" providerId="LiveId" clId="{928D575B-2055-4B53-A320-556107476504}" dt="2025-01-06T08:28:13.811" v="9780" actId="14100"/>
          <ac:spMkLst>
            <pc:docMk/>
            <pc:sldMk cId="2949383796" sldId="270"/>
            <ac:spMk id="2" creationId="{1DAEA8E4-4FC1-FDEE-18D0-55D079F7B5E4}"/>
          </ac:spMkLst>
        </pc:spChg>
        <pc:spChg chg="add mod">
          <ac:chgData name="keita araki" userId="6a44ef2ff30a9bf4" providerId="LiveId" clId="{928D575B-2055-4B53-A320-556107476504}" dt="2025-01-06T05:53:55.077" v="6799" actId="20577"/>
          <ac:spMkLst>
            <pc:docMk/>
            <pc:sldMk cId="2949383796" sldId="270"/>
            <ac:spMk id="3" creationId="{61366E80-5E59-4F93-46C1-D9C0A0350A81}"/>
          </ac:spMkLst>
        </pc:spChg>
        <pc:graphicFrameChg chg="mod modGraphic">
          <ac:chgData name="keita araki" userId="6a44ef2ff30a9bf4" providerId="LiveId" clId="{928D575B-2055-4B53-A320-556107476504}" dt="2025-01-06T05:51:25.761" v="6789" actId="1076"/>
          <ac:graphicFrameMkLst>
            <pc:docMk/>
            <pc:sldMk cId="2949383796" sldId="270"/>
            <ac:graphicFrameMk id="7" creationId="{DCE44495-950B-8047-D65B-8FC886276CB6}"/>
          </ac:graphicFrameMkLst>
        </pc:graphicFrameChg>
      </pc:sldChg>
      <pc:sldChg chg="addSp modSp del mod">
        <pc:chgData name="keita araki" userId="6a44ef2ff30a9bf4" providerId="LiveId" clId="{928D575B-2055-4B53-A320-556107476504}" dt="2025-01-06T03:06:41.524" v="5471" actId="47"/>
        <pc:sldMkLst>
          <pc:docMk/>
          <pc:sldMk cId="3541928447" sldId="272"/>
        </pc:sldMkLst>
        <pc:spChg chg="mod">
          <ac:chgData name="keita araki" userId="6a44ef2ff30a9bf4" providerId="LiveId" clId="{928D575B-2055-4B53-A320-556107476504}" dt="2025-01-06T02:02:57.575" v="5056"/>
          <ac:spMkLst>
            <pc:docMk/>
            <pc:sldMk cId="3541928447" sldId="272"/>
            <ac:spMk id="2" creationId="{61D4EFEE-EA5E-527B-4FE3-B705A0531AEE}"/>
          </ac:spMkLst>
        </pc:spChg>
      </pc:sldChg>
      <pc:sldChg chg="addSp modSp del mod">
        <pc:chgData name="keita araki" userId="6a44ef2ff30a9bf4" providerId="LiveId" clId="{928D575B-2055-4B53-A320-556107476504}" dt="2025-01-06T03:06:45.953" v="5476" actId="47"/>
        <pc:sldMkLst>
          <pc:docMk/>
          <pc:sldMk cId="3110653725" sldId="273"/>
        </pc:sldMkLst>
        <pc:spChg chg="mod">
          <ac:chgData name="keita araki" userId="6a44ef2ff30a9bf4" providerId="LiveId" clId="{928D575B-2055-4B53-A320-556107476504}" dt="2025-01-06T02:03:34.484" v="5071" actId="20577"/>
          <ac:spMkLst>
            <pc:docMk/>
            <pc:sldMk cId="3110653725" sldId="273"/>
            <ac:spMk id="2" creationId="{76E28365-7BB4-F4DF-2FA1-9ACDB7F7EE2C}"/>
          </ac:spMkLst>
        </pc:spChg>
      </pc:sldChg>
      <pc:sldChg chg="modSp mod">
        <pc:chgData name="keita araki" userId="6a44ef2ff30a9bf4" providerId="LiveId" clId="{928D575B-2055-4B53-A320-556107476504}" dt="2025-01-06T08:32:07.709" v="10089"/>
        <pc:sldMkLst>
          <pc:docMk/>
          <pc:sldMk cId="3111011587" sldId="274"/>
        </pc:sldMkLst>
        <pc:spChg chg="mod">
          <ac:chgData name="keita araki" userId="6a44ef2ff30a9bf4" providerId="LiveId" clId="{928D575B-2055-4B53-A320-556107476504}" dt="2025-01-06T08:32:07.709" v="10089"/>
          <ac:spMkLst>
            <pc:docMk/>
            <pc:sldMk cId="3111011587" sldId="274"/>
            <ac:spMk id="2" creationId="{88D40EF3-F00C-7EFC-2C98-D30A597D295A}"/>
          </ac:spMkLst>
        </pc:spChg>
        <pc:spChg chg="mod">
          <ac:chgData name="keita araki" userId="6a44ef2ff30a9bf4" providerId="LiveId" clId="{928D575B-2055-4B53-A320-556107476504}" dt="2025-01-06T03:16:52.281" v="6007"/>
          <ac:spMkLst>
            <pc:docMk/>
            <pc:sldMk cId="3111011587" sldId="274"/>
            <ac:spMk id="11" creationId="{A969EEDB-400A-933B-3314-481033E8DC40}"/>
          </ac:spMkLst>
        </pc:spChg>
      </pc:sldChg>
      <pc:sldChg chg="addSp delSp modSp mod ord">
        <pc:chgData name="keita araki" userId="6a44ef2ff30a9bf4" providerId="LiveId" clId="{928D575B-2055-4B53-A320-556107476504}" dt="2025-01-06T08:24:58.543" v="9382"/>
        <pc:sldMkLst>
          <pc:docMk/>
          <pc:sldMk cId="3982547161" sldId="275"/>
        </pc:sldMkLst>
        <pc:spChg chg="mod">
          <ac:chgData name="keita araki" userId="6a44ef2ff30a9bf4" providerId="LiveId" clId="{928D575B-2055-4B53-A320-556107476504}" dt="2025-01-06T08:24:58.543" v="9382"/>
          <ac:spMkLst>
            <pc:docMk/>
            <pc:sldMk cId="3982547161" sldId="275"/>
            <ac:spMk id="2" creationId="{EE2828F6-1AED-2AC6-3636-152B8C2C2EE8}"/>
          </ac:spMkLst>
        </pc:spChg>
        <pc:spChg chg="add del mod">
          <ac:chgData name="keita araki" userId="6a44ef2ff30a9bf4" providerId="LiveId" clId="{928D575B-2055-4B53-A320-556107476504}" dt="2025-01-06T03:06:23.346" v="5468" actId="478"/>
          <ac:spMkLst>
            <pc:docMk/>
            <pc:sldMk cId="3982547161" sldId="275"/>
            <ac:spMk id="3" creationId="{9C995B2D-63AF-E259-633C-4B4905E29F12}"/>
          </ac:spMkLst>
        </pc:spChg>
        <pc:spChg chg="add mod">
          <ac:chgData name="keita araki" userId="6a44ef2ff30a9bf4" providerId="LiveId" clId="{928D575B-2055-4B53-A320-556107476504}" dt="2025-01-06T03:22:43.107" v="6142" actId="14100"/>
          <ac:spMkLst>
            <pc:docMk/>
            <pc:sldMk cId="3982547161" sldId="275"/>
            <ac:spMk id="8" creationId="{FDB3C6D8-A548-5D97-7C43-0FDE9FA98309}"/>
          </ac:spMkLst>
        </pc:spChg>
        <pc:spChg chg="add mod">
          <ac:chgData name="keita araki" userId="6a44ef2ff30a9bf4" providerId="LiveId" clId="{928D575B-2055-4B53-A320-556107476504}" dt="2025-01-06T03:23:09.574" v="6174"/>
          <ac:spMkLst>
            <pc:docMk/>
            <pc:sldMk cId="3982547161" sldId="275"/>
            <ac:spMk id="9" creationId="{4BCC7B05-A162-4938-385A-0D6498DD065A}"/>
          </ac:spMkLst>
        </pc:spChg>
        <pc:picChg chg="mod">
          <ac:chgData name="keita araki" userId="6a44ef2ff30a9bf4" providerId="LiveId" clId="{928D575B-2055-4B53-A320-556107476504}" dt="2025-01-06T01:05:17.112" v="3033" actId="1076"/>
          <ac:picMkLst>
            <pc:docMk/>
            <pc:sldMk cId="3982547161" sldId="275"/>
            <ac:picMk id="7" creationId="{E3EB83B8-C3EC-78B5-6DF2-5D2B2DCAD405}"/>
          </ac:picMkLst>
        </pc:picChg>
      </pc:sldChg>
      <pc:sldChg chg="modSp mod">
        <pc:chgData name="keita araki" userId="6a44ef2ff30a9bf4" providerId="LiveId" clId="{928D575B-2055-4B53-A320-556107476504}" dt="2025-01-06T08:27:33.408" v="9736" actId="1076"/>
        <pc:sldMkLst>
          <pc:docMk/>
          <pc:sldMk cId="501871563" sldId="276"/>
        </pc:sldMkLst>
        <pc:spChg chg="mod">
          <ac:chgData name="keita araki" userId="6a44ef2ff30a9bf4" providerId="LiveId" clId="{928D575B-2055-4B53-A320-556107476504}" dt="2025-01-06T08:27:33.408" v="9736" actId="1076"/>
          <ac:spMkLst>
            <pc:docMk/>
            <pc:sldMk cId="501871563" sldId="276"/>
            <ac:spMk id="2" creationId="{AFF1CFE2-3DDC-A6A1-DCE9-BF4E3592664C}"/>
          </ac:spMkLst>
        </pc:spChg>
      </pc:sldChg>
      <pc:sldChg chg="modSp mod">
        <pc:chgData name="keita araki" userId="6a44ef2ff30a9bf4" providerId="LiveId" clId="{928D575B-2055-4B53-A320-556107476504}" dt="2025-01-06T08:27:45.592" v="9747" actId="1076"/>
        <pc:sldMkLst>
          <pc:docMk/>
          <pc:sldMk cId="2792683309" sldId="277"/>
        </pc:sldMkLst>
        <pc:spChg chg="mod">
          <ac:chgData name="keita araki" userId="6a44ef2ff30a9bf4" providerId="LiveId" clId="{928D575B-2055-4B53-A320-556107476504}" dt="2025-01-06T08:27:45.592" v="9747" actId="1076"/>
          <ac:spMkLst>
            <pc:docMk/>
            <pc:sldMk cId="2792683309" sldId="277"/>
            <ac:spMk id="2" creationId="{A8CF3986-781E-D3AF-0B4B-38CD025C5A80}"/>
          </ac:spMkLst>
        </pc:spChg>
      </pc:sldChg>
      <pc:sldChg chg="addSp modSp mod">
        <pc:chgData name="keita araki" userId="6a44ef2ff30a9bf4" providerId="LiveId" clId="{928D575B-2055-4B53-A320-556107476504}" dt="2025-01-06T08:27:50.720" v="9755"/>
        <pc:sldMkLst>
          <pc:docMk/>
          <pc:sldMk cId="357660671" sldId="278"/>
        </pc:sldMkLst>
        <pc:spChg chg="mod">
          <ac:chgData name="keita araki" userId="6a44ef2ff30a9bf4" providerId="LiveId" clId="{928D575B-2055-4B53-A320-556107476504}" dt="2025-01-06T08:27:50.720" v="9755"/>
          <ac:spMkLst>
            <pc:docMk/>
            <pc:sldMk cId="357660671" sldId="278"/>
            <ac:spMk id="2" creationId="{B015EEA3-BCFB-9E25-8BB8-D2888AF93700}"/>
          </ac:spMkLst>
        </pc:spChg>
        <pc:spChg chg="mod">
          <ac:chgData name="keita araki" userId="6a44ef2ff30a9bf4" providerId="LiveId" clId="{928D575B-2055-4B53-A320-556107476504}" dt="2025-01-06T06:32:50.196" v="7197" actId="1076"/>
          <ac:spMkLst>
            <pc:docMk/>
            <pc:sldMk cId="357660671" sldId="278"/>
            <ac:spMk id="3" creationId="{9C3995A0-D1F7-1EE7-2CDB-354C2BB993BC}"/>
          </ac:spMkLst>
        </pc:spChg>
        <pc:spChg chg="add mod">
          <ac:chgData name="keita araki" userId="6a44ef2ff30a9bf4" providerId="LiveId" clId="{928D575B-2055-4B53-A320-556107476504}" dt="2025-01-06T03:27:21.670" v="6214" actId="208"/>
          <ac:spMkLst>
            <pc:docMk/>
            <pc:sldMk cId="357660671" sldId="278"/>
            <ac:spMk id="8" creationId="{CB4F0AE4-E09B-A49F-831E-BA0A96B90441}"/>
          </ac:spMkLst>
        </pc:spChg>
        <pc:spChg chg="add mod">
          <ac:chgData name="keita araki" userId="6a44ef2ff30a9bf4" providerId="LiveId" clId="{928D575B-2055-4B53-A320-556107476504}" dt="2025-01-06T05:57:57.565" v="7193" actId="14100"/>
          <ac:spMkLst>
            <pc:docMk/>
            <pc:sldMk cId="357660671" sldId="278"/>
            <ac:spMk id="9" creationId="{AB9E32ED-6CB5-6996-A691-DB1E373E78A1}"/>
          </ac:spMkLst>
        </pc:spChg>
      </pc:sldChg>
      <pc:sldChg chg="addSp modSp mod">
        <pc:chgData name="keita araki" userId="6a44ef2ff30a9bf4" providerId="LiveId" clId="{928D575B-2055-4B53-A320-556107476504}" dt="2025-01-06T08:27:57.711" v="9763"/>
        <pc:sldMkLst>
          <pc:docMk/>
          <pc:sldMk cId="1587024870" sldId="279"/>
        </pc:sldMkLst>
        <pc:spChg chg="mod">
          <ac:chgData name="keita araki" userId="6a44ef2ff30a9bf4" providerId="LiveId" clId="{928D575B-2055-4B53-A320-556107476504}" dt="2025-01-06T08:27:57.711" v="9763"/>
          <ac:spMkLst>
            <pc:docMk/>
            <pc:sldMk cId="1587024870" sldId="279"/>
            <ac:spMk id="2" creationId="{A94FE9E1-C61A-AD29-DCDF-1AA010844262}"/>
          </ac:spMkLst>
        </pc:spChg>
        <pc:spChg chg="add mod">
          <ac:chgData name="keita araki" userId="6a44ef2ff30a9bf4" providerId="LiveId" clId="{928D575B-2055-4B53-A320-556107476504}" dt="2025-01-06T05:58:11.870" v="7196" actId="14100"/>
          <ac:spMkLst>
            <pc:docMk/>
            <pc:sldMk cId="1587024870" sldId="279"/>
            <ac:spMk id="3" creationId="{12B83B9D-F9E9-9CA6-B9DB-8DEA890D9555}"/>
          </ac:spMkLst>
        </pc:spChg>
        <pc:spChg chg="mod">
          <ac:chgData name="keita araki" userId="6a44ef2ff30a9bf4" providerId="LiveId" clId="{928D575B-2055-4B53-A320-556107476504}" dt="2025-01-06T01:57:06.581" v="4621" actId="20577"/>
          <ac:spMkLst>
            <pc:docMk/>
            <pc:sldMk cId="1587024870" sldId="279"/>
            <ac:spMk id="7" creationId="{5F8446E7-A78C-23B3-093A-396A496B38AE}"/>
          </ac:spMkLst>
        </pc:spChg>
      </pc:sldChg>
      <pc:sldChg chg="addSp modSp del mod">
        <pc:chgData name="keita araki" userId="6a44ef2ff30a9bf4" providerId="LiveId" clId="{928D575B-2055-4B53-A320-556107476504}" dt="2025-01-06T03:06:42.128" v="5472" actId="47"/>
        <pc:sldMkLst>
          <pc:docMk/>
          <pc:sldMk cId="3560713476" sldId="280"/>
        </pc:sldMkLst>
        <pc:spChg chg="mod">
          <ac:chgData name="keita araki" userId="6a44ef2ff30a9bf4" providerId="LiveId" clId="{928D575B-2055-4B53-A320-556107476504}" dt="2025-01-06T02:03:01.632" v="5057"/>
          <ac:spMkLst>
            <pc:docMk/>
            <pc:sldMk cId="3560713476" sldId="280"/>
            <ac:spMk id="2" creationId="{5B6D3F5D-0097-B747-B84B-3704209700A5}"/>
          </ac:spMkLst>
        </pc:spChg>
      </pc:sldChg>
      <pc:sldChg chg="addSp modSp del mod">
        <pc:chgData name="keita araki" userId="6a44ef2ff30a9bf4" providerId="LiveId" clId="{928D575B-2055-4B53-A320-556107476504}" dt="2025-01-06T03:06:42.547" v="5473" actId="47"/>
        <pc:sldMkLst>
          <pc:docMk/>
          <pc:sldMk cId="289105775" sldId="281"/>
        </pc:sldMkLst>
        <pc:spChg chg="mod">
          <ac:chgData name="keita araki" userId="6a44ef2ff30a9bf4" providerId="LiveId" clId="{928D575B-2055-4B53-A320-556107476504}" dt="2025-01-06T02:03:04.492" v="5058"/>
          <ac:spMkLst>
            <pc:docMk/>
            <pc:sldMk cId="289105775" sldId="281"/>
            <ac:spMk id="2" creationId="{5BA49240-2F0D-63FA-A7CA-3164F672A5EE}"/>
          </ac:spMkLst>
        </pc:spChg>
      </pc:sldChg>
      <pc:sldChg chg="addSp modSp del mod">
        <pc:chgData name="keita araki" userId="6a44ef2ff30a9bf4" providerId="LiveId" clId="{928D575B-2055-4B53-A320-556107476504}" dt="2025-01-06T03:06:43.904" v="5474" actId="47"/>
        <pc:sldMkLst>
          <pc:docMk/>
          <pc:sldMk cId="1380518197" sldId="282"/>
        </pc:sldMkLst>
        <pc:spChg chg="mod">
          <ac:chgData name="keita araki" userId="6a44ef2ff30a9bf4" providerId="LiveId" clId="{928D575B-2055-4B53-A320-556107476504}" dt="2025-01-06T02:03:08.771" v="5059"/>
          <ac:spMkLst>
            <pc:docMk/>
            <pc:sldMk cId="1380518197" sldId="282"/>
            <ac:spMk id="2" creationId="{9547F6FB-1F0D-CE0A-F421-238E8DD749D2}"/>
          </ac:spMkLst>
        </pc:spChg>
      </pc:sldChg>
      <pc:sldChg chg="addSp modSp del mod">
        <pc:chgData name="keita araki" userId="6a44ef2ff30a9bf4" providerId="LiveId" clId="{928D575B-2055-4B53-A320-556107476504}" dt="2025-01-06T03:06:44.590" v="5475" actId="47"/>
        <pc:sldMkLst>
          <pc:docMk/>
          <pc:sldMk cId="1191357279" sldId="283"/>
        </pc:sldMkLst>
        <pc:spChg chg="mod">
          <ac:chgData name="keita araki" userId="6a44ef2ff30a9bf4" providerId="LiveId" clId="{928D575B-2055-4B53-A320-556107476504}" dt="2025-01-06T02:03:18.444" v="5060"/>
          <ac:spMkLst>
            <pc:docMk/>
            <pc:sldMk cId="1191357279" sldId="283"/>
            <ac:spMk id="2" creationId="{43C36085-6515-D277-DECD-CA62489414AE}"/>
          </ac:spMkLst>
        </pc:spChg>
      </pc:sldChg>
      <pc:sldChg chg="addSp modSp del mod">
        <pc:chgData name="keita araki" userId="6a44ef2ff30a9bf4" providerId="LiveId" clId="{928D575B-2055-4B53-A320-556107476504}" dt="2025-01-06T03:06:46.630" v="5477" actId="47"/>
        <pc:sldMkLst>
          <pc:docMk/>
          <pc:sldMk cId="4003406574" sldId="284"/>
        </pc:sldMkLst>
        <pc:spChg chg="mod">
          <ac:chgData name="keita araki" userId="6a44ef2ff30a9bf4" providerId="LiveId" clId="{928D575B-2055-4B53-A320-556107476504}" dt="2025-01-06T02:03:42.956" v="5072"/>
          <ac:spMkLst>
            <pc:docMk/>
            <pc:sldMk cId="4003406574" sldId="284"/>
            <ac:spMk id="2" creationId="{DAD59C76-5E92-13DA-9BF3-96EE8D825830}"/>
          </ac:spMkLst>
        </pc:spChg>
      </pc:sldChg>
      <pc:sldChg chg="addSp modSp del mod">
        <pc:chgData name="keita araki" userId="6a44ef2ff30a9bf4" providerId="LiveId" clId="{928D575B-2055-4B53-A320-556107476504}" dt="2025-01-06T03:06:40.717" v="5470" actId="47"/>
        <pc:sldMkLst>
          <pc:docMk/>
          <pc:sldMk cId="1500173384" sldId="286"/>
        </pc:sldMkLst>
        <pc:spChg chg="mod">
          <ac:chgData name="keita araki" userId="6a44ef2ff30a9bf4" providerId="LiveId" clId="{928D575B-2055-4B53-A320-556107476504}" dt="2025-01-06T02:02:39.841" v="5055" actId="20577"/>
          <ac:spMkLst>
            <pc:docMk/>
            <pc:sldMk cId="1500173384" sldId="286"/>
            <ac:spMk id="2" creationId="{339E9A30-9726-F7DC-71D8-860E404E4241}"/>
          </ac:spMkLst>
        </pc:spChg>
      </pc:sldChg>
      <pc:sldChg chg="addSp modSp del mod">
        <pc:chgData name="keita araki" userId="6a44ef2ff30a9bf4" providerId="LiveId" clId="{928D575B-2055-4B53-A320-556107476504}" dt="2025-01-06T03:06:47.849" v="5478" actId="47"/>
        <pc:sldMkLst>
          <pc:docMk/>
          <pc:sldMk cId="1939845721" sldId="287"/>
        </pc:sldMkLst>
        <pc:spChg chg="mod">
          <ac:chgData name="keita araki" userId="6a44ef2ff30a9bf4" providerId="LiveId" clId="{928D575B-2055-4B53-A320-556107476504}" dt="2025-01-06T02:03:46.724" v="5073"/>
          <ac:spMkLst>
            <pc:docMk/>
            <pc:sldMk cId="1939845721" sldId="287"/>
            <ac:spMk id="2" creationId="{BA7B310C-E39C-6EC1-0C35-AAE16660FDA7}"/>
          </ac:spMkLst>
        </pc:spChg>
        <pc:spChg chg="mod">
          <ac:chgData name="keita araki" userId="6a44ef2ff30a9bf4" providerId="LiveId" clId="{928D575B-2055-4B53-A320-556107476504}" dt="2025-01-06T02:04:32.467" v="5115"/>
          <ac:spMkLst>
            <pc:docMk/>
            <pc:sldMk cId="1939845721" sldId="287"/>
            <ac:spMk id="7" creationId="{6A95C127-B065-1D2D-7039-FAB0EC334FB4}"/>
          </ac:spMkLst>
        </pc:spChg>
      </pc:sldChg>
      <pc:sldChg chg="addSp modSp del mod">
        <pc:chgData name="keita araki" userId="6a44ef2ff30a9bf4" providerId="LiveId" clId="{928D575B-2055-4B53-A320-556107476504}" dt="2025-01-06T03:06:50.399" v="5481" actId="47"/>
        <pc:sldMkLst>
          <pc:docMk/>
          <pc:sldMk cId="3149389130" sldId="288"/>
        </pc:sldMkLst>
        <pc:spChg chg="mod">
          <ac:chgData name="keita araki" userId="6a44ef2ff30a9bf4" providerId="LiveId" clId="{928D575B-2055-4B53-A320-556107476504}" dt="2025-01-06T02:04:00.940" v="5076"/>
          <ac:spMkLst>
            <pc:docMk/>
            <pc:sldMk cId="3149389130" sldId="288"/>
            <ac:spMk id="2" creationId="{BB8ECEEC-F124-F82C-66AE-257E147FCB45}"/>
          </ac:spMkLst>
        </pc:spChg>
        <pc:spChg chg="mod">
          <ac:chgData name="keita araki" userId="6a44ef2ff30a9bf4" providerId="LiveId" clId="{928D575B-2055-4B53-A320-556107476504}" dt="2025-01-06T02:04:55.473" v="5118"/>
          <ac:spMkLst>
            <pc:docMk/>
            <pc:sldMk cId="3149389130" sldId="288"/>
            <ac:spMk id="7" creationId="{E505DF5A-4200-C68B-6DA0-070D9CAE64CA}"/>
          </ac:spMkLst>
        </pc:spChg>
      </pc:sldChg>
      <pc:sldChg chg="addSp modSp del mod">
        <pc:chgData name="keita araki" userId="6a44ef2ff30a9bf4" providerId="LiveId" clId="{928D575B-2055-4B53-A320-556107476504}" dt="2025-01-06T03:06:51.247" v="5482" actId="47"/>
        <pc:sldMkLst>
          <pc:docMk/>
          <pc:sldMk cId="1019366980" sldId="289"/>
        </pc:sldMkLst>
        <pc:spChg chg="mod">
          <ac:chgData name="keita araki" userId="6a44ef2ff30a9bf4" providerId="LiveId" clId="{928D575B-2055-4B53-A320-556107476504}" dt="2025-01-06T02:04:04.574" v="5077"/>
          <ac:spMkLst>
            <pc:docMk/>
            <pc:sldMk cId="1019366980" sldId="289"/>
            <ac:spMk id="2" creationId="{34EA13DD-D55D-8DF8-8392-25476F4E1C43}"/>
          </ac:spMkLst>
        </pc:spChg>
        <pc:spChg chg="mod">
          <ac:chgData name="keita araki" userId="6a44ef2ff30a9bf4" providerId="LiveId" clId="{928D575B-2055-4B53-A320-556107476504}" dt="2025-01-06T02:05:07.764" v="5119"/>
          <ac:spMkLst>
            <pc:docMk/>
            <pc:sldMk cId="1019366980" sldId="289"/>
            <ac:spMk id="7" creationId="{C7A00DCB-D2C8-7F5B-1D48-EC2A63834C3A}"/>
          </ac:spMkLst>
        </pc:spChg>
      </pc:sldChg>
      <pc:sldChg chg="addSp delSp modSp mod ord">
        <pc:chgData name="keita araki" userId="6a44ef2ff30a9bf4" providerId="LiveId" clId="{928D575B-2055-4B53-A320-556107476504}" dt="2025-01-06T08:51:31.591" v="13110" actId="207"/>
        <pc:sldMkLst>
          <pc:docMk/>
          <pc:sldMk cId="710969648" sldId="290"/>
        </pc:sldMkLst>
        <pc:spChg chg="mod">
          <ac:chgData name="keita araki" userId="6a44ef2ff30a9bf4" providerId="LiveId" clId="{928D575B-2055-4B53-A320-556107476504}" dt="2025-01-06T08:42:57.666" v="11553" actId="1076"/>
          <ac:spMkLst>
            <pc:docMk/>
            <pc:sldMk cId="710969648" sldId="290"/>
            <ac:spMk id="2" creationId="{1BD5192C-5576-BEB2-F7E1-3FC5F39A6886}"/>
          </ac:spMkLst>
        </pc:spChg>
        <pc:spChg chg="add del mod">
          <ac:chgData name="keita araki" userId="6a44ef2ff30a9bf4" providerId="LiveId" clId="{928D575B-2055-4B53-A320-556107476504}" dt="2025-01-06T03:17:30.360" v="6008" actId="478"/>
          <ac:spMkLst>
            <pc:docMk/>
            <pc:sldMk cId="710969648" sldId="290"/>
            <ac:spMk id="3" creationId="{E6916B49-BE6B-9491-45F1-B18324E0ACC8}"/>
          </ac:spMkLst>
        </pc:spChg>
        <pc:spChg chg="del mod">
          <ac:chgData name="keita araki" userId="6a44ef2ff30a9bf4" providerId="LiveId" clId="{928D575B-2055-4B53-A320-556107476504}" dt="2025-01-06T08:33:08.297" v="10090" actId="478"/>
          <ac:spMkLst>
            <pc:docMk/>
            <pc:sldMk cId="710969648" sldId="290"/>
            <ac:spMk id="7" creationId="{0F33AFC7-3273-5FE3-7F94-DC87635E67AA}"/>
          </ac:spMkLst>
        </pc:spChg>
        <pc:spChg chg="add mod">
          <ac:chgData name="keita araki" userId="6a44ef2ff30a9bf4" providerId="LiveId" clId="{928D575B-2055-4B53-A320-556107476504}" dt="2025-01-06T08:51:31.591" v="13110" actId="207"/>
          <ac:spMkLst>
            <pc:docMk/>
            <pc:sldMk cId="710969648" sldId="290"/>
            <ac:spMk id="8" creationId="{FCBCC63C-EB46-590F-D1A0-AEABE88DE61B}"/>
          </ac:spMkLst>
        </pc:spChg>
      </pc:sldChg>
      <pc:sldChg chg="addSp modSp del mod">
        <pc:chgData name="keita araki" userId="6a44ef2ff30a9bf4" providerId="LiveId" clId="{928D575B-2055-4B53-A320-556107476504}" dt="2025-01-06T03:06:49.329" v="5480" actId="47"/>
        <pc:sldMkLst>
          <pc:docMk/>
          <pc:sldMk cId="181758" sldId="291"/>
        </pc:sldMkLst>
        <pc:spChg chg="mod">
          <ac:chgData name="keita araki" userId="6a44ef2ff30a9bf4" providerId="LiveId" clId="{928D575B-2055-4B53-A320-556107476504}" dt="2025-01-06T02:03:53.891" v="5075"/>
          <ac:spMkLst>
            <pc:docMk/>
            <pc:sldMk cId="181758" sldId="291"/>
            <ac:spMk id="2" creationId="{1B4D19AB-0F9F-1A71-146B-23EB513B2224}"/>
          </ac:spMkLst>
        </pc:spChg>
        <pc:spChg chg="mod">
          <ac:chgData name="keita araki" userId="6a44ef2ff30a9bf4" providerId="LiveId" clId="{928D575B-2055-4B53-A320-556107476504}" dt="2025-01-06T02:04:48.477" v="5117"/>
          <ac:spMkLst>
            <pc:docMk/>
            <pc:sldMk cId="181758" sldId="291"/>
            <ac:spMk id="7" creationId="{F14FC20C-48A3-9B81-A524-EDB2C452182D}"/>
          </ac:spMkLst>
        </pc:spChg>
      </pc:sldChg>
      <pc:sldChg chg="addSp delSp modSp add mod">
        <pc:chgData name="keita araki" userId="6a44ef2ff30a9bf4" providerId="LiveId" clId="{928D575B-2055-4B53-A320-556107476504}" dt="2025-01-06T08:19:20.376" v="8907" actId="207"/>
        <pc:sldMkLst>
          <pc:docMk/>
          <pc:sldMk cId="925955552" sldId="291"/>
        </pc:sldMkLst>
        <pc:spChg chg="add mod">
          <ac:chgData name="keita araki" userId="6a44ef2ff30a9bf4" providerId="LiveId" clId="{928D575B-2055-4B53-A320-556107476504}" dt="2025-01-06T08:19:20.376" v="8907" actId="207"/>
          <ac:spMkLst>
            <pc:docMk/>
            <pc:sldMk cId="925955552" sldId="291"/>
            <ac:spMk id="3" creationId="{3EF9A8E5-AEAF-39DE-3220-67B3297B11E5}"/>
          </ac:spMkLst>
        </pc:spChg>
        <pc:picChg chg="del">
          <ac:chgData name="keita araki" userId="6a44ef2ff30a9bf4" providerId="LiveId" clId="{928D575B-2055-4B53-A320-556107476504}" dt="2025-01-06T08:13:46.990" v="8015" actId="478"/>
          <ac:picMkLst>
            <pc:docMk/>
            <pc:sldMk cId="925955552" sldId="291"/>
            <ac:picMk id="6" creationId="{0305A527-DC54-42A1-0917-1FFB21173BAC}"/>
          </ac:picMkLst>
        </pc:picChg>
      </pc:sldChg>
      <pc:sldChg chg="addSp modSp del mod">
        <pc:chgData name="keita araki" userId="6a44ef2ff30a9bf4" providerId="LiveId" clId="{928D575B-2055-4B53-A320-556107476504}" dt="2025-01-06T03:06:48.488" v="5479" actId="47"/>
        <pc:sldMkLst>
          <pc:docMk/>
          <pc:sldMk cId="3391870714" sldId="292"/>
        </pc:sldMkLst>
        <pc:spChg chg="mod">
          <ac:chgData name="keita araki" userId="6a44ef2ff30a9bf4" providerId="LiveId" clId="{928D575B-2055-4B53-A320-556107476504}" dt="2025-01-06T02:03:50.848" v="5074"/>
          <ac:spMkLst>
            <pc:docMk/>
            <pc:sldMk cId="3391870714" sldId="292"/>
            <ac:spMk id="2" creationId="{5CB11C99-0DF8-7BCC-1815-6D99CE54FCBF}"/>
          </ac:spMkLst>
        </pc:spChg>
        <pc:spChg chg="mod">
          <ac:chgData name="keita araki" userId="6a44ef2ff30a9bf4" providerId="LiveId" clId="{928D575B-2055-4B53-A320-556107476504}" dt="2025-01-06T02:04:39.436" v="5116"/>
          <ac:spMkLst>
            <pc:docMk/>
            <pc:sldMk cId="3391870714" sldId="292"/>
            <ac:spMk id="7" creationId="{5F9D5AA8-E528-CC19-4A4C-654E331D2B64}"/>
          </ac:spMkLst>
        </pc:spChg>
      </pc:sldChg>
      <pc:sldChg chg="modSp add mod ord">
        <pc:chgData name="keita araki" userId="6a44ef2ff30a9bf4" providerId="LiveId" clId="{928D575B-2055-4B53-A320-556107476504}" dt="2025-01-06T08:43:20.047" v="11568" actId="6549"/>
        <pc:sldMkLst>
          <pc:docMk/>
          <pc:sldMk cId="3944290237" sldId="292"/>
        </pc:sldMkLst>
        <pc:spChg chg="mod">
          <ac:chgData name="keita araki" userId="6a44ef2ff30a9bf4" providerId="LiveId" clId="{928D575B-2055-4B53-A320-556107476504}" dt="2025-01-06T08:42:15.577" v="11539" actId="207"/>
          <ac:spMkLst>
            <pc:docMk/>
            <pc:sldMk cId="3944290237" sldId="292"/>
            <ac:spMk id="2" creationId="{B702F910-4458-59D4-F981-EB5991131395}"/>
          </ac:spMkLst>
        </pc:spChg>
        <pc:spChg chg="mod">
          <ac:chgData name="keita araki" userId="6a44ef2ff30a9bf4" providerId="LiveId" clId="{928D575B-2055-4B53-A320-556107476504}" dt="2025-01-06T08:43:20.047" v="11568" actId="6549"/>
          <ac:spMkLst>
            <pc:docMk/>
            <pc:sldMk cId="3944290237" sldId="292"/>
            <ac:spMk id="8" creationId="{8A8393AC-5953-6B44-0A98-1F55CE5A9020}"/>
          </ac:spMkLst>
        </pc:spChg>
      </pc:sldChg>
      <pc:sldChg chg="new del">
        <pc:chgData name="keita araki" userId="6a44ef2ff30a9bf4" providerId="LiveId" clId="{928D575B-2055-4B53-A320-556107476504}" dt="2025-01-06T01:36:17.761" v="4215" actId="47"/>
        <pc:sldMkLst>
          <pc:docMk/>
          <pc:sldMk cId="3301947327" sldId="293"/>
        </pc:sldMkLst>
      </pc:sldChg>
    </pc:docChg>
  </pc:docChgLst>
  <pc:docChgLst>
    <pc:chgData name="keita araki" userId="6a44ef2ff30a9bf4" providerId="LiveId" clId="{C550A4CE-BE1C-4BF6-BE1D-24CE74CC1CDB}"/>
    <pc:docChg chg="undo custSel addSld delSld modSld sldOrd modMainMaster">
      <pc:chgData name="keita araki" userId="6a44ef2ff30a9bf4" providerId="LiveId" clId="{C550A4CE-BE1C-4BF6-BE1D-24CE74CC1CDB}" dt="2025-01-04T13:17:04.852" v="6525" actId="478"/>
      <pc:docMkLst>
        <pc:docMk/>
      </pc:docMkLst>
      <pc:sldChg chg="delSp modSp new mod">
        <pc:chgData name="keita araki" userId="6a44ef2ff30a9bf4" providerId="LiveId" clId="{C550A4CE-BE1C-4BF6-BE1D-24CE74CC1CDB}" dt="2025-01-02T14:29:03.139" v="6516" actId="20577"/>
        <pc:sldMkLst>
          <pc:docMk/>
          <pc:sldMk cId="429031265" sldId="256"/>
        </pc:sldMkLst>
        <pc:spChg chg="mod">
          <ac:chgData name="keita araki" userId="6a44ef2ff30a9bf4" providerId="LiveId" clId="{C550A4CE-BE1C-4BF6-BE1D-24CE74CC1CDB}" dt="2025-01-02T14:29:03.139" v="6516" actId="20577"/>
          <ac:spMkLst>
            <pc:docMk/>
            <pc:sldMk cId="429031265" sldId="256"/>
            <ac:spMk id="2" creationId="{580698C8-BB01-8F50-08E9-A9B28FA1C0BE}"/>
          </ac:spMkLst>
        </pc:spChg>
      </pc:sldChg>
      <pc:sldChg chg="addSp delSp modSp new mod">
        <pc:chgData name="keita araki" userId="6a44ef2ff30a9bf4" providerId="LiveId" clId="{C550A4CE-BE1C-4BF6-BE1D-24CE74CC1CDB}" dt="2025-01-02T14:24:54.375" v="6428" actId="2084"/>
        <pc:sldMkLst>
          <pc:docMk/>
          <pc:sldMk cId="401132409" sldId="257"/>
        </pc:sldMkLst>
        <pc:graphicFrameChg chg="add mod modGraphic">
          <ac:chgData name="keita araki" userId="6a44ef2ff30a9bf4" providerId="LiveId" clId="{C550A4CE-BE1C-4BF6-BE1D-24CE74CC1CDB}" dt="2025-01-02T14:24:54.375" v="6428" actId="2084"/>
          <ac:graphicFrameMkLst>
            <pc:docMk/>
            <pc:sldMk cId="401132409" sldId="257"/>
            <ac:graphicFrameMk id="9" creationId="{70B6250C-B86C-F270-6429-07250E409448}"/>
          </ac:graphicFrameMkLst>
        </pc:graphicFrameChg>
      </pc:sldChg>
      <pc:sldChg chg="new del">
        <pc:chgData name="keita araki" userId="6a44ef2ff30a9bf4" providerId="LiveId" clId="{C550A4CE-BE1C-4BF6-BE1D-24CE74CC1CDB}" dt="2024-12-26T07:39:04.345" v="38" actId="47"/>
        <pc:sldMkLst>
          <pc:docMk/>
          <pc:sldMk cId="2772536080" sldId="257"/>
        </pc:sldMkLst>
      </pc:sldChg>
      <pc:sldChg chg="addSp modSp add mod">
        <pc:chgData name="keita araki" userId="6a44ef2ff30a9bf4" providerId="LiveId" clId="{C550A4CE-BE1C-4BF6-BE1D-24CE74CC1CDB}" dt="2024-12-26T08:24:07.848" v="340" actId="1076"/>
        <pc:sldMkLst>
          <pc:docMk/>
          <pc:sldMk cId="3700766769" sldId="258"/>
        </pc:sldMkLst>
      </pc:sldChg>
      <pc:sldChg chg="modSp add mod ord">
        <pc:chgData name="keita araki" userId="6a44ef2ff30a9bf4" providerId="LiveId" clId="{C550A4CE-BE1C-4BF6-BE1D-24CE74CC1CDB}" dt="2024-12-26T12:27:12.809" v="3399" actId="1076"/>
        <pc:sldMkLst>
          <pc:docMk/>
          <pc:sldMk cId="1268973302" sldId="259"/>
        </pc:sldMkLst>
        <pc:spChg chg="mod">
          <ac:chgData name="keita araki" userId="6a44ef2ff30a9bf4" providerId="LiveId" clId="{C550A4CE-BE1C-4BF6-BE1D-24CE74CC1CDB}" dt="2024-12-26T12:27:12.809" v="3399" actId="1076"/>
          <ac:spMkLst>
            <pc:docMk/>
            <pc:sldMk cId="1268973302" sldId="259"/>
            <ac:spMk id="3" creationId="{68C89175-45C7-A7C5-EDF0-15B7EAB44C5E}"/>
          </ac:spMkLst>
        </pc:spChg>
      </pc:sldChg>
      <pc:sldChg chg="addSp delSp modSp add mod ord">
        <pc:chgData name="keita araki" userId="6a44ef2ff30a9bf4" providerId="LiveId" clId="{C550A4CE-BE1C-4BF6-BE1D-24CE74CC1CDB}" dt="2025-01-02T12:13:48.750" v="4577"/>
        <pc:sldMkLst>
          <pc:docMk/>
          <pc:sldMk cId="267088660" sldId="260"/>
        </pc:sldMkLst>
        <pc:picChg chg="add mod">
          <ac:chgData name="keita araki" userId="6a44ef2ff30a9bf4" providerId="LiveId" clId="{C550A4CE-BE1C-4BF6-BE1D-24CE74CC1CDB}" dt="2024-12-26T09:02:43.438" v="441" actId="1076"/>
          <ac:picMkLst>
            <pc:docMk/>
            <pc:sldMk cId="267088660" sldId="260"/>
            <ac:picMk id="8" creationId="{8439DB86-44FD-4FC4-97DD-AB56DE6CFD6E}"/>
          </ac:picMkLst>
        </pc:picChg>
      </pc:sldChg>
      <pc:sldChg chg="addSp delSp modSp add mod">
        <pc:chgData name="keita araki" userId="6a44ef2ff30a9bf4" providerId="LiveId" clId="{C550A4CE-BE1C-4BF6-BE1D-24CE74CC1CDB}" dt="2024-12-26T10:44:29.084" v="1826" actId="14100"/>
        <pc:sldMkLst>
          <pc:docMk/>
          <pc:sldMk cId="2622286904" sldId="261"/>
        </pc:sldMkLst>
        <pc:spChg chg="add mod">
          <ac:chgData name="keita araki" userId="6a44ef2ff30a9bf4" providerId="LiveId" clId="{C550A4CE-BE1C-4BF6-BE1D-24CE74CC1CDB}" dt="2024-12-26T10:44:18.067" v="1823" actId="693"/>
          <ac:spMkLst>
            <pc:docMk/>
            <pc:sldMk cId="2622286904" sldId="261"/>
            <ac:spMk id="11" creationId="{F9A27E21-D25F-B5B9-58A7-AF8E027681D9}"/>
          </ac:spMkLst>
        </pc:spChg>
        <pc:spChg chg="add mod">
          <ac:chgData name="keita araki" userId="6a44ef2ff30a9bf4" providerId="LiveId" clId="{C550A4CE-BE1C-4BF6-BE1D-24CE74CC1CDB}" dt="2024-12-26T10:44:29.084" v="1826" actId="14100"/>
          <ac:spMkLst>
            <pc:docMk/>
            <pc:sldMk cId="2622286904" sldId="261"/>
            <ac:spMk id="12" creationId="{9E1A9151-6D4B-D687-12D4-5BA5BA647400}"/>
          </ac:spMkLst>
        </pc:spChg>
        <pc:picChg chg="add mod">
          <ac:chgData name="keita araki" userId="6a44ef2ff30a9bf4" providerId="LiveId" clId="{C550A4CE-BE1C-4BF6-BE1D-24CE74CC1CDB}" dt="2024-12-26T09:06:21.802" v="453" actId="1076"/>
          <ac:picMkLst>
            <pc:docMk/>
            <pc:sldMk cId="2622286904" sldId="261"/>
            <ac:picMk id="8" creationId="{627EAD6E-E795-6643-D8FC-03BF3E46266F}"/>
          </ac:picMkLst>
        </pc:picChg>
        <pc:picChg chg="add mod">
          <ac:chgData name="keita araki" userId="6a44ef2ff30a9bf4" providerId="LiveId" clId="{C550A4CE-BE1C-4BF6-BE1D-24CE74CC1CDB}" dt="2024-12-26T09:06:19.813" v="452" actId="1076"/>
          <ac:picMkLst>
            <pc:docMk/>
            <pc:sldMk cId="2622286904" sldId="261"/>
            <ac:picMk id="10" creationId="{9FC6C366-A2D1-FA4F-C901-6B241499DD78}"/>
          </ac:picMkLst>
        </pc:picChg>
      </pc:sldChg>
      <pc:sldChg chg="addSp delSp modSp add mod ord">
        <pc:chgData name="keita araki" userId="6a44ef2ff30a9bf4" providerId="LiveId" clId="{C550A4CE-BE1C-4BF6-BE1D-24CE74CC1CDB}" dt="2025-01-02T12:13:16.002" v="4575"/>
        <pc:sldMkLst>
          <pc:docMk/>
          <pc:sldMk cId="291309967" sldId="262"/>
        </pc:sldMkLst>
        <pc:spChg chg="add mod">
          <ac:chgData name="keita araki" userId="6a44ef2ff30a9bf4" providerId="LiveId" clId="{C550A4CE-BE1C-4BF6-BE1D-24CE74CC1CDB}" dt="2024-12-26T09:58:34.945" v="852" actId="1076"/>
          <ac:spMkLst>
            <pc:docMk/>
            <pc:sldMk cId="291309967" sldId="262"/>
            <ac:spMk id="6" creationId="{82EA6231-7BCB-1AEA-AA8C-B6524F0DCB39}"/>
          </ac:spMkLst>
        </pc:spChg>
        <pc:spChg chg="add mod">
          <ac:chgData name="keita araki" userId="6a44ef2ff30a9bf4" providerId="LiveId" clId="{C550A4CE-BE1C-4BF6-BE1D-24CE74CC1CDB}" dt="2024-12-26T10:29:56.419" v="1537" actId="1076"/>
          <ac:spMkLst>
            <pc:docMk/>
            <pc:sldMk cId="291309967" sldId="262"/>
            <ac:spMk id="14" creationId="{F910BC78-61F4-B312-C7E9-E0A865E8CEE8}"/>
          </ac:spMkLst>
        </pc:spChg>
        <pc:spChg chg="add mod">
          <ac:chgData name="keita araki" userId="6a44ef2ff30a9bf4" providerId="LiveId" clId="{C550A4CE-BE1C-4BF6-BE1D-24CE74CC1CDB}" dt="2024-12-26T09:53:44.363" v="845" actId="1076"/>
          <ac:spMkLst>
            <pc:docMk/>
            <pc:sldMk cId="291309967" sldId="262"/>
            <ac:spMk id="15" creationId="{E37E8384-5947-DAF2-66BF-69B2905E1453}"/>
          </ac:spMkLst>
        </pc:spChg>
        <pc:spChg chg="add mod">
          <ac:chgData name="keita araki" userId="6a44ef2ff30a9bf4" providerId="LiveId" clId="{C550A4CE-BE1C-4BF6-BE1D-24CE74CC1CDB}" dt="2024-12-26T10:31:11.339" v="1605" actId="1076"/>
          <ac:spMkLst>
            <pc:docMk/>
            <pc:sldMk cId="291309967" sldId="262"/>
            <ac:spMk id="16" creationId="{9C8CCD19-F557-90C6-9722-F3F161BA12DD}"/>
          </ac:spMkLst>
        </pc:spChg>
        <pc:spChg chg="add mod">
          <ac:chgData name="keita araki" userId="6a44ef2ff30a9bf4" providerId="LiveId" clId="{C550A4CE-BE1C-4BF6-BE1D-24CE74CC1CDB}" dt="2024-12-26T10:31:20.152" v="1606" actId="1076"/>
          <ac:spMkLst>
            <pc:docMk/>
            <pc:sldMk cId="291309967" sldId="262"/>
            <ac:spMk id="17" creationId="{71E77C56-3EE7-CC51-B7E3-95938C9522EF}"/>
          </ac:spMkLst>
        </pc:spChg>
        <pc:spChg chg="add mod">
          <ac:chgData name="keita araki" userId="6a44ef2ff30a9bf4" providerId="LiveId" clId="{C550A4CE-BE1C-4BF6-BE1D-24CE74CC1CDB}" dt="2024-12-26T10:30:34.285" v="1604" actId="1076"/>
          <ac:spMkLst>
            <pc:docMk/>
            <pc:sldMk cId="291309967" sldId="262"/>
            <ac:spMk id="18" creationId="{EE993569-9181-5DB7-8E13-4EB15C45544D}"/>
          </ac:spMkLst>
        </pc:spChg>
        <pc:picChg chg="add mod">
          <ac:chgData name="keita araki" userId="6a44ef2ff30a9bf4" providerId="LiveId" clId="{C550A4CE-BE1C-4BF6-BE1D-24CE74CC1CDB}" dt="2024-12-26T09:20:36.071" v="471" actId="1076"/>
          <ac:picMkLst>
            <pc:docMk/>
            <pc:sldMk cId="291309967" sldId="262"/>
            <ac:picMk id="13" creationId="{4E6E0C60-36FB-52A6-C71F-2897EFB35A0E}"/>
          </ac:picMkLst>
        </pc:picChg>
      </pc:sldChg>
      <pc:sldChg chg="addSp delSp modSp add mod">
        <pc:chgData name="keita araki" userId="6a44ef2ff30a9bf4" providerId="LiveId" clId="{C550A4CE-BE1C-4BF6-BE1D-24CE74CC1CDB}" dt="2024-12-26T09:32:41.110" v="649"/>
        <pc:sldMkLst>
          <pc:docMk/>
          <pc:sldMk cId="970766625" sldId="263"/>
        </pc:sldMkLst>
        <pc:spChg chg="mod">
          <ac:chgData name="keita araki" userId="6a44ef2ff30a9bf4" providerId="LiveId" clId="{C550A4CE-BE1C-4BF6-BE1D-24CE74CC1CDB}" dt="2024-12-26T09:32:41.110" v="649"/>
          <ac:spMkLst>
            <pc:docMk/>
            <pc:sldMk cId="970766625" sldId="263"/>
            <ac:spMk id="2" creationId="{439421E3-4DCD-4256-45E3-6EC18E3F0968}"/>
          </ac:spMkLst>
        </pc:spChg>
      </pc:sldChg>
      <pc:sldChg chg="addSp delSp modSp new mod">
        <pc:chgData name="keita araki" userId="6a44ef2ff30a9bf4" providerId="LiveId" clId="{C550A4CE-BE1C-4BF6-BE1D-24CE74CC1CDB}" dt="2024-12-26T10:24:01.226" v="989" actId="1076"/>
        <pc:sldMkLst>
          <pc:docMk/>
          <pc:sldMk cId="1387333279" sldId="264"/>
        </pc:sldMkLst>
        <pc:picChg chg="add mod modCrop">
          <ac:chgData name="keita araki" userId="6a44ef2ff30a9bf4" providerId="LiveId" clId="{C550A4CE-BE1C-4BF6-BE1D-24CE74CC1CDB}" dt="2024-12-26T10:23:57.227" v="988" actId="1076"/>
          <ac:picMkLst>
            <pc:docMk/>
            <pc:sldMk cId="1387333279" sldId="264"/>
            <ac:picMk id="8" creationId="{30E7E906-A121-AF6A-169C-B675641716E8}"/>
          </ac:picMkLst>
        </pc:picChg>
        <pc:picChg chg="add mod">
          <ac:chgData name="keita araki" userId="6a44ef2ff30a9bf4" providerId="LiveId" clId="{C550A4CE-BE1C-4BF6-BE1D-24CE74CC1CDB}" dt="2024-12-26T10:24:01.226" v="989" actId="1076"/>
          <ac:picMkLst>
            <pc:docMk/>
            <pc:sldMk cId="1387333279" sldId="264"/>
            <ac:picMk id="12" creationId="{754B7F81-3782-8667-BF36-8F288F8577D3}"/>
          </ac:picMkLst>
        </pc:picChg>
      </pc:sldChg>
      <pc:sldChg chg="addSp delSp modSp add del mod ord">
        <pc:chgData name="keita araki" userId="6a44ef2ff30a9bf4" providerId="LiveId" clId="{C550A4CE-BE1C-4BF6-BE1D-24CE74CC1CDB}" dt="2024-12-26T10:06:57.705" v="942" actId="47"/>
        <pc:sldMkLst>
          <pc:docMk/>
          <pc:sldMk cId="3074617492" sldId="264"/>
        </pc:sldMkLst>
      </pc:sldChg>
      <pc:sldChg chg="addSp delSp modSp new mod">
        <pc:chgData name="keita araki" userId="6a44ef2ff30a9bf4" providerId="LiveId" clId="{C550A4CE-BE1C-4BF6-BE1D-24CE74CC1CDB}" dt="2025-01-02T14:25:05.077" v="6429" actId="2084"/>
        <pc:sldMkLst>
          <pc:docMk/>
          <pc:sldMk cId="1275122242" sldId="265"/>
        </pc:sldMkLst>
        <pc:spChg chg="add mod">
          <ac:chgData name="keita araki" userId="6a44ef2ff30a9bf4" providerId="LiveId" clId="{C550A4CE-BE1C-4BF6-BE1D-24CE74CC1CDB}" dt="2024-12-26T10:51:34.322" v="1837" actId="20577"/>
          <ac:spMkLst>
            <pc:docMk/>
            <pc:sldMk cId="1275122242" sldId="265"/>
            <ac:spMk id="8" creationId="{7963EEA4-7E62-89FB-FB9B-11D362DD88CD}"/>
          </ac:spMkLst>
        </pc:spChg>
        <pc:spChg chg="add mod">
          <ac:chgData name="keita araki" userId="6a44ef2ff30a9bf4" providerId="LiveId" clId="{C550A4CE-BE1C-4BF6-BE1D-24CE74CC1CDB}" dt="2024-12-26T10:39:31.886" v="1816"/>
          <ac:spMkLst>
            <pc:docMk/>
            <pc:sldMk cId="1275122242" sldId="265"/>
            <ac:spMk id="9" creationId="{3435823B-7DA1-29BF-4637-F32F60387041}"/>
          </ac:spMkLst>
        </pc:spChg>
        <pc:graphicFrameChg chg="add mod modGraphic">
          <ac:chgData name="keita araki" userId="6a44ef2ff30a9bf4" providerId="LiveId" clId="{C550A4CE-BE1C-4BF6-BE1D-24CE74CC1CDB}" dt="2025-01-02T14:25:05.077" v="6429" actId="2084"/>
          <ac:graphicFrameMkLst>
            <pc:docMk/>
            <pc:sldMk cId="1275122242" sldId="265"/>
            <ac:graphicFrameMk id="7" creationId="{D9603C20-9949-4670-F281-2D6A3C166932}"/>
          </ac:graphicFrameMkLst>
        </pc:graphicFrameChg>
      </pc:sldChg>
      <pc:sldChg chg="addSp delSp modSp new mod ord">
        <pc:chgData name="keita araki" userId="6a44ef2ff30a9bf4" providerId="LiveId" clId="{C550A4CE-BE1C-4BF6-BE1D-24CE74CC1CDB}" dt="2025-01-02T14:24:24.207" v="6425"/>
        <pc:sldMkLst>
          <pc:docMk/>
          <pc:sldMk cId="3584629102" sldId="266"/>
        </pc:sldMkLst>
        <pc:spChg chg="add mod">
          <ac:chgData name="keita araki" userId="6a44ef2ff30a9bf4" providerId="LiveId" clId="{C550A4CE-BE1C-4BF6-BE1D-24CE74CC1CDB}" dt="2024-12-26T10:55:26.823" v="2278" actId="1076"/>
          <ac:spMkLst>
            <pc:docMk/>
            <pc:sldMk cId="3584629102" sldId="266"/>
            <ac:spMk id="8" creationId="{49988AEF-EA65-D158-06A1-74ADD0EEBFE1}"/>
          </ac:spMkLst>
        </pc:spChg>
        <pc:graphicFrameChg chg="add mod modGraphic">
          <ac:chgData name="keita araki" userId="6a44ef2ff30a9bf4" providerId="LiveId" clId="{C550A4CE-BE1C-4BF6-BE1D-24CE74CC1CDB}" dt="2025-01-02T14:24:24.207" v="6425"/>
          <ac:graphicFrameMkLst>
            <pc:docMk/>
            <pc:sldMk cId="3584629102" sldId="266"/>
            <ac:graphicFrameMk id="7" creationId="{3C21C0D8-4F15-2396-3A0F-D82224D60EEB}"/>
          </ac:graphicFrameMkLst>
        </pc:graphicFrameChg>
      </pc:sldChg>
      <pc:sldChg chg="addSp delSp modSp new mod">
        <pc:chgData name="keita araki" userId="6a44ef2ff30a9bf4" providerId="LiveId" clId="{C550A4CE-BE1C-4BF6-BE1D-24CE74CC1CDB}" dt="2024-12-26T11:03:58.617" v="2303" actId="1076"/>
        <pc:sldMkLst>
          <pc:docMk/>
          <pc:sldMk cId="3548671367" sldId="267"/>
        </pc:sldMkLst>
        <pc:spChg chg="add mod">
          <ac:chgData name="keita araki" userId="6a44ef2ff30a9bf4" providerId="LiveId" clId="{C550A4CE-BE1C-4BF6-BE1D-24CE74CC1CDB}" dt="2024-12-26T11:03:51.725" v="2301" actId="1076"/>
          <ac:spMkLst>
            <pc:docMk/>
            <pc:sldMk cId="3548671367" sldId="267"/>
            <ac:spMk id="12" creationId="{B4C643D7-D5E7-9462-2BCA-F8314B1B6E13}"/>
          </ac:spMkLst>
        </pc:spChg>
        <pc:picChg chg="add mod">
          <ac:chgData name="keita araki" userId="6a44ef2ff30a9bf4" providerId="LiveId" clId="{C550A4CE-BE1C-4BF6-BE1D-24CE74CC1CDB}" dt="2024-12-26T11:03:55.758" v="2302" actId="1076"/>
          <ac:picMkLst>
            <pc:docMk/>
            <pc:sldMk cId="3548671367" sldId="267"/>
            <ac:picMk id="8" creationId="{0F8A3D63-DE1D-48BF-BB53-A83A0F937D19}"/>
          </ac:picMkLst>
        </pc:picChg>
        <pc:picChg chg="add mod">
          <ac:chgData name="keita araki" userId="6a44ef2ff30a9bf4" providerId="LiveId" clId="{C550A4CE-BE1C-4BF6-BE1D-24CE74CC1CDB}" dt="2024-12-26T11:03:58.617" v="2303" actId="1076"/>
          <ac:picMkLst>
            <pc:docMk/>
            <pc:sldMk cId="3548671367" sldId="267"/>
            <ac:picMk id="10" creationId="{56E48EE0-8713-5BB7-3EBA-52698ED1F075}"/>
          </ac:picMkLst>
        </pc:picChg>
      </pc:sldChg>
      <pc:sldChg chg="addSp delSp modSp new mod">
        <pc:chgData name="keita araki" userId="6a44ef2ff30a9bf4" providerId="LiveId" clId="{C550A4CE-BE1C-4BF6-BE1D-24CE74CC1CDB}" dt="2024-12-26T12:05:35.120" v="3380" actId="1076"/>
        <pc:sldMkLst>
          <pc:docMk/>
          <pc:sldMk cId="3860355230" sldId="268"/>
        </pc:sldMkLst>
        <pc:picChg chg="add mod">
          <ac:chgData name="keita araki" userId="6a44ef2ff30a9bf4" providerId="LiveId" clId="{C550A4CE-BE1C-4BF6-BE1D-24CE74CC1CDB}" dt="2024-12-26T12:05:35.120" v="3380" actId="1076"/>
          <ac:picMkLst>
            <pc:docMk/>
            <pc:sldMk cId="3860355230" sldId="268"/>
            <ac:picMk id="8" creationId="{A0FC58B3-77E6-01A1-A79B-7CDC58A6EE8D}"/>
          </ac:picMkLst>
        </pc:picChg>
      </pc:sldChg>
      <pc:sldChg chg="addSp delSp modSp new mod">
        <pc:chgData name="keita araki" userId="6a44ef2ff30a9bf4" providerId="LiveId" clId="{C550A4CE-BE1C-4BF6-BE1D-24CE74CC1CDB}" dt="2025-01-02T13:56:56.870" v="6321" actId="20577"/>
        <pc:sldMkLst>
          <pc:docMk/>
          <pc:sldMk cId="3536428024" sldId="269"/>
        </pc:sldMkLst>
        <pc:spChg chg="add mod">
          <ac:chgData name="keita araki" userId="6a44ef2ff30a9bf4" providerId="LiveId" clId="{C550A4CE-BE1C-4BF6-BE1D-24CE74CC1CDB}" dt="2025-01-02T13:56:56.870" v="6321" actId="20577"/>
          <ac:spMkLst>
            <pc:docMk/>
            <pc:sldMk cId="3536428024" sldId="269"/>
            <ac:spMk id="9" creationId="{499FE59C-0F42-1F03-3495-7BEA7C5768D1}"/>
          </ac:spMkLst>
        </pc:spChg>
        <pc:picChg chg="add mod">
          <ac:chgData name="keita araki" userId="6a44ef2ff30a9bf4" providerId="LiveId" clId="{C550A4CE-BE1C-4BF6-BE1D-24CE74CC1CDB}" dt="2025-01-02T13:49:31.507" v="5791" actId="14100"/>
          <ac:picMkLst>
            <pc:docMk/>
            <pc:sldMk cId="3536428024" sldId="269"/>
            <ac:picMk id="8" creationId="{DE169BA7-8F1C-C240-D82A-7CCD8DF801F3}"/>
          </ac:picMkLst>
        </pc:picChg>
      </pc:sldChg>
      <pc:sldChg chg="addSp delSp modSp new mod">
        <pc:chgData name="keita araki" userId="6a44ef2ff30a9bf4" providerId="LiveId" clId="{C550A4CE-BE1C-4BF6-BE1D-24CE74CC1CDB}" dt="2025-01-02T14:25:25.585" v="6433" actId="1076"/>
        <pc:sldMkLst>
          <pc:docMk/>
          <pc:sldMk cId="2949383796" sldId="270"/>
        </pc:sldMkLst>
        <pc:graphicFrameChg chg="add mod modGraphic">
          <ac:chgData name="keita araki" userId="6a44ef2ff30a9bf4" providerId="LiveId" clId="{C550A4CE-BE1C-4BF6-BE1D-24CE74CC1CDB}" dt="2025-01-02T14:25:25.585" v="6433" actId="1076"/>
          <ac:graphicFrameMkLst>
            <pc:docMk/>
            <pc:sldMk cId="2949383796" sldId="270"/>
            <ac:graphicFrameMk id="7" creationId="{DCE44495-950B-8047-D65B-8FC886276CB6}"/>
          </ac:graphicFrameMkLst>
        </pc:graphicFrameChg>
      </pc:sldChg>
      <pc:sldChg chg="new del">
        <pc:chgData name="keita araki" userId="6a44ef2ff30a9bf4" providerId="LiveId" clId="{C550A4CE-BE1C-4BF6-BE1D-24CE74CC1CDB}" dt="2025-01-02T14:30:41.081" v="6517" actId="47"/>
        <pc:sldMkLst>
          <pc:docMk/>
          <pc:sldMk cId="1261841270" sldId="271"/>
        </pc:sldMkLst>
      </pc:sldChg>
      <pc:sldChg chg="delSp new mod ord">
        <pc:chgData name="keita araki" userId="6a44ef2ff30a9bf4" providerId="LiveId" clId="{C550A4CE-BE1C-4BF6-BE1D-24CE74CC1CDB}" dt="2025-01-04T13:17:04.852" v="6525" actId="478"/>
        <pc:sldMkLst>
          <pc:docMk/>
          <pc:sldMk cId="3541928447" sldId="272"/>
        </pc:sldMkLst>
      </pc:sldChg>
      <pc:sldChg chg="addSp delSp modSp new mod ord">
        <pc:chgData name="keita araki" userId="6a44ef2ff30a9bf4" providerId="LiveId" clId="{C550A4CE-BE1C-4BF6-BE1D-24CE74CC1CDB}" dt="2024-12-26T12:26:59.507" v="3398" actId="1582"/>
        <pc:sldMkLst>
          <pc:docMk/>
          <pc:sldMk cId="3110653725" sldId="273"/>
        </pc:sldMkLst>
      </pc:sldChg>
      <pc:sldChg chg="addSp delSp modSp new mod">
        <pc:chgData name="keita araki" userId="6a44ef2ff30a9bf4" providerId="LiveId" clId="{C550A4CE-BE1C-4BF6-BE1D-24CE74CC1CDB}" dt="2025-01-02T14:26:11.547" v="6446"/>
        <pc:sldMkLst>
          <pc:docMk/>
          <pc:sldMk cId="3111011587" sldId="274"/>
        </pc:sldMkLst>
        <pc:spChg chg="mod">
          <ac:chgData name="keita araki" userId="6a44ef2ff30a9bf4" providerId="LiveId" clId="{C550A4CE-BE1C-4BF6-BE1D-24CE74CC1CDB}" dt="2025-01-02T14:26:11.547" v="6446"/>
          <ac:spMkLst>
            <pc:docMk/>
            <pc:sldMk cId="3111011587" sldId="274"/>
            <ac:spMk id="2" creationId="{88D40EF3-F00C-7EFC-2C98-D30A597D295A}"/>
          </ac:spMkLst>
        </pc:spChg>
        <pc:spChg chg="add mod">
          <ac:chgData name="keita araki" userId="6a44ef2ff30a9bf4" providerId="LiveId" clId="{C550A4CE-BE1C-4BF6-BE1D-24CE74CC1CDB}" dt="2024-12-26T11:32:33.300" v="3365" actId="1076"/>
          <ac:spMkLst>
            <pc:docMk/>
            <pc:sldMk cId="3111011587" sldId="274"/>
            <ac:spMk id="10" creationId="{AD2A17F5-F8FA-85E4-AE01-7EF6EA5A1BAC}"/>
          </ac:spMkLst>
        </pc:spChg>
        <pc:spChg chg="add mod">
          <ac:chgData name="keita araki" userId="6a44ef2ff30a9bf4" providerId="LiveId" clId="{C550A4CE-BE1C-4BF6-BE1D-24CE74CC1CDB}" dt="2024-12-26T12:46:17.553" v="4506"/>
          <ac:spMkLst>
            <pc:docMk/>
            <pc:sldMk cId="3111011587" sldId="274"/>
            <ac:spMk id="11" creationId="{A969EEDB-400A-933B-3314-481033E8DC40}"/>
          </ac:spMkLst>
        </pc:spChg>
        <pc:picChg chg="add mod">
          <ac:chgData name="keita araki" userId="6a44ef2ff30a9bf4" providerId="LiveId" clId="{C550A4CE-BE1C-4BF6-BE1D-24CE74CC1CDB}" dt="2024-12-26T11:21:41.929" v="2395" actId="1076"/>
          <ac:picMkLst>
            <pc:docMk/>
            <pc:sldMk cId="3111011587" sldId="274"/>
            <ac:picMk id="8" creationId="{C0C474F4-021D-5255-8D1A-6CCA1AF6173D}"/>
          </ac:picMkLst>
        </pc:picChg>
      </pc:sldChg>
      <pc:sldChg chg="addSp modSp add mod">
        <pc:chgData name="keita araki" userId="6a44ef2ff30a9bf4" providerId="LiveId" clId="{C550A4CE-BE1C-4BF6-BE1D-24CE74CC1CDB}" dt="2024-12-26T13:45:30.214" v="4514" actId="1076"/>
        <pc:sldMkLst>
          <pc:docMk/>
          <pc:sldMk cId="3982547161" sldId="275"/>
        </pc:sldMkLst>
        <pc:picChg chg="add mod">
          <ac:chgData name="keita araki" userId="6a44ef2ff30a9bf4" providerId="LiveId" clId="{C550A4CE-BE1C-4BF6-BE1D-24CE74CC1CDB}" dt="2024-12-26T13:45:30.214" v="4514" actId="1076"/>
          <ac:picMkLst>
            <pc:docMk/>
            <pc:sldMk cId="3982547161" sldId="275"/>
            <ac:picMk id="7" creationId="{E3EB83B8-C3EC-78B5-6DF2-5D2B2DCAD405}"/>
          </ac:picMkLst>
        </pc:picChg>
      </pc:sldChg>
      <pc:sldChg chg="modSp add mod">
        <pc:chgData name="keita araki" userId="6a44ef2ff30a9bf4" providerId="LiveId" clId="{C550A4CE-BE1C-4BF6-BE1D-24CE74CC1CDB}" dt="2025-01-02T12:32:57.728" v="4928" actId="20577"/>
        <pc:sldMkLst>
          <pc:docMk/>
          <pc:sldMk cId="501871563" sldId="276"/>
        </pc:sldMkLst>
        <pc:spChg chg="mod">
          <ac:chgData name="keita araki" userId="6a44ef2ff30a9bf4" providerId="LiveId" clId="{C550A4CE-BE1C-4BF6-BE1D-24CE74CC1CDB}" dt="2025-01-02T12:32:57.728" v="4928" actId="20577"/>
          <ac:spMkLst>
            <pc:docMk/>
            <pc:sldMk cId="501871563" sldId="276"/>
            <ac:spMk id="2" creationId="{AFF1CFE2-3DDC-A6A1-DCE9-BF4E3592664C}"/>
          </ac:spMkLst>
        </pc:spChg>
      </pc:sldChg>
      <pc:sldChg chg="addSp delSp modSp add mod">
        <pc:chgData name="keita araki" userId="6a44ef2ff30a9bf4" providerId="LiveId" clId="{C550A4CE-BE1C-4BF6-BE1D-24CE74CC1CDB}" dt="2025-01-02T12:26:54.251" v="4864"/>
        <pc:sldMkLst>
          <pc:docMk/>
          <pc:sldMk cId="2792683309" sldId="277"/>
        </pc:sldMkLst>
        <pc:spChg chg="add mod">
          <ac:chgData name="keita araki" userId="6a44ef2ff30a9bf4" providerId="LiveId" clId="{C550A4CE-BE1C-4BF6-BE1D-24CE74CC1CDB}" dt="2025-01-02T12:25:51.779" v="4771" actId="1076"/>
          <ac:spMkLst>
            <pc:docMk/>
            <pc:sldMk cId="2792683309" sldId="277"/>
            <ac:spMk id="12" creationId="{B9F3FE60-C3CF-0FF8-7774-EB2341EBAC64}"/>
          </ac:spMkLst>
        </pc:spChg>
        <pc:spChg chg="add mod">
          <ac:chgData name="keita araki" userId="6a44ef2ff30a9bf4" providerId="LiveId" clId="{C550A4CE-BE1C-4BF6-BE1D-24CE74CC1CDB}" dt="2025-01-02T12:25:43.053" v="4769" actId="1076"/>
          <ac:spMkLst>
            <pc:docMk/>
            <pc:sldMk cId="2792683309" sldId="277"/>
            <ac:spMk id="13" creationId="{8EC001E6-1F79-9E8B-6011-FDB010661577}"/>
          </ac:spMkLst>
        </pc:spChg>
        <pc:spChg chg="add mod">
          <ac:chgData name="keita araki" userId="6a44ef2ff30a9bf4" providerId="LiveId" clId="{C550A4CE-BE1C-4BF6-BE1D-24CE74CC1CDB}" dt="2025-01-02T12:26:54.251" v="4864"/>
          <ac:spMkLst>
            <pc:docMk/>
            <pc:sldMk cId="2792683309" sldId="277"/>
            <ac:spMk id="14" creationId="{F144D2FE-1931-0960-EBCD-ED8A84276328}"/>
          </ac:spMkLst>
        </pc:spChg>
        <pc:picChg chg="add mod">
          <ac:chgData name="keita araki" userId="6a44ef2ff30a9bf4" providerId="LiveId" clId="{C550A4CE-BE1C-4BF6-BE1D-24CE74CC1CDB}" dt="2025-01-02T12:25:34.390" v="4766" actId="1076"/>
          <ac:picMkLst>
            <pc:docMk/>
            <pc:sldMk cId="2792683309" sldId="277"/>
            <ac:picMk id="9" creationId="{B8D64E7E-F262-830B-6010-1C2A906545DD}"/>
          </ac:picMkLst>
        </pc:picChg>
        <pc:picChg chg="add mod">
          <ac:chgData name="keita araki" userId="6a44ef2ff30a9bf4" providerId="LiveId" clId="{C550A4CE-BE1C-4BF6-BE1D-24CE74CC1CDB}" dt="2025-01-02T12:25:31.747" v="4765" actId="1076"/>
          <ac:picMkLst>
            <pc:docMk/>
            <pc:sldMk cId="2792683309" sldId="277"/>
            <ac:picMk id="11" creationId="{5754FD1D-7F0E-BD4F-9C1A-88BDB963C907}"/>
          </ac:picMkLst>
        </pc:picChg>
      </pc:sldChg>
      <pc:sldChg chg="addSp modSp add mod">
        <pc:chgData name="keita araki" userId="6a44ef2ff30a9bf4" providerId="LiveId" clId="{C550A4CE-BE1C-4BF6-BE1D-24CE74CC1CDB}" dt="2025-01-02T12:59:23.846" v="5676" actId="20577"/>
        <pc:sldMkLst>
          <pc:docMk/>
          <pc:sldMk cId="357660671" sldId="278"/>
        </pc:sldMkLst>
        <pc:spChg chg="add mod">
          <ac:chgData name="keita araki" userId="6a44ef2ff30a9bf4" providerId="LiveId" clId="{C550A4CE-BE1C-4BF6-BE1D-24CE74CC1CDB}" dt="2025-01-02T12:59:23.846" v="5676" actId="20577"/>
          <ac:spMkLst>
            <pc:docMk/>
            <pc:sldMk cId="357660671" sldId="278"/>
            <ac:spMk id="3" creationId="{9C3995A0-D1F7-1EE7-2CDB-354C2BB993BC}"/>
          </ac:spMkLst>
        </pc:spChg>
        <pc:picChg chg="add mod">
          <ac:chgData name="keita araki" userId="6a44ef2ff30a9bf4" providerId="LiveId" clId="{C550A4CE-BE1C-4BF6-BE1D-24CE74CC1CDB}" dt="2025-01-02T12:41:41.372" v="5385" actId="1076"/>
          <ac:picMkLst>
            <pc:docMk/>
            <pc:sldMk cId="357660671" sldId="278"/>
            <ac:picMk id="7" creationId="{7BC9FE1F-0EB9-86C1-C420-DABA69F1334F}"/>
          </ac:picMkLst>
        </pc:picChg>
      </pc:sldChg>
      <pc:sldChg chg="addSp delSp modSp add mod">
        <pc:chgData name="keita araki" userId="6a44ef2ff30a9bf4" providerId="LiveId" clId="{C550A4CE-BE1C-4BF6-BE1D-24CE74CC1CDB}" dt="2025-01-02T14:28:03.475" v="6508" actId="14100"/>
        <pc:sldMkLst>
          <pc:docMk/>
          <pc:sldMk cId="1587024870" sldId="279"/>
        </pc:sldMkLst>
        <pc:spChg chg="add mod ord">
          <ac:chgData name="keita araki" userId="6a44ef2ff30a9bf4" providerId="LiveId" clId="{C550A4CE-BE1C-4BF6-BE1D-24CE74CC1CDB}" dt="2025-01-02T14:28:03.475" v="6508" actId="14100"/>
          <ac:spMkLst>
            <pc:docMk/>
            <pc:sldMk cId="1587024870" sldId="279"/>
            <ac:spMk id="7" creationId="{5F8446E7-A78C-23B3-093A-396A496B38AE}"/>
          </ac:spMkLst>
        </pc:spChg>
        <pc:picChg chg="add mod">
          <ac:chgData name="keita araki" userId="6a44ef2ff30a9bf4" providerId="LiveId" clId="{C550A4CE-BE1C-4BF6-BE1D-24CE74CC1CDB}" dt="2025-01-02T13:44:03.126" v="5776" actId="1076"/>
          <ac:picMkLst>
            <pc:docMk/>
            <pc:sldMk cId="1587024870" sldId="279"/>
            <ac:picMk id="11" creationId="{4C357B65-9D1F-B327-D0F8-DA6379239C7A}"/>
          </ac:picMkLst>
        </pc:picChg>
      </pc:sldChg>
      <pc:sldChg chg="add">
        <pc:chgData name="keita araki" userId="6a44ef2ff30a9bf4" providerId="LiveId" clId="{C550A4CE-BE1C-4BF6-BE1D-24CE74CC1CDB}" dt="2025-01-04T13:17:01.401" v="6522"/>
        <pc:sldMkLst>
          <pc:docMk/>
          <pc:sldMk cId="3560713476" sldId="280"/>
        </pc:sldMkLst>
      </pc:sldChg>
      <pc:sldChg chg="add">
        <pc:chgData name="keita araki" userId="6a44ef2ff30a9bf4" providerId="LiveId" clId="{C550A4CE-BE1C-4BF6-BE1D-24CE74CC1CDB}" dt="2025-01-04T13:17:01.966" v="6523"/>
        <pc:sldMkLst>
          <pc:docMk/>
          <pc:sldMk cId="289105775" sldId="281"/>
        </pc:sldMkLst>
      </pc:sldChg>
      <pc:sldChg chg="add">
        <pc:chgData name="keita araki" userId="6a44ef2ff30a9bf4" providerId="LiveId" clId="{C550A4CE-BE1C-4BF6-BE1D-24CE74CC1CDB}" dt="2025-01-04T13:17:02.178" v="6524"/>
        <pc:sldMkLst>
          <pc:docMk/>
          <pc:sldMk cId="1380518197" sldId="282"/>
        </pc:sldMkLst>
      </pc:sldChg>
      <pc:sldMasterChg chg="addSp modSp mod modSldLayout">
        <pc:chgData name="keita araki" userId="6a44ef2ff30a9bf4" providerId="LiveId" clId="{C550A4CE-BE1C-4BF6-BE1D-24CE74CC1CDB}" dt="2024-12-26T07:56:59.335" v="77" actId="122"/>
        <pc:sldMasterMkLst>
          <pc:docMk/>
          <pc:sldMasterMk cId="2065749176" sldId="2147483648"/>
        </pc:sldMasterMkLst>
        <pc:spChg chg="mod">
          <ac:chgData name="keita araki" userId="6a44ef2ff30a9bf4" providerId="LiveId" clId="{C550A4CE-BE1C-4BF6-BE1D-24CE74CC1CDB}" dt="2024-12-26T07:51:39.455" v="67" actId="1076"/>
          <ac:spMkLst>
            <pc:docMk/>
            <pc:sldMasterMk cId="2065749176" sldId="2147483648"/>
            <ac:spMk id="2" creationId="{D5258BB9-1D41-E575-7872-0A5A4E685184}"/>
          </ac:spMkLst>
        </pc:spChg>
        <pc:spChg chg="mod">
          <ac:chgData name="keita araki" userId="6a44ef2ff30a9bf4" providerId="LiveId" clId="{C550A4CE-BE1C-4BF6-BE1D-24CE74CC1CDB}" dt="2024-12-26T07:48:00.362" v="57" actId="14100"/>
          <ac:spMkLst>
            <pc:docMk/>
            <pc:sldMasterMk cId="2065749176" sldId="2147483648"/>
            <ac:spMk id="4" creationId="{F0702D25-A3E8-46DE-B8B2-F1BDC2D79EE8}"/>
          </ac:spMkLst>
        </pc:spChg>
        <pc:spChg chg="mod">
          <ac:chgData name="keita araki" userId="6a44ef2ff30a9bf4" providerId="LiveId" clId="{C550A4CE-BE1C-4BF6-BE1D-24CE74CC1CDB}" dt="2024-12-26T07:48:28.619" v="64" actId="14100"/>
          <ac:spMkLst>
            <pc:docMk/>
            <pc:sldMasterMk cId="2065749176" sldId="2147483648"/>
            <ac:spMk id="5" creationId="{F38E4288-F633-7F28-6584-8816F47C6CC9}"/>
          </ac:spMkLst>
        </pc:spChg>
        <pc:spChg chg="mod">
          <ac:chgData name="keita araki" userId="6a44ef2ff30a9bf4" providerId="LiveId" clId="{C550A4CE-BE1C-4BF6-BE1D-24CE74CC1CDB}" dt="2024-12-26T07:48:25.357" v="63" actId="14100"/>
          <ac:spMkLst>
            <pc:docMk/>
            <pc:sldMasterMk cId="2065749176" sldId="2147483648"/>
            <ac:spMk id="6" creationId="{4C2BED9D-C011-24C9-D6EF-707931C3D27A}"/>
          </ac:spMkLst>
        </pc:spChg>
        <pc:picChg chg="add mod">
          <ac:chgData name="keita araki" userId="6a44ef2ff30a9bf4" providerId="LiveId" clId="{C550A4CE-BE1C-4BF6-BE1D-24CE74CC1CDB}" dt="2024-12-26T07:51:42.823" v="68" actId="1076"/>
          <ac:picMkLst>
            <pc:docMk/>
            <pc:sldMasterMk cId="2065749176" sldId="2147483648"/>
            <ac:picMk id="8" creationId="{74CDE9A4-57FB-9227-38E2-4B6485FE6158}"/>
          </ac:picMkLst>
        </pc:picChg>
        <pc:cxnChg chg="add mod">
          <ac:chgData name="keita araki" userId="6a44ef2ff30a9bf4" providerId="LiveId" clId="{C550A4CE-BE1C-4BF6-BE1D-24CE74CC1CDB}" dt="2024-12-26T07:51:48.855" v="69" actId="1076"/>
          <ac:cxnSpMkLst>
            <pc:docMk/>
            <pc:sldMasterMk cId="2065749176" sldId="2147483648"/>
            <ac:cxnSpMk id="9" creationId="{1E7F417F-A244-8CC3-0FD0-6E8AAEC4580B}"/>
          </ac:cxnSpMkLst>
        </pc:cxnChg>
        <pc:cxnChg chg="add mod">
          <ac:chgData name="keita araki" userId="6a44ef2ff30a9bf4" providerId="LiveId" clId="{C550A4CE-BE1C-4BF6-BE1D-24CE74CC1CDB}" dt="2024-12-26T07:51:29.393" v="66" actId="1076"/>
          <ac:cxnSpMkLst>
            <pc:docMk/>
            <pc:sldMasterMk cId="2065749176" sldId="2147483648"/>
            <ac:cxnSpMk id="10" creationId="{66473A5B-18AF-3359-3B15-D2E5B12606F8}"/>
          </ac:cxnSpMkLst>
        </pc:cxnChg>
        <pc:sldLayoutChg chg="addSp modSp mod">
          <pc:chgData name="keita araki" userId="6a44ef2ff30a9bf4" providerId="LiveId" clId="{C550A4CE-BE1C-4BF6-BE1D-24CE74CC1CDB}" dt="2024-12-26T07:47:49.507" v="55" actId="255"/>
          <pc:sldLayoutMkLst>
            <pc:docMk/>
            <pc:sldMasterMk cId="2065749176" sldId="2147483648"/>
            <pc:sldLayoutMk cId="1987986919" sldId="2147483649"/>
          </pc:sldLayoutMkLst>
          <pc:spChg chg="mod">
            <ac:chgData name="keita araki" userId="6a44ef2ff30a9bf4" providerId="LiveId" clId="{C550A4CE-BE1C-4BF6-BE1D-24CE74CC1CDB}" dt="2024-12-26T07:38:18.412" v="36" actId="255"/>
            <ac:spMkLst>
              <pc:docMk/>
              <pc:sldMasterMk cId="2065749176" sldId="2147483648"/>
              <pc:sldLayoutMk cId="1987986919" sldId="2147483649"/>
              <ac:spMk id="2" creationId="{1520296E-AF2F-3EB6-21B9-ABAEE4F5388D}"/>
            </ac:spMkLst>
          </pc:spChg>
          <pc:spChg chg="mod">
            <ac:chgData name="keita araki" userId="6a44ef2ff30a9bf4" providerId="LiveId" clId="{C550A4CE-BE1C-4BF6-BE1D-24CE74CC1CDB}" dt="2024-12-26T07:47:49.507" v="55" actId="255"/>
            <ac:spMkLst>
              <pc:docMk/>
              <pc:sldMasterMk cId="2065749176" sldId="2147483648"/>
              <pc:sldLayoutMk cId="1987986919" sldId="2147483649"/>
              <ac:spMk id="4" creationId="{373EA5D9-06C9-E95E-D06B-FC0A21C5EEBE}"/>
            </ac:spMkLst>
          </pc:spChg>
          <pc:spChg chg="mod">
            <ac:chgData name="keita araki" userId="6a44ef2ff30a9bf4" providerId="LiveId" clId="{C550A4CE-BE1C-4BF6-BE1D-24CE74CC1CDB}" dt="2024-12-26T07:47:37.341" v="54" actId="14100"/>
            <ac:spMkLst>
              <pc:docMk/>
              <pc:sldMasterMk cId="2065749176" sldId="2147483648"/>
              <pc:sldLayoutMk cId="1987986919" sldId="2147483649"/>
              <ac:spMk id="5" creationId="{1CB67808-22AF-EDA1-F43D-6BF037CE0DA4}"/>
            </ac:spMkLst>
          </pc:spChg>
          <pc:spChg chg="mod">
            <ac:chgData name="keita araki" userId="6a44ef2ff30a9bf4" providerId="LiveId" clId="{C550A4CE-BE1C-4BF6-BE1D-24CE74CC1CDB}" dt="2024-12-26T07:47:35.320" v="51" actId="14100"/>
            <ac:spMkLst>
              <pc:docMk/>
              <pc:sldMasterMk cId="2065749176" sldId="2147483648"/>
              <pc:sldLayoutMk cId="1987986919" sldId="2147483649"/>
              <ac:spMk id="6" creationId="{E9B7BA8E-AD3C-57BA-C2D8-BE04FA49BCB7}"/>
            </ac:spMkLst>
          </pc:spChg>
        </pc:sldLayoutChg>
        <pc:sldLayoutChg chg="addSp modSp">
          <pc:chgData name="keita araki" userId="6a44ef2ff30a9bf4" providerId="LiveId" clId="{C550A4CE-BE1C-4BF6-BE1D-24CE74CC1CDB}" dt="2024-12-26T07:36:30.797" v="22"/>
          <pc:sldLayoutMkLst>
            <pc:docMk/>
            <pc:sldMasterMk cId="2065749176" sldId="2147483648"/>
            <pc:sldLayoutMk cId="674882951" sldId="2147483650"/>
          </pc:sldLayoutMkLst>
        </pc:sldLayoutChg>
        <pc:sldLayoutChg chg="addSp modSp">
          <pc:chgData name="keita araki" userId="6a44ef2ff30a9bf4" providerId="LiveId" clId="{C550A4CE-BE1C-4BF6-BE1D-24CE74CC1CDB}" dt="2024-12-26T07:56:59.335" v="77" actId="122"/>
          <pc:sldLayoutMkLst>
            <pc:docMk/>
            <pc:sldMasterMk cId="2065749176" sldId="2147483648"/>
            <pc:sldLayoutMk cId="1887378559" sldId="2147483651"/>
          </pc:sldLayoutMkLst>
          <pc:spChg chg="mod">
            <ac:chgData name="keita araki" userId="6a44ef2ff30a9bf4" providerId="LiveId" clId="{C550A4CE-BE1C-4BF6-BE1D-24CE74CC1CDB}" dt="2024-12-26T07:56:59.335" v="77" actId="122"/>
            <ac:spMkLst>
              <pc:docMk/>
              <pc:sldMasterMk cId="2065749176" sldId="2147483648"/>
              <pc:sldLayoutMk cId="1887378559" sldId="2147483651"/>
              <ac:spMk id="2" creationId="{B587C6F3-84F7-92BB-CBC1-11DDE1F42B1E}"/>
            </ac:spMkLst>
          </pc:spChg>
        </pc:sldLayoutChg>
        <pc:sldLayoutChg chg="addSp delSp modSp mod">
          <pc:chgData name="keita araki" userId="6a44ef2ff30a9bf4" providerId="LiveId" clId="{C550A4CE-BE1C-4BF6-BE1D-24CE74CC1CDB}" dt="2024-12-26T07:36:50.085" v="28" actId="478"/>
          <pc:sldLayoutMkLst>
            <pc:docMk/>
            <pc:sldMasterMk cId="2065749176" sldId="2147483648"/>
            <pc:sldLayoutMk cId="350444202" sldId="2147483652"/>
          </pc:sldLayoutMkLst>
          <pc:spChg chg="mod">
            <ac:chgData name="keita araki" userId="6a44ef2ff30a9bf4" providerId="LiveId" clId="{C550A4CE-BE1C-4BF6-BE1D-24CE74CC1CDB}" dt="2024-12-26T07:34:08.015" v="15" actId="14100"/>
            <ac:spMkLst>
              <pc:docMk/>
              <pc:sldMasterMk cId="2065749176" sldId="2147483648"/>
              <pc:sldLayoutMk cId="350444202" sldId="2147483652"/>
              <ac:spMk id="2" creationId="{4EF20784-F497-139C-10EC-177D6060DA5B}"/>
            </ac:spMkLst>
          </pc:spChg>
        </pc:sldLayoutChg>
        <pc:sldLayoutChg chg="addSp delSp modSp mod">
          <pc:chgData name="keita araki" userId="6a44ef2ff30a9bf4" providerId="LiveId" clId="{C550A4CE-BE1C-4BF6-BE1D-24CE74CC1CDB}" dt="2024-12-26T07:36:52.784" v="29" actId="478"/>
          <pc:sldLayoutMkLst>
            <pc:docMk/>
            <pc:sldMasterMk cId="2065749176" sldId="2147483648"/>
            <pc:sldLayoutMk cId="1063669983" sldId="2147483653"/>
          </pc:sldLayoutMkLst>
          <pc:spChg chg="mod">
            <ac:chgData name="keita araki" userId="6a44ef2ff30a9bf4" providerId="LiveId" clId="{C550A4CE-BE1C-4BF6-BE1D-24CE74CC1CDB}" dt="2024-12-26T07:33:02.570" v="5" actId="14100"/>
            <ac:spMkLst>
              <pc:docMk/>
              <pc:sldMasterMk cId="2065749176" sldId="2147483648"/>
              <pc:sldLayoutMk cId="1063669983" sldId="2147483653"/>
              <ac:spMk id="2" creationId="{6AFD9080-1953-0D4F-84B0-A7960656DCED}"/>
            </ac:spMkLst>
          </pc:spChg>
        </pc:sldLayoutChg>
        <pc:sldLayoutChg chg="addSp delSp modSp mod">
          <pc:chgData name="keita araki" userId="6a44ef2ff30a9bf4" providerId="LiveId" clId="{C550A4CE-BE1C-4BF6-BE1D-24CE74CC1CDB}" dt="2024-12-26T07:36:56.508" v="30" actId="21"/>
          <pc:sldLayoutMkLst>
            <pc:docMk/>
            <pc:sldMasterMk cId="2065749176" sldId="2147483648"/>
            <pc:sldLayoutMk cId="1122289074" sldId="2147483654"/>
          </pc:sldLayoutMkLst>
          <pc:spChg chg="mod">
            <ac:chgData name="keita araki" userId="6a44ef2ff30a9bf4" providerId="LiveId" clId="{C550A4CE-BE1C-4BF6-BE1D-24CE74CC1CDB}" dt="2024-12-26T07:32:24.796" v="2" actId="14100"/>
            <ac:spMkLst>
              <pc:docMk/>
              <pc:sldMasterMk cId="2065749176" sldId="2147483648"/>
              <pc:sldLayoutMk cId="1122289074" sldId="2147483654"/>
              <ac:spMk id="2" creationId="{7A322946-AABD-6270-2E06-290AB80D9F0C}"/>
            </ac:spMkLst>
          </pc:spChg>
        </pc:sldLayoutChg>
        <pc:sldLayoutChg chg="modSp mod">
          <pc:chgData name="keita araki" userId="6a44ef2ff30a9bf4" providerId="LiveId" clId="{C550A4CE-BE1C-4BF6-BE1D-24CE74CC1CDB}" dt="2024-12-26T07:37:58.176" v="35" actId="14100"/>
          <pc:sldLayoutMkLst>
            <pc:docMk/>
            <pc:sldMasterMk cId="2065749176" sldId="2147483648"/>
            <pc:sldLayoutMk cId="728018256" sldId="2147483659"/>
          </pc:sldLayoutMkLst>
          <pc:spChg chg="mod">
            <ac:chgData name="keita araki" userId="6a44ef2ff30a9bf4" providerId="LiveId" clId="{C550A4CE-BE1C-4BF6-BE1D-24CE74CC1CDB}" dt="2024-12-26T07:37:58.176" v="35" actId="14100"/>
            <ac:spMkLst>
              <pc:docMk/>
              <pc:sldMasterMk cId="2065749176" sldId="2147483648"/>
              <pc:sldLayoutMk cId="728018256" sldId="2147483659"/>
              <ac:spMk id="2" creationId="{A36497DC-F472-1D3C-0AF6-A70221A47321}"/>
            </ac:spMkLst>
          </pc:spChg>
          <pc:spChg chg="mod">
            <ac:chgData name="keita araki" userId="6a44ef2ff30a9bf4" providerId="LiveId" clId="{C550A4CE-BE1C-4BF6-BE1D-24CE74CC1CDB}" dt="2024-12-26T07:37:54.204" v="34" actId="14100"/>
            <ac:spMkLst>
              <pc:docMk/>
              <pc:sldMasterMk cId="2065749176" sldId="2147483648"/>
              <pc:sldLayoutMk cId="728018256" sldId="2147483659"/>
              <ac:spMk id="3" creationId="{666EAED4-0B7E-F489-1EA1-F78846C9C3B4}"/>
            </ac:spMkLst>
          </pc:spChg>
        </pc:sldLayoutChg>
      </pc:sldMasterChg>
    </pc:docChg>
  </pc:docChgLst>
  <pc:docChgLst>
    <pc:chgData name="keita araki" userId="6a44ef2ff30a9bf4" providerId="LiveId" clId="{3BE78934-50D5-48F5-9D6A-9ADE9EECC3EB}"/>
    <pc:docChg chg="custSel addSld delSld modSld">
      <pc:chgData name="keita araki" userId="6a44ef2ff30a9bf4" providerId="LiveId" clId="{3BE78934-50D5-48F5-9D6A-9ADE9EECC3EB}" dt="2025-01-07T08:37:40.716" v="3" actId="47"/>
      <pc:docMkLst>
        <pc:docMk/>
      </pc:docMkLst>
      <pc:sldChg chg="del">
        <pc:chgData name="keita araki" userId="6a44ef2ff30a9bf4" providerId="LiveId" clId="{3BE78934-50D5-48F5-9D6A-9ADE9EECC3EB}" dt="2025-01-07T08:37:36.412" v="2" actId="47"/>
        <pc:sldMkLst>
          <pc:docMk/>
          <pc:sldMk cId="429031265" sldId="256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401132409" sldId="257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1268973302" sldId="259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267088660" sldId="260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2622286904" sldId="261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291309967" sldId="262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970766625" sldId="263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1387333279" sldId="264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1275122242" sldId="265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3584629102" sldId="266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3548671367" sldId="267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3860355230" sldId="268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3536428024" sldId="269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2949383796" sldId="270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3111011587" sldId="274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3982547161" sldId="275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501871563" sldId="276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2792683309" sldId="277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357660671" sldId="278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1587024870" sldId="279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710969648" sldId="290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925955552" sldId="291"/>
        </pc:sldMkLst>
      </pc:sldChg>
      <pc:sldChg chg="del">
        <pc:chgData name="keita araki" userId="6a44ef2ff30a9bf4" providerId="LiveId" clId="{3BE78934-50D5-48F5-9D6A-9ADE9EECC3EB}" dt="2025-01-07T08:37:40.716" v="3" actId="47"/>
        <pc:sldMkLst>
          <pc:docMk/>
          <pc:sldMk cId="3944290237" sldId="292"/>
        </pc:sldMkLst>
      </pc:sldChg>
      <pc:sldChg chg="addSp delSp modSp new mod modClrScheme chgLayout">
        <pc:chgData name="keita araki" userId="6a44ef2ff30a9bf4" providerId="LiveId" clId="{3BE78934-50D5-48F5-9D6A-9ADE9EECC3EB}" dt="2025-01-07T08:37:32.121" v="1" actId="700"/>
        <pc:sldMkLst>
          <pc:docMk/>
          <pc:sldMk cId="2060659140" sldId="293"/>
        </pc:sldMkLst>
        <pc:spChg chg="del mod ord">
          <ac:chgData name="keita araki" userId="6a44ef2ff30a9bf4" providerId="LiveId" clId="{3BE78934-50D5-48F5-9D6A-9ADE9EECC3EB}" dt="2025-01-07T08:37:32.121" v="1" actId="700"/>
          <ac:spMkLst>
            <pc:docMk/>
            <pc:sldMk cId="2060659140" sldId="293"/>
            <ac:spMk id="2" creationId="{D95A2BDC-C165-909D-DCAB-ACEE0F69CB63}"/>
          </ac:spMkLst>
        </pc:spChg>
        <pc:spChg chg="del mod ord">
          <ac:chgData name="keita araki" userId="6a44ef2ff30a9bf4" providerId="LiveId" clId="{3BE78934-50D5-48F5-9D6A-9ADE9EECC3EB}" dt="2025-01-07T08:37:32.121" v="1" actId="700"/>
          <ac:spMkLst>
            <pc:docMk/>
            <pc:sldMk cId="2060659140" sldId="293"/>
            <ac:spMk id="3" creationId="{E0A1E485-0D37-9369-825E-2051F2C1550A}"/>
          </ac:spMkLst>
        </pc:spChg>
        <pc:spChg chg="mod ord">
          <ac:chgData name="keita araki" userId="6a44ef2ff30a9bf4" providerId="LiveId" clId="{3BE78934-50D5-48F5-9D6A-9ADE9EECC3EB}" dt="2025-01-07T08:37:32.121" v="1" actId="700"/>
          <ac:spMkLst>
            <pc:docMk/>
            <pc:sldMk cId="2060659140" sldId="293"/>
            <ac:spMk id="4" creationId="{B9714EB0-92C4-A594-A348-EFD774FE8A31}"/>
          </ac:spMkLst>
        </pc:spChg>
        <pc:spChg chg="mod ord">
          <ac:chgData name="keita araki" userId="6a44ef2ff30a9bf4" providerId="LiveId" clId="{3BE78934-50D5-48F5-9D6A-9ADE9EECC3EB}" dt="2025-01-07T08:37:32.121" v="1" actId="700"/>
          <ac:spMkLst>
            <pc:docMk/>
            <pc:sldMk cId="2060659140" sldId="293"/>
            <ac:spMk id="5" creationId="{0CAFD832-7152-5665-987E-2917A14EF213}"/>
          </ac:spMkLst>
        </pc:spChg>
        <pc:spChg chg="mod ord">
          <ac:chgData name="keita araki" userId="6a44ef2ff30a9bf4" providerId="LiveId" clId="{3BE78934-50D5-48F5-9D6A-9ADE9EECC3EB}" dt="2025-01-07T08:37:32.121" v="1" actId="700"/>
          <ac:spMkLst>
            <pc:docMk/>
            <pc:sldMk cId="2060659140" sldId="293"/>
            <ac:spMk id="6" creationId="{6365385E-E604-98A3-AB9A-5D238FCCBC5F}"/>
          </ac:spMkLst>
        </pc:spChg>
        <pc:spChg chg="add mod ord">
          <ac:chgData name="keita araki" userId="6a44ef2ff30a9bf4" providerId="LiveId" clId="{3BE78934-50D5-48F5-9D6A-9ADE9EECC3EB}" dt="2025-01-07T08:37:32.121" v="1" actId="700"/>
          <ac:spMkLst>
            <pc:docMk/>
            <pc:sldMk cId="2060659140" sldId="293"/>
            <ac:spMk id="7" creationId="{BB8D562B-0F7C-D1B5-5924-23869AA5CA98}"/>
          </ac:spMkLst>
        </pc:spChg>
        <pc:spChg chg="add mod ord">
          <ac:chgData name="keita araki" userId="6a44ef2ff30a9bf4" providerId="LiveId" clId="{3BE78934-50D5-48F5-9D6A-9ADE9EECC3EB}" dt="2025-01-07T08:37:32.121" v="1" actId="700"/>
          <ac:spMkLst>
            <pc:docMk/>
            <pc:sldMk cId="2060659140" sldId="293"/>
            <ac:spMk id="8" creationId="{85F608C4-D5D7-60E2-07B8-880E0E0159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6D61E10-1A17-38C7-38BA-86DA17ACB3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61D6F0-FB29-44F7-26A9-5ECEB443A8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F8203-84F6-4B0E-9D2F-8922E4AB8793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84354C-487A-3CDA-7D89-E06422FCA1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0F5ECB-368B-F3B5-B5A9-11225A96B7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7F3A1-BE91-4CB6-9010-1154F0C2F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3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083F5-A8D3-400B-9E70-C985BB70DEA2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5E18-E244-4BCA-BC72-D802FCDE7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96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0296E-AF2F-3EB6-21B9-ABAEE4F5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45A647-7D6B-C986-20DC-E30E5AA2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EA5D9-06C9-E95E-D06B-FC0A21C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B67808-22AF-EDA1-F43D-6BF037CE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B7BA8E-AD3C-57BA-C2D8-BE04FA49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9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62190-B0DD-F1DF-36C9-48AD6E7B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A1A996-CB7E-33E9-1505-D3540B709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553E1-BF66-D112-F9AA-B756FB61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7C735-F4BA-3B02-FAC9-1FF84BA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540A0-7A50-0529-9943-B0B96E3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3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6497DC-F472-1D3C-0AF6-A70221A47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29085"/>
            <a:ext cx="2628900" cy="504787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6EAED4-0B7E-F489-1EA1-F78846C9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29085"/>
            <a:ext cx="7734300" cy="504787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D21D6-B9FF-5923-ACC8-A0470CCC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1EFFE-69DC-2964-0D96-F37C0DC4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06B4E1-2C74-0B15-9EC5-3792A999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F7DFB-7024-1D15-175B-E277BAA7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58D849-AAA3-5EDA-4479-D3FC5585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233E5-299F-5A7E-5340-0731EC7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B2ABA-6910-64F1-FF21-996ED572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4863E-C720-7EA3-7957-A7C5782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7C6F3-84F7-92BB-CBC1-11DDE1F4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A6ADC-742C-ED80-F93B-28056C81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DB1EC-2E4F-E1A3-E6AE-461D998D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0A0E1-64F1-FEAC-DD9C-F3240D1E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2E2075-EBD4-E4F3-8D63-54356CD4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37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20784-F497-139C-10EC-177D6060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08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7A9F57-2983-44E0-272B-BF3BFB0D9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BB58EE-C391-B7A1-E4D5-491B62578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79B030-1BB4-9630-5C9E-F35F0AEE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14352F-9FF6-7233-B375-68A82B4B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07E30-C096-A980-66BC-30F0084D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D9080-1953-0D4F-84B0-A7960656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3337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389546-4906-674C-729E-AD344D19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E78D8D-25EA-31CF-DECE-F0823E87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D02E40-B315-7360-1C3D-6D1613F44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A0A07E-7A56-47E0-2E8F-0B64EAF3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F5D49D-07AA-591D-C642-FD32FCB5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B0404F-BF8F-EF13-B4C6-7E3824B7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3EDA7B-9D7B-235E-0891-3F8C0C90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6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22946-AABD-6270-2E06-290AB80D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83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05A4F9-42EB-1D28-006F-43BBFDF9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194409-977F-AC21-293A-ED77BAEF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9BF1BF-0D9F-E15F-9120-5F688D6D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8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CC291C-4473-E8E2-2BE2-003B151D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EC4249-F239-208C-DDE6-D1F2EAA8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7DBB32-8377-2CDE-5A4E-4865E1A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34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84E18-5DA9-EFFD-3751-736EBC5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123CE7-7E20-684B-4B5C-89AF07CC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D5E937-1558-99D8-E815-9E8AE18DB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D0BACF-531C-8A13-571E-6D086E38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10EBE1-856C-16B4-83C1-0553F9B7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309971-06D6-99A2-6980-39CECB6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12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BB99-3C6D-8BD2-B0B3-1FF225CF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CC472F-F76F-7E3B-4D47-D2D1506D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5890FA-39E4-858E-8481-7A2192E2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8C995E-9ECB-1250-8C3D-94BF4D61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7057EA-CE70-C9A2-4B78-97AECD47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3A6CF4-AA4B-5631-EA4C-F21A6035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6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58BB9-1D41-E575-7872-0A5A4E68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83"/>
            <a:ext cx="10515600" cy="59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3DED88-9C0D-410C-D02E-E5437C49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702D25-A3E8-46DE-B8B2-F1BDC2D79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618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ja-JP"/>
              <a:t>2025/2/20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E4288-F633-7F28-6584-8816F47C6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0077" y="6356350"/>
            <a:ext cx="771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ja-JP" altLang="en-US"/>
              <a:t>構造設計部・技術部若手コラボ合同研究会　</a:t>
            </a:r>
            <a:r>
              <a:rPr lang="en-US" altLang="ja-JP"/>
              <a:t>@</a:t>
            </a:r>
            <a:r>
              <a:rPr lang="ja-JP" altLang="en-US"/>
              <a:t>戸田建設</a:t>
            </a:r>
            <a:r>
              <a:rPr lang="en-US" altLang="ja-JP"/>
              <a:t>(</a:t>
            </a:r>
            <a:r>
              <a:rPr lang="ja-JP" altLang="en-US"/>
              <a:t>株</a:t>
            </a:r>
            <a:r>
              <a:rPr lang="en-US" altLang="ja-JP"/>
              <a:t>)</a:t>
            </a:r>
            <a:r>
              <a:rPr lang="ja-JP" altLang="en-US"/>
              <a:t>様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2BED9D-C011-24C9-D6EF-707931C3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210" y="6356350"/>
            <a:ext cx="937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2117C-2BF5-406A-97BC-DB3044D7CA8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74CDE9A4-57FB-9227-38E2-4B6485FE615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89" y="164068"/>
            <a:ext cx="1241808" cy="593584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E7F417F-A244-8CC3-0FD0-6E8AAEC4580B}"/>
              </a:ext>
            </a:extLst>
          </p:cNvPr>
          <p:cNvCxnSpPr/>
          <p:nvPr userDrawn="1"/>
        </p:nvCxnSpPr>
        <p:spPr>
          <a:xfrm>
            <a:off x="500932" y="850790"/>
            <a:ext cx="110602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6473A5B-18AF-3359-3B15-D2E5B12606F8}"/>
              </a:ext>
            </a:extLst>
          </p:cNvPr>
          <p:cNvCxnSpPr/>
          <p:nvPr userDrawn="1"/>
        </p:nvCxnSpPr>
        <p:spPr>
          <a:xfrm>
            <a:off x="422744" y="6356350"/>
            <a:ext cx="110602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BB8D562B-0F7C-D1B5-5924-23869AA5C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字幕 7">
            <a:extLst>
              <a:ext uri="{FF2B5EF4-FFF2-40B4-BE49-F238E27FC236}">
                <a16:creationId xmlns:a16="http://schemas.microsoft.com/office/drawing/2014/main" id="{85F608C4-D5D7-60E2-07B8-880E0E01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14EB0-92C4-A594-A348-EFD774FE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AFD832-7152-5665-987E-2917A14E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構造設計部・技術部若手コラボ合同研究会　</a:t>
            </a:r>
            <a:r>
              <a:rPr kumimoji="1" lang="en-US" altLang="ja-JP"/>
              <a:t>@</a:t>
            </a:r>
            <a:r>
              <a:rPr kumimoji="1" lang="ja-JP" altLang="en-US"/>
              <a:t>戸田建設</a:t>
            </a:r>
            <a:r>
              <a:rPr kumimoji="1" lang="en-US" altLang="ja-JP"/>
              <a:t>(</a:t>
            </a:r>
            <a:r>
              <a:rPr kumimoji="1" lang="ja-JP" altLang="en-US"/>
              <a:t>株</a:t>
            </a:r>
            <a:r>
              <a:rPr kumimoji="1" lang="en-US" altLang="ja-JP"/>
              <a:t>)</a:t>
            </a:r>
            <a:r>
              <a:rPr kumimoji="1" lang="ja-JP" altLang="en-US"/>
              <a:t>様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5385E-E604-98A3-AB9A-5D238FCC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117C-2BF5-406A-97BC-DB3044D7CA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5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keita araki</dc:creator>
  <cp:lastModifiedBy>keita araki</cp:lastModifiedBy>
  <cp:revision>9</cp:revision>
  <dcterms:created xsi:type="dcterms:W3CDTF">2024-12-26T07:29:39Z</dcterms:created>
  <dcterms:modified xsi:type="dcterms:W3CDTF">2025-01-07T08:37:42Z</dcterms:modified>
</cp:coreProperties>
</file>