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78" d="100"/>
          <a:sy n="78" d="100"/>
        </p:scale>
        <p:origin x="6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967C0-88A9-3849-8EC0-C73FA817CD75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48C4D-E7D6-4B4D-9F9E-8BBC8CBA0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8C4D-E7D6-4B4D-9F9E-8BBC8CBA080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47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4E86896-F2E3-AE2B-198E-5EC4FE5F1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4773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58F9FB-834A-654E-93DD-1147A65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BBC : BLOBLOCul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C2574-E947-EE41-9322-E4A5AFE7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tickers fesses logo à acheter en ligne | Spreadshirt">
            <a:extLst>
              <a:ext uri="{FF2B5EF4-FFF2-40B4-BE49-F238E27FC236}">
                <a16:creationId xmlns:a16="http://schemas.microsoft.com/office/drawing/2014/main" id="{95D4FC77-2007-194B-9F47-FFB26725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4" y="2586316"/>
            <a:ext cx="1330817" cy="13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BlaCar dévoile son nouveau moteur de recherche et change d'identité  visuelle - BlaBlaCar">
            <a:extLst>
              <a:ext uri="{FF2B5EF4-FFF2-40B4-BE49-F238E27FC236}">
                <a16:creationId xmlns:a16="http://schemas.microsoft.com/office/drawing/2014/main" id="{772D9BD3-24BD-2F47-9DA6-6DC19B510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7727" r="26887" b="8029"/>
          <a:stretch/>
        </p:blipFill>
        <p:spPr bwMode="auto">
          <a:xfrm rot="1137647">
            <a:off x="8461324" y="1573664"/>
            <a:ext cx="1312354" cy="119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élécharger Discord - Jeux, Communication - Les Numériques">
            <a:extLst>
              <a:ext uri="{FF2B5EF4-FFF2-40B4-BE49-F238E27FC236}">
                <a16:creationId xmlns:a16="http://schemas.microsoft.com/office/drawing/2014/main" id="{C69DBB26-7DD8-944C-825F-ED0B1048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479">
            <a:off x="7170934" y="1581176"/>
            <a:ext cx="1128712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8F9FB-834A-654E-93DD-1147A65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800" cy="2334247"/>
          </a:xfrm>
        </p:spPr>
        <p:txBody>
          <a:bodyPr anchor="t">
            <a:normAutofit/>
          </a:bodyPr>
          <a:lstStyle/>
          <a:p>
            <a:pPr algn="ctr"/>
            <a:r>
              <a:rPr lang="fr-FR" dirty="0"/>
              <a:t>BBC : Comment nous est venu l’idée ?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C2574-E947-EE41-9322-E4A5AFE7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45346"/>
            <a:ext cx="8720714" cy="2245634"/>
          </a:xfrm>
        </p:spPr>
        <p:txBody>
          <a:bodyPr anchor="t">
            <a:normAutofit/>
          </a:bodyPr>
          <a:lstStyle/>
          <a:p>
            <a:endParaRPr lang="fr-FR" i="0" dirty="0"/>
          </a:p>
          <a:p>
            <a:pPr algn="ctr"/>
            <a:r>
              <a:rPr lang="fr-FR" sz="2800" i="0" dirty="0"/>
              <a:t>La mauvaise isolation qui vous permet d’entendre la reproduction quotidienne des voisins vous dérange, nous avons la solution !</a:t>
            </a:r>
            <a:endParaRPr lang="fr-FR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63ABC8-35CE-426C-92E2-3F1D3EA39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élécharger Discord - Jeux, Communication - Les Numériques">
            <a:extLst>
              <a:ext uri="{FF2B5EF4-FFF2-40B4-BE49-F238E27FC236}">
                <a16:creationId xmlns:a16="http://schemas.microsoft.com/office/drawing/2014/main" id="{C69DBB26-7DD8-944C-825F-ED0B1048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10082924" y="657369"/>
            <a:ext cx="1241744" cy="12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ckers fesses logo à acheter en ligne | Spreadshirt">
            <a:extLst>
              <a:ext uri="{FF2B5EF4-FFF2-40B4-BE49-F238E27FC236}">
                <a16:creationId xmlns:a16="http://schemas.microsoft.com/office/drawing/2014/main" id="{95D4FC77-2007-194B-9F47-FFB26725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924" y="2452169"/>
            <a:ext cx="1241744" cy="12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BlaCar dévoile son nouveau moteur de recherche et change d'identité  visuelle - BlaBlaCar">
            <a:extLst>
              <a:ext uri="{FF2B5EF4-FFF2-40B4-BE49-F238E27FC236}">
                <a16:creationId xmlns:a16="http://schemas.microsoft.com/office/drawing/2014/main" id="{772D9BD3-24BD-2F47-9DA6-6DC19B510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7727" r="26887" b="8029"/>
          <a:stretch/>
        </p:blipFill>
        <p:spPr bwMode="auto">
          <a:xfrm>
            <a:off x="9947983" y="4246969"/>
            <a:ext cx="1376685" cy="12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5845677-F22E-4481-87ED-E75F41DFD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7045" y="6209925"/>
            <a:ext cx="20051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8F9FB-834A-654E-93DD-1147A65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000" dirty="0"/>
              <a:t>Qu’est ce que </a:t>
            </a:r>
            <a:br>
              <a:rPr lang="fr-FR" sz="5000" dirty="0"/>
            </a:br>
            <a:r>
              <a:rPr lang="fr-FR" sz="5000" dirty="0" err="1"/>
              <a:t>BLOBLOCul</a:t>
            </a:r>
            <a:r>
              <a:rPr lang="fr-FR" sz="5000" dirty="0"/>
              <a:t> ?</a:t>
            </a:r>
            <a:br>
              <a:rPr lang="fr-FR" sz="5000" dirty="0"/>
            </a:br>
            <a:endParaRPr lang="fr-FR" sz="5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C2574-E947-EE41-9322-E4A5AFE7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3028072"/>
            <a:ext cx="5040785" cy="317840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 réseau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Une application de rencontre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Une façon de se détendre et de passer le temps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possibilité de réaliser vos fantasmes </a:t>
            </a:r>
          </a:p>
          <a:p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223418-38C8-3F4D-83B9-15D55078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998739"/>
            <a:ext cx="5021183" cy="504641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8F9FB-834A-654E-93DD-1147A65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668790" cy="854945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5000" dirty="0">
                <a:solidFill>
                  <a:srgbClr val="CC2454"/>
                </a:solidFill>
              </a:rPr>
              <a:t>L’histoire utilisateur !!! </a:t>
            </a: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223418-38C8-3F4D-83B9-15D55078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54" y="262796"/>
            <a:ext cx="1562704" cy="157055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BF6089B-17E2-1647-9611-90E98CDD9595}"/>
              </a:ext>
            </a:extLst>
          </p:cNvPr>
          <p:cNvSpPr txBox="1"/>
          <p:nvPr/>
        </p:nvSpPr>
        <p:spPr>
          <a:xfrm>
            <a:off x="886265" y="2236763"/>
            <a:ext cx="2954215" cy="397031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Page de connexion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 Inscription </a:t>
            </a:r>
          </a:p>
          <a:p>
            <a:r>
              <a:rPr lang="fr-FR" dirty="0"/>
              <a:t>	- Connexion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DE59D0-8700-DF48-BF93-C1331F9A25CD}"/>
              </a:ext>
            </a:extLst>
          </p:cNvPr>
          <p:cNvSpPr txBox="1"/>
          <p:nvPr/>
        </p:nvSpPr>
        <p:spPr>
          <a:xfrm>
            <a:off x="4617368" y="2237605"/>
            <a:ext cx="2954215" cy="397031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Page d’accueil :</a:t>
            </a:r>
          </a:p>
          <a:p>
            <a:r>
              <a:rPr lang="fr-FR" b="1" dirty="0"/>
              <a:t> </a:t>
            </a:r>
          </a:p>
          <a:p>
            <a:r>
              <a:rPr lang="fr-FR" dirty="0"/>
              <a:t>	- Modifier son album photo </a:t>
            </a:r>
          </a:p>
          <a:p>
            <a:r>
              <a:rPr lang="fr-FR" dirty="0"/>
              <a:t>	-Modifier ses préférences </a:t>
            </a:r>
          </a:p>
          <a:p>
            <a:r>
              <a:rPr lang="fr-FR" dirty="0"/>
              <a:t>	-Recherche de serveurs </a:t>
            </a:r>
          </a:p>
          <a:p>
            <a:r>
              <a:rPr lang="fr-FR" dirty="0"/>
              <a:t>	-Block List </a:t>
            </a:r>
          </a:p>
          <a:p>
            <a:endParaRPr lang="fr-FR" dirty="0"/>
          </a:p>
          <a:p>
            <a:r>
              <a:rPr lang="fr-FR" dirty="0"/>
              <a:t>	-</a:t>
            </a:r>
            <a:r>
              <a:rPr lang="fr-FR" dirty="0" err="1"/>
              <a:t>Tchater</a:t>
            </a:r>
            <a:r>
              <a:rPr lang="fr-FR" dirty="0"/>
              <a:t> dans des salons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0021DA-C2C2-0741-9179-9A1D710013C4}"/>
              </a:ext>
            </a:extLst>
          </p:cNvPr>
          <p:cNvSpPr txBox="1"/>
          <p:nvPr/>
        </p:nvSpPr>
        <p:spPr>
          <a:xfrm>
            <a:off x="8233591" y="2236763"/>
            <a:ext cx="2954215" cy="397031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Tchater</a:t>
            </a:r>
            <a:r>
              <a:rPr lang="fr-FR" b="1" dirty="0"/>
              <a:t> avec d’autres utilisateurs en salon privé ou salon public : </a:t>
            </a:r>
          </a:p>
          <a:p>
            <a:endParaRPr lang="fr-FR" b="1" dirty="0"/>
          </a:p>
          <a:p>
            <a:r>
              <a:rPr lang="fr-FR" b="1" dirty="0"/>
              <a:t>	</a:t>
            </a:r>
            <a:r>
              <a:rPr lang="fr-FR" dirty="0"/>
              <a:t>-Bloquer ou signaler </a:t>
            </a:r>
          </a:p>
          <a:p>
            <a:r>
              <a:rPr lang="fr-FR" dirty="0"/>
              <a:t>	-Demander à voir l’album photo </a:t>
            </a:r>
          </a:p>
          <a:p>
            <a:r>
              <a:rPr lang="fr-FR" dirty="0"/>
              <a:t>	-Faire une demande d’ami </a:t>
            </a:r>
          </a:p>
          <a:p>
            <a:r>
              <a:rPr lang="fr-FR" dirty="0"/>
              <a:t>	-Organiser une rencontre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8F9FB-834A-654E-93DD-1147A65B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200" dirty="0"/>
              <a:t>Pourquoi investir dans notre projet ? </a:t>
            </a:r>
            <a:br>
              <a:rPr lang="fr-FR" sz="4200" dirty="0"/>
            </a:br>
            <a:endParaRPr lang="fr-FR" sz="4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223418-38C8-3F4D-83B9-15D55078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68" y="1038441"/>
            <a:ext cx="5028041" cy="505330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25319D-101A-C349-A6D0-F57D43819977}"/>
              </a:ext>
            </a:extLst>
          </p:cNvPr>
          <p:cNvSpPr txBox="1"/>
          <p:nvPr/>
        </p:nvSpPr>
        <p:spPr>
          <a:xfrm>
            <a:off x="865414" y="2711932"/>
            <a:ext cx="4673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Parmi les 14 sites les plus visités au monde : </a:t>
            </a:r>
          </a:p>
          <a:p>
            <a:r>
              <a:rPr lang="fr-FR" dirty="0"/>
              <a:t>	- 4 réseaux sociaux, </a:t>
            </a:r>
          </a:p>
          <a:p>
            <a:r>
              <a:rPr lang="fr-FR" dirty="0"/>
              <a:t>	-2 sites pornographique;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idée innovante pour des pratiques discrètes mais répandues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moyenne, 963 millions de messages sont envoyés chaque jour sur Discord via des messages directs et des serveurs.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5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2F3920"/>
      </a:dk2>
      <a:lt2>
        <a:srgbClr val="E2E8E7"/>
      </a:lt2>
      <a:accent1>
        <a:srgbClr val="B13B45"/>
      </a:accent1>
      <a:accent2>
        <a:srgbClr val="C34D89"/>
      </a:accent2>
      <a:accent3>
        <a:srgbClr val="C3734D"/>
      </a:accent3>
      <a:accent4>
        <a:srgbClr val="41B13B"/>
      </a:accent4>
      <a:accent5>
        <a:srgbClr val="48B871"/>
      </a:accent5>
      <a:accent6>
        <a:srgbClr val="3BB198"/>
      </a:accent6>
      <a:hlink>
        <a:srgbClr val="309289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Macintosh PowerPoint</Application>
  <PresentationFormat>Grand écran</PresentationFormat>
  <Paragraphs>45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Bierstadt</vt:lpstr>
      <vt:lpstr>Calibri</vt:lpstr>
      <vt:lpstr>GestaltVTI</vt:lpstr>
      <vt:lpstr>BBC : BLOBLOCul</vt:lpstr>
      <vt:lpstr>BBC : Comment nous est venu l’idée ? </vt:lpstr>
      <vt:lpstr>Qu’est ce que  BLOBLOCul ? </vt:lpstr>
      <vt:lpstr>L’histoire utilisateur !!! </vt:lpstr>
      <vt:lpstr>Pourquoi investir dans notre projet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: BLOBLOCul</dc:title>
  <dc:creator>Anna Nieto</dc:creator>
  <cp:lastModifiedBy>Anna Nieto</cp:lastModifiedBy>
  <cp:revision>1</cp:revision>
  <dcterms:created xsi:type="dcterms:W3CDTF">2022-03-24T12:07:14Z</dcterms:created>
  <dcterms:modified xsi:type="dcterms:W3CDTF">2022-03-24T13:07:04Z</dcterms:modified>
</cp:coreProperties>
</file>