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360" y="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BF600F-1C90-4A92-9F8F-55B88F8DC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7A4474-D0D4-443E-828B-00A9BD183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08F112-37FC-49D4-AB87-9F4BB115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124-9486-4D3F-A522-020C98183035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73E563-279C-4E73-B02C-87789EEA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BDF05B-6C27-4BC2-B3C5-BBD2925A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71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297F8E-3438-4465-8085-D85D458B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6C2302-FF18-425D-A9E5-2295A0F13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6D0D2A-737C-4A4D-ACCA-E9A58CF6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124-9486-4D3F-A522-020C98183035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15E51E-5862-43EB-88FE-B809F04D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B10BFF-AE5C-489B-8BB7-AF73F1CA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8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A928FA-EAAA-4494-AFC4-515442431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7E8611-4DA9-44D7-9983-DB72AC48A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4A9534-7FFA-45F5-A7E0-34F7BE97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124-9486-4D3F-A522-020C98183035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CA4FE8-C4C9-40B9-B208-393988C9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8B54D8-3726-4F00-9605-122D5AE9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62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269C22-B9D7-4C80-AC72-12A979CB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E5C4D0-82FE-423B-8935-FF2B9AECA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74C41F-3A4F-443E-AF38-432E99B7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124-9486-4D3F-A522-020C98183035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FEDE7F-00EC-4743-80D7-96FBA25F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E33433-EE3A-455A-AC22-AB192838E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3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09FD6D-7AF4-4BE8-854F-10D3AD236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B21385-C505-4876-B352-4B74A9FE1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F9A768-C9F1-4DB9-9871-4D25EEA2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124-9486-4D3F-A522-020C98183035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1B4141-2099-4952-96DD-35486B7E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79931C-8B26-4B40-8CAB-BCCABE5C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669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9C7EA5-02E1-40E0-B826-18F17237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6E4604-94B9-4768-ABA5-1952834AB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B9AFF5-2DF0-41D6-99EB-49DB636A3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F5AB82-486A-45E9-9795-41F5DEAC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124-9486-4D3F-A522-020C98183035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02A715-EC78-4169-8648-1D5ECC63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92534B-7435-455D-BADE-413E067A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92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60EA1F-DD6F-4415-96E1-F58ED24C8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3E5AB6-C161-49EB-92FA-C63642F04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CDC891-2FD6-4207-AD30-9195736BC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8CF388-BBB5-4A3D-A0C5-67D522EB1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4DE443B-20DF-4253-8485-1190F8056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6F198AD-6D75-4158-B1BB-9C9372B0F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124-9486-4D3F-A522-020C98183035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1F76287-0ADF-4847-8323-CC42EFEB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F31B54F-419B-4D63-BB27-06846B0A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52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42354A-E573-4BA5-ABEB-EFB95949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D35831-F05B-4699-976A-E2ECC5B2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124-9486-4D3F-A522-020C98183035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AF9802B-8D15-47DE-8C79-65D1F7EC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30C5D7E-B0D2-42C5-A571-AB3C39CC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0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821B374-1263-42C5-B0EE-C86BD788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124-9486-4D3F-A522-020C98183035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8E18B39-DF78-4D39-B52A-492F0877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33A51D-F3E7-4375-B0AF-B6F81D15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50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E291F3-4BA7-445B-BBC0-0ADEAE5B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EF6F36-2522-471B-B7C8-2BA6A04FF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BA1D9F-73C9-4C74-94B8-618F1C09C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96DA62-B0C5-456D-B9EB-EE752075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124-9486-4D3F-A522-020C98183035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FF69F4-CE51-444C-A953-8F887018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688F7E-3225-4F65-AAA0-B98B0A5B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90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3FF0E6-914E-45BD-9076-495A7896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87ECC7F-F79A-439B-B19F-42417AD86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505845-789C-43F5-9538-F2E0C1465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240591-82D1-47F5-ABBC-D99B9372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124-9486-4D3F-A522-020C98183035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39B8C1-0866-40B9-B501-1F19A7ED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593FFF-B174-424A-AD51-112572D5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46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D5EA469-3CCE-47E8-8C28-C07443AB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67E6C6-ED92-414A-A983-A31B02A29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59AD7E-2837-441C-B9EA-98D57E351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F6124-9486-4D3F-A522-020C98183035}" type="datetimeFigureOut">
              <a:rPr kumimoji="1" lang="ja-JP" altLang="en-US" smtClean="0"/>
              <a:t>2020/5/12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7FAC8B-A09C-4777-B569-6A0DE9FEA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4585B4-2FAC-4B90-A313-83AEE315F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F1C97-7870-4157-9DF5-B253A8235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09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A51C9EBF-BD3B-47CD-B108-1019C43D2034}"/>
              </a:ext>
            </a:extLst>
          </p:cNvPr>
          <p:cNvSpPr/>
          <p:nvPr/>
        </p:nvSpPr>
        <p:spPr>
          <a:xfrm>
            <a:off x="1846053" y="2298148"/>
            <a:ext cx="8876581" cy="3623501"/>
          </a:xfrm>
          <a:custGeom>
            <a:avLst/>
            <a:gdLst>
              <a:gd name="connsiteX0" fmla="*/ 163902 w 8876581"/>
              <a:gd name="connsiteY0" fmla="*/ 190187 h 3623501"/>
              <a:gd name="connsiteX1" fmla="*/ 224287 w 8876581"/>
              <a:gd name="connsiteY1" fmla="*/ 95297 h 3623501"/>
              <a:gd name="connsiteX2" fmla="*/ 250166 w 8876581"/>
              <a:gd name="connsiteY2" fmla="*/ 69417 h 3623501"/>
              <a:gd name="connsiteX3" fmla="*/ 301925 w 8876581"/>
              <a:gd name="connsiteY3" fmla="*/ 52165 h 3623501"/>
              <a:gd name="connsiteX4" fmla="*/ 327804 w 8876581"/>
              <a:gd name="connsiteY4" fmla="*/ 34912 h 3623501"/>
              <a:gd name="connsiteX5" fmla="*/ 379563 w 8876581"/>
              <a:gd name="connsiteY5" fmla="*/ 17659 h 3623501"/>
              <a:gd name="connsiteX6" fmla="*/ 405442 w 8876581"/>
              <a:gd name="connsiteY6" fmla="*/ 406 h 3623501"/>
              <a:gd name="connsiteX7" fmla="*/ 534838 w 8876581"/>
              <a:gd name="connsiteY7" fmla="*/ 17659 h 3623501"/>
              <a:gd name="connsiteX8" fmla="*/ 543465 w 8876581"/>
              <a:gd name="connsiteY8" fmla="*/ 43538 h 3623501"/>
              <a:gd name="connsiteX9" fmla="*/ 603849 w 8876581"/>
              <a:gd name="connsiteY9" fmla="*/ 112550 h 3623501"/>
              <a:gd name="connsiteX10" fmla="*/ 655608 w 8876581"/>
              <a:gd name="connsiteY10" fmla="*/ 129802 h 3623501"/>
              <a:gd name="connsiteX11" fmla="*/ 724619 w 8876581"/>
              <a:gd name="connsiteY11" fmla="*/ 190187 h 3623501"/>
              <a:gd name="connsiteX12" fmla="*/ 750498 w 8876581"/>
              <a:gd name="connsiteY12" fmla="*/ 207440 h 3623501"/>
              <a:gd name="connsiteX13" fmla="*/ 776378 w 8876581"/>
              <a:gd name="connsiteY13" fmla="*/ 224693 h 3623501"/>
              <a:gd name="connsiteX14" fmla="*/ 845389 w 8876581"/>
              <a:gd name="connsiteY14" fmla="*/ 302331 h 3623501"/>
              <a:gd name="connsiteX15" fmla="*/ 888521 w 8876581"/>
              <a:gd name="connsiteY15" fmla="*/ 345463 h 3623501"/>
              <a:gd name="connsiteX16" fmla="*/ 914400 w 8876581"/>
              <a:gd name="connsiteY16" fmla="*/ 397221 h 3623501"/>
              <a:gd name="connsiteX17" fmla="*/ 931653 w 8876581"/>
              <a:gd name="connsiteY17" fmla="*/ 423101 h 3623501"/>
              <a:gd name="connsiteX18" fmla="*/ 957532 w 8876581"/>
              <a:gd name="connsiteY18" fmla="*/ 500738 h 3623501"/>
              <a:gd name="connsiteX19" fmla="*/ 966159 w 8876581"/>
              <a:gd name="connsiteY19" fmla="*/ 526617 h 3623501"/>
              <a:gd name="connsiteX20" fmla="*/ 1000665 w 8876581"/>
              <a:gd name="connsiteY20" fmla="*/ 578376 h 3623501"/>
              <a:gd name="connsiteX21" fmla="*/ 1035170 w 8876581"/>
              <a:gd name="connsiteY21" fmla="*/ 621508 h 3623501"/>
              <a:gd name="connsiteX22" fmla="*/ 1069676 w 8876581"/>
              <a:gd name="connsiteY22" fmla="*/ 664640 h 3623501"/>
              <a:gd name="connsiteX23" fmla="*/ 1104181 w 8876581"/>
              <a:gd name="connsiteY23" fmla="*/ 707772 h 3623501"/>
              <a:gd name="connsiteX24" fmla="*/ 1121434 w 8876581"/>
              <a:gd name="connsiteY24" fmla="*/ 733651 h 3623501"/>
              <a:gd name="connsiteX25" fmla="*/ 1173193 w 8876581"/>
              <a:gd name="connsiteY25" fmla="*/ 776784 h 3623501"/>
              <a:gd name="connsiteX26" fmla="*/ 1199072 w 8876581"/>
              <a:gd name="connsiteY26" fmla="*/ 802663 h 3623501"/>
              <a:gd name="connsiteX27" fmla="*/ 1224951 w 8876581"/>
              <a:gd name="connsiteY27" fmla="*/ 819916 h 3623501"/>
              <a:gd name="connsiteX28" fmla="*/ 1276710 w 8876581"/>
              <a:gd name="connsiteY28" fmla="*/ 837168 h 3623501"/>
              <a:gd name="connsiteX29" fmla="*/ 1302589 w 8876581"/>
              <a:gd name="connsiteY29" fmla="*/ 854421 h 3623501"/>
              <a:gd name="connsiteX30" fmla="*/ 1406106 w 8876581"/>
              <a:gd name="connsiteY30" fmla="*/ 871674 h 3623501"/>
              <a:gd name="connsiteX31" fmla="*/ 1500997 w 8876581"/>
              <a:gd name="connsiteY31" fmla="*/ 888927 h 3623501"/>
              <a:gd name="connsiteX32" fmla="*/ 1544129 w 8876581"/>
              <a:gd name="connsiteY32" fmla="*/ 897553 h 3623501"/>
              <a:gd name="connsiteX33" fmla="*/ 1656272 w 8876581"/>
              <a:gd name="connsiteY33" fmla="*/ 906180 h 3623501"/>
              <a:gd name="connsiteX34" fmla="*/ 1682151 w 8876581"/>
              <a:gd name="connsiteY34" fmla="*/ 914806 h 3623501"/>
              <a:gd name="connsiteX35" fmla="*/ 1708031 w 8876581"/>
              <a:gd name="connsiteY35" fmla="*/ 932059 h 3623501"/>
              <a:gd name="connsiteX36" fmla="*/ 1742536 w 8876581"/>
              <a:gd name="connsiteY36" fmla="*/ 940685 h 3623501"/>
              <a:gd name="connsiteX37" fmla="*/ 1966823 w 8876581"/>
              <a:gd name="connsiteY37" fmla="*/ 932059 h 3623501"/>
              <a:gd name="connsiteX38" fmla="*/ 1992702 w 8876581"/>
              <a:gd name="connsiteY38" fmla="*/ 923433 h 3623501"/>
              <a:gd name="connsiteX39" fmla="*/ 2027208 w 8876581"/>
              <a:gd name="connsiteY39" fmla="*/ 914806 h 3623501"/>
              <a:gd name="connsiteX40" fmla="*/ 2053087 w 8876581"/>
              <a:gd name="connsiteY40" fmla="*/ 897553 h 3623501"/>
              <a:gd name="connsiteX41" fmla="*/ 2078966 w 8876581"/>
              <a:gd name="connsiteY41" fmla="*/ 871674 h 3623501"/>
              <a:gd name="connsiteX42" fmla="*/ 2104846 w 8876581"/>
              <a:gd name="connsiteY42" fmla="*/ 863048 h 3623501"/>
              <a:gd name="connsiteX43" fmla="*/ 2173857 w 8876581"/>
              <a:gd name="connsiteY43" fmla="*/ 802663 h 3623501"/>
              <a:gd name="connsiteX44" fmla="*/ 2225615 w 8876581"/>
              <a:gd name="connsiteY44" fmla="*/ 785410 h 3623501"/>
              <a:gd name="connsiteX45" fmla="*/ 2234242 w 8876581"/>
              <a:gd name="connsiteY45" fmla="*/ 742278 h 3623501"/>
              <a:gd name="connsiteX46" fmla="*/ 2260121 w 8876581"/>
              <a:gd name="connsiteY46" fmla="*/ 725025 h 3623501"/>
              <a:gd name="connsiteX47" fmla="*/ 2337759 w 8876581"/>
              <a:gd name="connsiteY47" fmla="*/ 699146 h 3623501"/>
              <a:gd name="connsiteX48" fmla="*/ 2363638 w 8876581"/>
              <a:gd name="connsiteY48" fmla="*/ 690519 h 3623501"/>
              <a:gd name="connsiteX49" fmla="*/ 2389517 w 8876581"/>
              <a:gd name="connsiteY49" fmla="*/ 681893 h 3623501"/>
              <a:gd name="connsiteX50" fmla="*/ 2415397 w 8876581"/>
              <a:gd name="connsiteY50" fmla="*/ 664640 h 3623501"/>
              <a:gd name="connsiteX51" fmla="*/ 2467155 w 8876581"/>
              <a:gd name="connsiteY51" fmla="*/ 647387 h 3623501"/>
              <a:gd name="connsiteX52" fmla="*/ 2596551 w 8876581"/>
              <a:gd name="connsiteY52" fmla="*/ 673267 h 3623501"/>
              <a:gd name="connsiteX53" fmla="*/ 2622431 w 8876581"/>
              <a:gd name="connsiteY53" fmla="*/ 690519 h 3623501"/>
              <a:gd name="connsiteX54" fmla="*/ 2639683 w 8876581"/>
              <a:gd name="connsiteY54" fmla="*/ 716399 h 3623501"/>
              <a:gd name="connsiteX55" fmla="*/ 2682815 w 8876581"/>
              <a:gd name="connsiteY55" fmla="*/ 768157 h 3623501"/>
              <a:gd name="connsiteX56" fmla="*/ 2708695 w 8876581"/>
              <a:gd name="connsiteY56" fmla="*/ 819916 h 3623501"/>
              <a:gd name="connsiteX57" fmla="*/ 2743200 w 8876581"/>
              <a:gd name="connsiteY57" fmla="*/ 897553 h 3623501"/>
              <a:gd name="connsiteX58" fmla="*/ 2769080 w 8876581"/>
              <a:gd name="connsiteY58" fmla="*/ 957938 h 3623501"/>
              <a:gd name="connsiteX59" fmla="*/ 2777706 w 8876581"/>
              <a:gd name="connsiteY59" fmla="*/ 983817 h 3623501"/>
              <a:gd name="connsiteX60" fmla="*/ 2803585 w 8876581"/>
              <a:gd name="connsiteY60" fmla="*/ 1001070 h 3623501"/>
              <a:gd name="connsiteX61" fmla="*/ 2838091 w 8876581"/>
              <a:gd name="connsiteY61" fmla="*/ 1052829 h 3623501"/>
              <a:gd name="connsiteX62" fmla="*/ 2872597 w 8876581"/>
              <a:gd name="connsiteY62" fmla="*/ 1095961 h 3623501"/>
              <a:gd name="connsiteX63" fmla="*/ 2915729 w 8876581"/>
              <a:gd name="connsiteY63" fmla="*/ 1139093 h 3623501"/>
              <a:gd name="connsiteX64" fmla="*/ 2932981 w 8876581"/>
              <a:gd name="connsiteY64" fmla="*/ 1164972 h 3623501"/>
              <a:gd name="connsiteX65" fmla="*/ 2958861 w 8876581"/>
              <a:gd name="connsiteY65" fmla="*/ 1182225 h 3623501"/>
              <a:gd name="connsiteX66" fmla="*/ 2984740 w 8876581"/>
              <a:gd name="connsiteY66" fmla="*/ 1208104 h 3623501"/>
              <a:gd name="connsiteX67" fmla="*/ 3036498 w 8876581"/>
              <a:gd name="connsiteY67" fmla="*/ 1225357 h 3623501"/>
              <a:gd name="connsiteX68" fmla="*/ 3062378 w 8876581"/>
              <a:gd name="connsiteY68" fmla="*/ 1233984 h 3623501"/>
              <a:gd name="connsiteX69" fmla="*/ 3088257 w 8876581"/>
              <a:gd name="connsiteY69" fmla="*/ 1242610 h 3623501"/>
              <a:gd name="connsiteX70" fmla="*/ 3105510 w 8876581"/>
              <a:gd name="connsiteY70" fmla="*/ 1268489 h 3623501"/>
              <a:gd name="connsiteX71" fmla="*/ 3157268 w 8876581"/>
              <a:gd name="connsiteY71" fmla="*/ 1285742 h 3623501"/>
              <a:gd name="connsiteX72" fmla="*/ 3209027 w 8876581"/>
              <a:gd name="connsiteY72" fmla="*/ 1302995 h 3623501"/>
              <a:gd name="connsiteX73" fmla="*/ 3234906 w 8876581"/>
              <a:gd name="connsiteY73" fmla="*/ 1311621 h 3623501"/>
              <a:gd name="connsiteX74" fmla="*/ 3295291 w 8876581"/>
              <a:gd name="connsiteY74" fmla="*/ 1328874 h 3623501"/>
              <a:gd name="connsiteX75" fmla="*/ 3467819 w 8876581"/>
              <a:gd name="connsiteY75" fmla="*/ 1320248 h 3623501"/>
              <a:gd name="connsiteX76" fmla="*/ 3519578 w 8876581"/>
              <a:gd name="connsiteY76" fmla="*/ 1302995 h 3623501"/>
              <a:gd name="connsiteX77" fmla="*/ 3545457 w 8876581"/>
              <a:gd name="connsiteY77" fmla="*/ 1294368 h 3623501"/>
              <a:gd name="connsiteX78" fmla="*/ 3571336 w 8876581"/>
              <a:gd name="connsiteY78" fmla="*/ 1277116 h 3623501"/>
              <a:gd name="connsiteX79" fmla="*/ 3692106 w 8876581"/>
              <a:gd name="connsiteY79" fmla="*/ 1268489 h 3623501"/>
              <a:gd name="connsiteX80" fmla="*/ 3778370 w 8876581"/>
              <a:gd name="connsiteY80" fmla="*/ 1259863 h 3623501"/>
              <a:gd name="connsiteX81" fmla="*/ 3804249 w 8876581"/>
              <a:gd name="connsiteY81" fmla="*/ 1251236 h 3623501"/>
              <a:gd name="connsiteX82" fmla="*/ 3873261 w 8876581"/>
              <a:gd name="connsiteY82" fmla="*/ 1233984 h 3623501"/>
              <a:gd name="connsiteX83" fmla="*/ 3907766 w 8876581"/>
              <a:gd name="connsiteY83" fmla="*/ 1225357 h 3623501"/>
              <a:gd name="connsiteX84" fmla="*/ 3933646 w 8876581"/>
              <a:gd name="connsiteY84" fmla="*/ 1216731 h 3623501"/>
              <a:gd name="connsiteX85" fmla="*/ 4019910 w 8876581"/>
              <a:gd name="connsiteY85" fmla="*/ 1225357 h 3623501"/>
              <a:gd name="connsiteX86" fmla="*/ 4045789 w 8876581"/>
              <a:gd name="connsiteY86" fmla="*/ 1242610 h 3623501"/>
              <a:gd name="connsiteX87" fmla="*/ 4071668 w 8876581"/>
              <a:gd name="connsiteY87" fmla="*/ 1268489 h 3623501"/>
              <a:gd name="connsiteX88" fmla="*/ 4088921 w 8876581"/>
              <a:gd name="connsiteY88" fmla="*/ 1302995 h 3623501"/>
              <a:gd name="connsiteX89" fmla="*/ 4106174 w 8876581"/>
              <a:gd name="connsiteY89" fmla="*/ 1328874 h 3623501"/>
              <a:gd name="connsiteX90" fmla="*/ 4114800 w 8876581"/>
              <a:gd name="connsiteY90" fmla="*/ 1397885 h 3623501"/>
              <a:gd name="connsiteX91" fmla="*/ 4175185 w 8876581"/>
              <a:gd name="connsiteY91" fmla="*/ 1475523 h 3623501"/>
              <a:gd name="connsiteX92" fmla="*/ 4209691 w 8876581"/>
              <a:gd name="connsiteY92" fmla="*/ 1527282 h 3623501"/>
              <a:gd name="connsiteX93" fmla="*/ 4244197 w 8876581"/>
              <a:gd name="connsiteY93" fmla="*/ 1579040 h 3623501"/>
              <a:gd name="connsiteX94" fmla="*/ 4278702 w 8876581"/>
              <a:gd name="connsiteY94" fmla="*/ 1630799 h 3623501"/>
              <a:gd name="connsiteX95" fmla="*/ 4304581 w 8876581"/>
              <a:gd name="connsiteY95" fmla="*/ 1656678 h 3623501"/>
              <a:gd name="connsiteX96" fmla="*/ 4321834 w 8876581"/>
              <a:gd name="connsiteY96" fmla="*/ 1682557 h 3623501"/>
              <a:gd name="connsiteX97" fmla="*/ 4373593 w 8876581"/>
              <a:gd name="connsiteY97" fmla="*/ 1734316 h 3623501"/>
              <a:gd name="connsiteX98" fmla="*/ 4399472 w 8876581"/>
              <a:gd name="connsiteY98" fmla="*/ 1768821 h 3623501"/>
              <a:gd name="connsiteX99" fmla="*/ 4451231 w 8876581"/>
              <a:gd name="connsiteY99" fmla="*/ 1811953 h 3623501"/>
              <a:gd name="connsiteX100" fmla="*/ 4511615 w 8876581"/>
              <a:gd name="connsiteY100" fmla="*/ 1829206 h 3623501"/>
              <a:gd name="connsiteX101" fmla="*/ 4546121 w 8876581"/>
              <a:gd name="connsiteY101" fmla="*/ 1846459 h 3623501"/>
              <a:gd name="connsiteX102" fmla="*/ 4839419 w 8876581"/>
              <a:gd name="connsiteY102" fmla="*/ 1829206 h 3623501"/>
              <a:gd name="connsiteX103" fmla="*/ 4865298 w 8876581"/>
              <a:gd name="connsiteY103" fmla="*/ 1820580 h 3623501"/>
              <a:gd name="connsiteX104" fmla="*/ 4891178 w 8876581"/>
              <a:gd name="connsiteY104" fmla="*/ 1803327 h 3623501"/>
              <a:gd name="connsiteX105" fmla="*/ 4977442 w 8876581"/>
              <a:gd name="connsiteY105" fmla="*/ 1786074 h 3623501"/>
              <a:gd name="connsiteX106" fmla="*/ 5003321 w 8876581"/>
              <a:gd name="connsiteY106" fmla="*/ 1803327 h 3623501"/>
              <a:gd name="connsiteX107" fmla="*/ 5106838 w 8876581"/>
              <a:gd name="connsiteY107" fmla="*/ 1786074 h 3623501"/>
              <a:gd name="connsiteX108" fmla="*/ 5141344 w 8876581"/>
              <a:gd name="connsiteY108" fmla="*/ 1777448 h 3623501"/>
              <a:gd name="connsiteX109" fmla="*/ 5167223 w 8876581"/>
              <a:gd name="connsiteY109" fmla="*/ 1768821 h 3623501"/>
              <a:gd name="connsiteX110" fmla="*/ 5201729 w 8876581"/>
              <a:gd name="connsiteY110" fmla="*/ 1760195 h 3623501"/>
              <a:gd name="connsiteX111" fmla="*/ 5262114 w 8876581"/>
              <a:gd name="connsiteY111" fmla="*/ 1742942 h 3623501"/>
              <a:gd name="connsiteX112" fmla="*/ 5296619 w 8876581"/>
              <a:gd name="connsiteY112" fmla="*/ 1725689 h 3623501"/>
              <a:gd name="connsiteX113" fmla="*/ 5339751 w 8876581"/>
              <a:gd name="connsiteY113" fmla="*/ 1717063 h 3623501"/>
              <a:gd name="connsiteX114" fmla="*/ 5365631 w 8876581"/>
              <a:gd name="connsiteY114" fmla="*/ 1708436 h 3623501"/>
              <a:gd name="connsiteX115" fmla="*/ 5546785 w 8876581"/>
              <a:gd name="connsiteY115" fmla="*/ 1717063 h 3623501"/>
              <a:gd name="connsiteX116" fmla="*/ 5598544 w 8876581"/>
              <a:gd name="connsiteY116" fmla="*/ 1734316 h 3623501"/>
              <a:gd name="connsiteX117" fmla="*/ 5650302 w 8876581"/>
              <a:gd name="connsiteY117" fmla="*/ 1768821 h 3623501"/>
              <a:gd name="connsiteX118" fmla="*/ 5684808 w 8876581"/>
              <a:gd name="connsiteY118" fmla="*/ 1820580 h 3623501"/>
              <a:gd name="connsiteX119" fmla="*/ 5702061 w 8876581"/>
              <a:gd name="connsiteY119" fmla="*/ 1855085 h 3623501"/>
              <a:gd name="connsiteX120" fmla="*/ 5727940 w 8876581"/>
              <a:gd name="connsiteY120" fmla="*/ 1872338 h 3623501"/>
              <a:gd name="connsiteX121" fmla="*/ 5762446 w 8876581"/>
              <a:gd name="connsiteY121" fmla="*/ 1906844 h 3623501"/>
              <a:gd name="connsiteX122" fmla="*/ 5779698 w 8876581"/>
              <a:gd name="connsiteY122" fmla="*/ 1941350 h 3623501"/>
              <a:gd name="connsiteX123" fmla="*/ 5796951 w 8876581"/>
              <a:gd name="connsiteY123" fmla="*/ 1967229 h 3623501"/>
              <a:gd name="connsiteX124" fmla="*/ 5883215 w 8876581"/>
              <a:gd name="connsiteY124" fmla="*/ 2070746 h 3623501"/>
              <a:gd name="connsiteX125" fmla="*/ 5926348 w 8876581"/>
              <a:gd name="connsiteY125" fmla="*/ 2139757 h 3623501"/>
              <a:gd name="connsiteX126" fmla="*/ 5952227 w 8876581"/>
              <a:gd name="connsiteY126" fmla="*/ 2182889 h 3623501"/>
              <a:gd name="connsiteX127" fmla="*/ 5978106 w 8876581"/>
              <a:gd name="connsiteY127" fmla="*/ 2208768 h 3623501"/>
              <a:gd name="connsiteX128" fmla="*/ 5995359 w 8876581"/>
              <a:gd name="connsiteY128" fmla="*/ 2234648 h 3623501"/>
              <a:gd name="connsiteX129" fmla="*/ 6021238 w 8876581"/>
              <a:gd name="connsiteY129" fmla="*/ 2269153 h 3623501"/>
              <a:gd name="connsiteX130" fmla="*/ 6072997 w 8876581"/>
              <a:gd name="connsiteY130" fmla="*/ 2312285 h 3623501"/>
              <a:gd name="connsiteX131" fmla="*/ 6107502 w 8876581"/>
              <a:gd name="connsiteY131" fmla="*/ 2346791 h 3623501"/>
              <a:gd name="connsiteX132" fmla="*/ 6185140 w 8876581"/>
              <a:gd name="connsiteY132" fmla="*/ 2389923 h 3623501"/>
              <a:gd name="connsiteX133" fmla="*/ 6219646 w 8876581"/>
              <a:gd name="connsiteY133" fmla="*/ 2398550 h 3623501"/>
              <a:gd name="connsiteX134" fmla="*/ 6297283 w 8876581"/>
              <a:gd name="connsiteY134" fmla="*/ 2415802 h 3623501"/>
              <a:gd name="connsiteX135" fmla="*/ 6564702 w 8876581"/>
              <a:gd name="connsiteY135" fmla="*/ 2407176 h 3623501"/>
              <a:gd name="connsiteX136" fmla="*/ 6659593 w 8876581"/>
              <a:gd name="connsiteY136" fmla="*/ 2381297 h 3623501"/>
              <a:gd name="connsiteX137" fmla="*/ 6685472 w 8876581"/>
              <a:gd name="connsiteY137" fmla="*/ 2372670 h 3623501"/>
              <a:gd name="connsiteX138" fmla="*/ 6702725 w 8876581"/>
              <a:gd name="connsiteY138" fmla="*/ 2346791 h 3623501"/>
              <a:gd name="connsiteX139" fmla="*/ 6788989 w 8876581"/>
              <a:gd name="connsiteY139" fmla="*/ 2329538 h 3623501"/>
              <a:gd name="connsiteX140" fmla="*/ 6814868 w 8876581"/>
              <a:gd name="connsiteY140" fmla="*/ 2320912 h 3623501"/>
              <a:gd name="connsiteX141" fmla="*/ 6901132 w 8876581"/>
              <a:gd name="connsiteY141" fmla="*/ 2303659 h 3623501"/>
              <a:gd name="connsiteX142" fmla="*/ 6927012 w 8876581"/>
              <a:gd name="connsiteY142" fmla="*/ 2295033 h 3623501"/>
              <a:gd name="connsiteX143" fmla="*/ 6996023 w 8876581"/>
              <a:gd name="connsiteY143" fmla="*/ 2277780 h 3623501"/>
              <a:gd name="connsiteX144" fmla="*/ 7168551 w 8876581"/>
              <a:gd name="connsiteY144" fmla="*/ 2286406 h 3623501"/>
              <a:gd name="connsiteX145" fmla="*/ 7203057 w 8876581"/>
              <a:gd name="connsiteY145" fmla="*/ 2303659 h 3623501"/>
              <a:gd name="connsiteX146" fmla="*/ 7228936 w 8876581"/>
              <a:gd name="connsiteY146" fmla="*/ 2312285 h 3623501"/>
              <a:gd name="connsiteX147" fmla="*/ 7246189 w 8876581"/>
              <a:gd name="connsiteY147" fmla="*/ 2338165 h 3623501"/>
              <a:gd name="connsiteX148" fmla="*/ 7332453 w 8876581"/>
              <a:gd name="connsiteY148" fmla="*/ 2398550 h 3623501"/>
              <a:gd name="connsiteX149" fmla="*/ 7341080 w 8876581"/>
              <a:gd name="connsiteY149" fmla="*/ 2424429 h 3623501"/>
              <a:gd name="connsiteX150" fmla="*/ 7366959 w 8876581"/>
              <a:gd name="connsiteY150" fmla="*/ 2476187 h 3623501"/>
              <a:gd name="connsiteX151" fmla="*/ 7401465 w 8876581"/>
              <a:gd name="connsiteY151" fmla="*/ 2596957 h 3623501"/>
              <a:gd name="connsiteX152" fmla="*/ 7496355 w 8876581"/>
              <a:gd name="connsiteY152" fmla="*/ 2657342 h 3623501"/>
              <a:gd name="connsiteX153" fmla="*/ 7556740 w 8876581"/>
              <a:gd name="connsiteY153" fmla="*/ 2665968 h 3623501"/>
              <a:gd name="connsiteX154" fmla="*/ 7677510 w 8876581"/>
              <a:gd name="connsiteY154" fmla="*/ 2717727 h 3623501"/>
              <a:gd name="connsiteX155" fmla="*/ 7789653 w 8876581"/>
              <a:gd name="connsiteY155" fmla="*/ 2709101 h 3623501"/>
              <a:gd name="connsiteX156" fmla="*/ 7867291 w 8876581"/>
              <a:gd name="connsiteY156" fmla="*/ 2691848 h 3623501"/>
              <a:gd name="connsiteX157" fmla="*/ 7910423 w 8876581"/>
              <a:gd name="connsiteY157" fmla="*/ 2674595 h 3623501"/>
              <a:gd name="connsiteX158" fmla="*/ 7936302 w 8876581"/>
              <a:gd name="connsiteY158" fmla="*/ 2665968 h 3623501"/>
              <a:gd name="connsiteX159" fmla="*/ 8091578 w 8876581"/>
              <a:gd name="connsiteY159" fmla="*/ 2683221 h 3623501"/>
              <a:gd name="connsiteX160" fmla="*/ 8117457 w 8876581"/>
              <a:gd name="connsiteY160" fmla="*/ 2700474 h 3623501"/>
              <a:gd name="connsiteX161" fmla="*/ 8143336 w 8876581"/>
              <a:gd name="connsiteY161" fmla="*/ 2734980 h 3623501"/>
              <a:gd name="connsiteX162" fmla="*/ 8160589 w 8876581"/>
              <a:gd name="connsiteY162" fmla="*/ 2778112 h 3623501"/>
              <a:gd name="connsiteX163" fmla="*/ 8177842 w 8876581"/>
              <a:gd name="connsiteY163" fmla="*/ 2855750 h 3623501"/>
              <a:gd name="connsiteX164" fmla="*/ 8238227 w 8876581"/>
              <a:gd name="connsiteY164" fmla="*/ 2898882 h 3623501"/>
              <a:gd name="connsiteX165" fmla="*/ 8264106 w 8876581"/>
              <a:gd name="connsiteY165" fmla="*/ 2907508 h 3623501"/>
              <a:gd name="connsiteX166" fmla="*/ 8289985 w 8876581"/>
              <a:gd name="connsiteY166" fmla="*/ 2924761 h 3623501"/>
              <a:gd name="connsiteX167" fmla="*/ 8376249 w 8876581"/>
              <a:gd name="connsiteY167" fmla="*/ 2950640 h 3623501"/>
              <a:gd name="connsiteX168" fmla="*/ 8471140 w 8876581"/>
              <a:gd name="connsiteY168" fmla="*/ 2959267 h 3623501"/>
              <a:gd name="connsiteX169" fmla="*/ 8678174 w 8876581"/>
              <a:gd name="connsiteY169" fmla="*/ 2959267 h 3623501"/>
              <a:gd name="connsiteX170" fmla="*/ 8729932 w 8876581"/>
              <a:gd name="connsiteY170" fmla="*/ 2942014 h 3623501"/>
              <a:gd name="connsiteX171" fmla="*/ 8850702 w 8876581"/>
              <a:gd name="connsiteY171" fmla="*/ 2950640 h 3623501"/>
              <a:gd name="connsiteX172" fmla="*/ 8859329 w 8876581"/>
              <a:gd name="connsiteY172" fmla="*/ 2976519 h 3623501"/>
              <a:gd name="connsiteX173" fmla="*/ 8876581 w 8876581"/>
              <a:gd name="connsiteY173" fmla="*/ 3062784 h 3623501"/>
              <a:gd name="connsiteX174" fmla="*/ 8850702 w 8876581"/>
              <a:gd name="connsiteY174" fmla="*/ 3269817 h 3623501"/>
              <a:gd name="connsiteX175" fmla="*/ 8833449 w 8876581"/>
              <a:gd name="connsiteY175" fmla="*/ 3321576 h 3623501"/>
              <a:gd name="connsiteX176" fmla="*/ 8790317 w 8876581"/>
              <a:gd name="connsiteY176" fmla="*/ 3399214 h 3623501"/>
              <a:gd name="connsiteX177" fmla="*/ 8781691 w 8876581"/>
              <a:gd name="connsiteY177" fmla="*/ 3537236 h 3623501"/>
              <a:gd name="connsiteX178" fmla="*/ 8764438 w 8876581"/>
              <a:gd name="connsiteY178" fmla="*/ 3563116 h 3623501"/>
              <a:gd name="connsiteX179" fmla="*/ 8738559 w 8876581"/>
              <a:gd name="connsiteY179" fmla="*/ 3614874 h 3623501"/>
              <a:gd name="connsiteX180" fmla="*/ 8712680 w 8876581"/>
              <a:gd name="connsiteY180" fmla="*/ 3623501 h 3623501"/>
              <a:gd name="connsiteX181" fmla="*/ 8626415 w 8876581"/>
              <a:gd name="connsiteY181" fmla="*/ 3614874 h 3623501"/>
              <a:gd name="connsiteX182" fmla="*/ 8557404 w 8876581"/>
              <a:gd name="connsiteY182" fmla="*/ 3597621 h 3623501"/>
              <a:gd name="connsiteX183" fmla="*/ 8531525 w 8876581"/>
              <a:gd name="connsiteY183" fmla="*/ 3580368 h 3623501"/>
              <a:gd name="connsiteX184" fmla="*/ 8514272 w 8876581"/>
              <a:gd name="connsiteY184" fmla="*/ 3554489 h 3623501"/>
              <a:gd name="connsiteX185" fmla="*/ 8488393 w 8876581"/>
              <a:gd name="connsiteY185" fmla="*/ 3545863 h 3623501"/>
              <a:gd name="connsiteX186" fmla="*/ 8462514 w 8876581"/>
              <a:gd name="connsiteY186" fmla="*/ 3528610 h 3623501"/>
              <a:gd name="connsiteX187" fmla="*/ 8333117 w 8876581"/>
              <a:gd name="connsiteY187" fmla="*/ 3511357 h 3623501"/>
              <a:gd name="connsiteX188" fmla="*/ 8272732 w 8876581"/>
              <a:gd name="connsiteY188" fmla="*/ 3494104 h 3623501"/>
              <a:gd name="connsiteX189" fmla="*/ 8246853 w 8876581"/>
              <a:gd name="connsiteY189" fmla="*/ 3485478 h 3623501"/>
              <a:gd name="connsiteX190" fmla="*/ 8195095 w 8876581"/>
              <a:gd name="connsiteY190" fmla="*/ 3442346 h 3623501"/>
              <a:gd name="connsiteX191" fmla="*/ 8169215 w 8876581"/>
              <a:gd name="connsiteY191" fmla="*/ 3425093 h 3623501"/>
              <a:gd name="connsiteX192" fmla="*/ 8065698 w 8876581"/>
              <a:gd name="connsiteY192" fmla="*/ 3381961 h 3623501"/>
              <a:gd name="connsiteX193" fmla="*/ 7936302 w 8876581"/>
              <a:gd name="connsiteY193" fmla="*/ 3390587 h 3623501"/>
              <a:gd name="connsiteX194" fmla="*/ 7910423 w 8876581"/>
              <a:gd name="connsiteY194" fmla="*/ 3373334 h 3623501"/>
              <a:gd name="connsiteX195" fmla="*/ 7884544 w 8876581"/>
              <a:gd name="connsiteY195" fmla="*/ 3364708 h 3623501"/>
              <a:gd name="connsiteX196" fmla="*/ 7815532 w 8876581"/>
              <a:gd name="connsiteY196" fmla="*/ 3321576 h 3623501"/>
              <a:gd name="connsiteX197" fmla="*/ 7781027 w 8876581"/>
              <a:gd name="connsiteY197" fmla="*/ 3295697 h 3623501"/>
              <a:gd name="connsiteX198" fmla="*/ 7729268 w 8876581"/>
              <a:gd name="connsiteY198" fmla="*/ 3287070 h 3623501"/>
              <a:gd name="connsiteX199" fmla="*/ 7677510 w 8876581"/>
              <a:gd name="connsiteY199" fmla="*/ 3269817 h 3623501"/>
              <a:gd name="connsiteX200" fmla="*/ 7591246 w 8876581"/>
              <a:gd name="connsiteY200" fmla="*/ 3218059 h 3623501"/>
              <a:gd name="connsiteX201" fmla="*/ 7539487 w 8876581"/>
              <a:gd name="connsiteY201" fmla="*/ 3183553 h 3623501"/>
              <a:gd name="connsiteX202" fmla="*/ 7461849 w 8876581"/>
              <a:gd name="connsiteY202" fmla="*/ 3157674 h 3623501"/>
              <a:gd name="connsiteX203" fmla="*/ 7392838 w 8876581"/>
              <a:gd name="connsiteY203" fmla="*/ 3140421 h 3623501"/>
              <a:gd name="connsiteX204" fmla="*/ 7228936 w 8876581"/>
              <a:gd name="connsiteY204" fmla="*/ 3131795 h 3623501"/>
              <a:gd name="connsiteX205" fmla="*/ 7159925 w 8876581"/>
              <a:gd name="connsiteY205" fmla="*/ 3114542 h 3623501"/>
              <a:gd name="connsiteX206" fmla="*/ 7125419 w 8876581"/>
              <a:gd name="connsiteY206" fmla="*/ 3097289 h 3623501"/>
              <a:gd name="connsiteX207" fmla="*/ 7099540 w 8876581"/>
              <a:gd name="connsiteY207" fmla="*/ 3080036 h 3623501"/>
              <a:gd name="connsiteX208" fmla="*/ 7065034 w 8876581"/>
              <a:gd name="connsiteY208" fmla="*/ 3071410 h 3623501"/>
              <a:gd name="connsiteX209" fmla="*/ 7039155 w 8876581"/>
              <a:gd name="connsiteY209" fmla="*/ 3062784 h 3623501"/>
              <a:gd name="connsiteX210" fmla="*/ 6952891 w 8876581"/>
              <a:gd name="connsiteY210" fmla="*/ 3036904 h 3623501"/>
              <a:gd name="connsiteX211" fmla="*/ 6927012 w 8876581"/>
              <a:gd name="connsiteY211" fmla="*/ 3028278 h 3623501"/>
              <a:gd name="connsiteX212" fmla="*/ 6866627 w 8876581"/>
              <a:gd name="connsiteY212" fmla="*/ 3002399 h 3623501"/>
              <a:gd name="connsiteX213" fmla="*/ 6840748 w 8876581"/>
              <a:gd name="connsiteY213" fmla="*/ 2985146 h 3623501"/>
              <a:gd name="connsiteX214" fmla="*/ 6814868 w 8876581"/>
              <a:gd name="connsiteY214" fmla="*/ 2976519 h 3623501"/>
              <a:gd name="connsiteX215" fmla="*/ 6780363 w 8876581"/>
              <a:gd name="connsiteY215" fmla="*/ 2959267 h 3623501"/>
              <a:gd name="connsiteX216" fmla="*/ 6728604 w 8876581"/>
              <a:gd name="connsiteY216" fmla="*/ 2942014 h 3623501"/>
              <a:gd name="connsiteX217" fmla="*/ 6650966 w 8876581"/>
              <a:gd name="connsiteY217" fmla="*/ 2916134 h 3623501"/>
              <a:gd name="connsiteX218" fmla="*/ 6625087 w 8876581"/>
              <a:gd name="connsiteY218" fmla="*/ 2907508 h 3623501"/>
              <a:gd name="connsiteX219" fmla="*/ 6599208 w 8876581"/>
              <a:gd name="connsiteY219" fmla="*/ 2898882 h 3623501"/>
              <a:gd name="connsiteX220" fmla="*/ 6512944 w 8876581"/>
              <a:gd name="connsiteY220" fmla="*/ 2890255 h 3623501"/>
              <a:gd name="connsiteX221" fmla="*/ 6409427 w 8876581"/>
              <a:gd name="connsiteY221" fmla="*/ 2864376 h 3623501"/>
              <a:gd name="connsiteX222" fmla="*/ 6357668 w 8876581"/>
              <a:gd name="connsiteY222" fmla="*/ 2847123 h 3623501"/>
              <a:gd name="connsiteX223" fmla="*/ 6331789 w 8876581"/>
              <a:gd name="connsiteY223" fmla="*/ 2838497 h 3623501"/>
              <a:gd name="connsiteX224" fmla="*/ 6280031 w 8876581"/>
              <a:gd name="connsiteY224" fmla="*/ 2812617 h 3623501"/>
              <a:gd name="connsiteX225" fmla="*/ 6254151 w 8876581"/>
              <a:gd name="connsiteY225" fmla="*/ 2795365 h 3623501"/>
              <a:gd name="connsiteX226" fmla="*/ 6202393 w 8876581"/>
              <a:gd name="connsiteY226" fmla="*/ 2778112 h 3623501"/>
              <a:gd name="connsiteX227" fmla="*/ 6176514 w 8876581"/>
              <a:gd name="connsiteY227" fmla="*/ 2769485 h 3623501"/>
              <a:gd name="connsiteX228" fmla="*/ 6124755 w 8876581"/>
              <a:gd name="connsiteY228" fmla="*/ 2734980 h 3623501"/>
              <a:gd name="connsiteX229" fmla="*/ 6098876 w 8876581"/>
              <a:gd name="connsiteY229" fmla="*/ 2726353 h 3623501"/>
              <a:gd name="connsiteX230" fmla="*/ 6047117 w 8876581"/>
              <a:gd name="connsiteY230" fmla="*/ 2691848 h 3623501"/>
              <a:gd name="connsiteX231" fmla="*/ 5960853 w 8876581"/>
              <a:gd name="connsiteY231" fmla="*/ 2665968 h 3623501"/>
              <a:gd name="connsiteX232" fmla="*/ 5934974 w 8876581"/>
              <a:gd name="connsiteY232" fmla="*/ 2657342 h 3623501"/>
              <a:gd name="connsiteX233" fmla="*/ 5883215 w 8876581"/>
              <a:gd name="connsiteY233" fmla="*/ 2648716 h 3623501"/>
              <a:gd name="connsiteX234" fmla="*/ 5615797 w 8876581"/>
              <a:gd name="connsiteY234" fmla="*/ 2553825 h 3623501"/>
              <a:gd name="connsiteX235" fmla="*/ 5607170 w 8876581"/>
              <a:gd name="connsiteY235" fmla="*/ 2527946 h 3623501"/>
              <a:gd name="connsiteX236" fmla="*/ 5538159 w 8876581"/>
              <a:gd name="connsiteY236" fmla="*/ 2519319 h 3623501"/>
              <a:gd name="connsiteX237" fmla="*/ 5477774 w 8876581"/>
              <a:gd name="connsiteY237" fmla="*/ 2510693 h 3623501"/>
              <a:gd name="connsiteX238" fmla="*/ 5451895 w 8876581"/>
              <a:gd name="connsiteY238" fmla="*/ 2502067 h 3623501"/>
              <a:gd name="connsiteX239" fmla="*/ 5382883 w 8876581"/>
              <a:gd name="connsiteY239" fmla="*/ 2484814 h 3623501"/>
              <a:gd name="connsiteX240" fmla="*/ 5357004 w 8876581"/>
              <a:gd name="connsiteY240" fmla="*/ 2467561 h 3623501"/>
              <a:gd name="connsiteX241" fmla="*/ 5322498 w 8876581"/>
              <a:gd name="connsiteY241" fmla="*/ 2458934 h 3623501"/>
              <a:gd name="connsiteX242" fmla="*/ 5296619 w 8876581"/>
              <a:gd name="connsiteY242" fmla="*/ 2450308 h 3623501"/>
              <a:gd name="connsiteX243" fmla="*/ 5270740 w 8876581"/>
              <a:gd name="connsiteY243" fmla="*/ 2433055 h 3623501"/>
              <a:gd name="connsiteX244" fmla="*/ 5244861 w 8876581"/>
              <a:gd name="connsiteY244" fmla="*/ 2424429 h 3623501"/>
              <a:gd name="connsiteX245" fmla="*/ 5141344 w 8876581"/>
              <a:gd name="connsiteY245" fmla="*/ 2398550 h 3623501"/>
              <a:gd name="connsiteX246" fmla="*/ 5115465 w 8876581"/>
              <a:gd name="connsiteY246" fmla="*/ 2381297 h 3623501"/>
              <a:gd name="connsiteX247" fmla="*/ 5037827 w 8876581"/>
              <a:gd name="connsiteY247" fmla="*/ 2364044 h 3623501"/>
              <a:gd name="connsiteX248" fmla="*/ 4934310 w 8876581"/>
              <a:gd name="connsiteY248" fmla="*/ 2355417 h 3623501"/>
              <a:gd name="connsiteX249" fmla="*/ 4882551 w 8876581"/>
              <a:gd name="connsiteY249" fmla="*/ 2320912 h 3623501"/>
              <a:gd name="connsiteX250" fmla="*/ 4856672 w 8876581"/>
              <a:gd name="connsiteY250" fmla="*/ 2303659 h 3623501"/>
              <a:gd name="connsiteX251" fmla="*/ 4830793 w 8876581"/>
              <a:gd name="connsiteY251" fmla="*/ 2295033 h 3623501"/>
              <a:gd name="connsiteX252" fmla="*/ 4804914 w 8876581"/>
              <a:gd name="connsiteY252" fmla="*/ 2277780 h 3623501"/>
              <a:gd name="connsiteX253" fmla="*/ 4779034 w 8876581"/>
              <a:gd name="connsiteY253" fmla="*/ 2269153 h 3623501"/>
              <a:gd name="connsiteX254" fmla="*/ 4701397 w 8876581"/>
              <a:gd name="connsiteY254" fmla="*/ 2243274 h 3623501"/>
              <a:gd name="connsiteX255" fmla="*/ 4675517 w 8876581"/>
              <a:gd name="connsiteY255" fmla="*/ 2234648 h 3623501"/>
              <a:gd name="connsiteX256" fmla="*/ 4597880 w 8876581"/>
              <a:gd name="connsiteY256" fmla="*/ 2217395 h 3623501"/>
              <a:gd name="connsiteX257" fmla="*/ 4520242 w 8876581"/>
              <a:gd name="connsiteY257" fmla="*/ 2165636 h 3623501"/>
              <a:gd name="connsiteX258" fmla="*/ 4468483 w 8876581"/>
              <a:gd name="connsiteY258" fmla="*/ 2131131 h 3623501"/>
              <a:gd name="connsiteX259" fmla="*/ 4442604 w 8876581"/>
              <a:gd name="connsiteY259" fmla="*/ 2105251 h 3623501"/>
              <a:gd name="connsiteX260" fmla="*/ 4416725 w 8876581"/>
              <a:gd name="connsiteY260" fmla="*/ 2096625 h 3623501"/>
              <a:gd name="connsiteX261" fmla="*/ 4347714 w 8876581"/>
              <a:gd name="connsiteY261" fmla="*/ 2070746 h 3623501"/>
              <a:gd name="connsiteX262" fmla="*/ 4304581 w 8876581"/>
              <a:gd name="connsiteY262" fmla="*/ 2062119 h 3623501"/>
              <a:gd name="connsiteX263" fmla="*/ 4201065 w 8876581"/>
              <a:gd name="connsiteY263" fmla="*/ 2044867 h 3623501"/>
              <a:gd name="connsiteX264" fmla="*/ 4149306 w 8876581"/>
              <a:gd name="connsiteY264" fmla="*/ 2036240 h 3623501"/>
              <a:gd name="connsiteX265" fmla="*/ 4045789 w 8876581"/>
              <a:gd name="connsiteY265" fmla="*/ 2027614 h 3623501"/>
              <a:gd name="connsiteX266" fmla="*/ 4002657 w 8876581"/>
              <a:gd name="connsiteY266" fmla="*/ 2018987 h 3623501"/>
              <a:gd name="connsiteX267" fmla="*/ 3950898 w 8876581"/>
              <a:gd name="connsiteY267" fmla="*/ 2001734 h 3623501"/>
              <a:gd name="connsiteX268" fmla="*/ 3856008 w 8876581"/>
              <a:gd name="connsiteY268" fmla="*/ 1993108 h 3623501"/>
              <a:gd name="connsiteX269" fmla="*/ 3804249 w 8876581"/>
              <a:gd name="connsiteY269" fmla="*/ 1975855 h 3623501"/>
              <a:gd name="connsiteX270" fmla="*/ 3752491 w 8876581"/>
              <a:gd name="connsiteY270" fmla="*/ 1941350 h 3623501"/>
              <a:gd name="connsiteX271" fmla="*/ 3666227 w 8876581"/>
              <a:gd name="connsiteY271" fmla="*/ 1915470 h 3623501"/>
              <a:gd name="connsiteX272" fmla="*/ 3614468 w 8876581"/>
              <a:gd name="connsiteY272" fmla="*/ 1898217 h 3623501"/>
              <a:gd name="connsiteX273" fmla="*/ 3562710 w 8876581"/>
              <a:gd name="connsiteY273" fmla="*/ 1872338 h 3623501"/>
              <a:gd name="connsiteX274" fmla="*/ 3493698 w 8876581"/>
              <a:gd name="connsiteY274" fmla="*/ 1837833 h 3623501"/>
              <a:gd name="connsiteX275" fmla="*/ 3424687 w 8876581"/>
              <a:gd name="connsiteY275" fmla="*/ 1811953 h 3623501"/>
              <a:gd name="connsiteX276" fmla="*/ 3407434 w 8876581"/>
              <a:gd name="connsiteY276" fmla="*/ 1760195 h 3623501"/>
              <a:gd name="connsiteX277" fmla="*/ 3355676 w 8876581"/>
              <a:gd name="connsiteY277" fmla="*/ 1751568 h 3623501"/>
              <a:gd name="connsiteX278" fmla="*/ 3183148 w 8876581"/>
              <a:gd name="connsiteY278" fmla="*/ 1734316 h 3623501"/>
              <a:gd name="connsiteX279" fmla="*/ 3131389 w 8876581"/>
              <a:gd name="connsiteY279" fmla="*/ 1725689 h 3623501"/>
              <a:gd name="connsiteX280" fmla="*/ 3071004 w 8876581"/>
              <a:gd name="connsiteY280" fmla="*/ 1717063 h 3623501"/>
              <a:gd name="connsiteX281" fmla="*/ 3027872 w 8876581"/>
              <a:gd name="connsiteY281" fmla="*/ 1708436 h 3623501"/>
              <a:gd name="connsiteX282" fmla="*/ 3001993 w 8876581"/>
              <a:gd name="connsiteY282" fmla="*/ 1691184 h 3623501"/>
              <a:gd name="connsiteX283" fmla="*/ 2976114 w 8876581"/>
              <a:gd name="connsiteY283" fmla="*/ 1682557 h 3623501"/>
              <a:gd name="connsiteX284" fmla="*/ 2863970 w 8876581"/>
              <a:gd name="connsiteY284" fmla="*/ 1665304 h 3623501"/>
              <a:gd name="connsiteX285" fmla="*/ 2700068 w 8876581"/>
              <a:gd name="connsiteY285" fmla="*/ 1648051 h 3623501"/>
              <a:gd name="connsiteX286" fmla="*/ 2674189 w 8876581"/>
              <a:gd name="connsiteY286" fmla="*/ 1630799 h 3623501"/>
              <a:gd name="connsiteX287" fmla="*/ 2605178 w 8876581"/>
              <a:gd name="connsiteY287" fmla="*/ 1570414 h 3623501"/>
              <a:gd name="connsiteX288" fmla="*/ 2484408 w 8876581"/>
              <a:gd name="connsiteY288" fmla="*/ 1535908 h 3623501"/>
              <a:gd name="connsiteX289" fmla="*/ 2372265 w 8876581"/>
              <a:gd name="connsiteY289" fmla="*/ 1501402 h 3623501"/>
              <a:gd name="connsiteX290" fmla="*/ 2311880 w 8876581"/>
              <a:gd name="connsiteY290" fmla="*/ 1466897 h 3623501"/>
              <a:gd name="connsiteX291" fmla="*/ 2286000 w 8876581"/>
              <a:gd name="connsiteY291" fmla="*/ 1449644 h 3623501"/>
              <a:gd name="connsiteX292" fmla="*/ 2156604 w 8876581"/>
              <a:gd name="connsiteY292" fmla="*/ 1415138 h 3623501"/>
              <a:gd name="connsiteX293" fmla="*/ 2087593 w 8876581"/>
              <a:gd name="connsiteY293" fmla="*/ 1389259 h 3623501"/>
              <a:gd name="connsiteX294" fmla="*/ 2061714 w 8876581"/>
              <a:gd name="connsiteY294" fmla="*/ 1372006 h 3623501"/>
              <a:gd name="connsiteX295" fmla="*/ 2027208 w 8876581"/>
              <a:gd name="connsiteY295" fmla="*/ 1363380 h 3623501"/>
              <a:gd name="connsiteX296" fmla="*/ 1932317 w 8876581"/>
              <a:gd name="connsiteY296" fmla="*/ 1328874 h 3623501"/>
              <a:gd name="connsiteX297" fmla="*/ 1889185 w 8876581"/>
              <a:gd name="connsiteY297" fmla="*/ 1311621 h 3623501"/>
              <a:gd name="connsiteX298" fmla="*/ 1639019 w 8876581"/>
              <a:gd name="connsiteY298" fmla="*/ 1285742 h 3623501"/>
              <a:gd name="connsiteX299" fmla="*/ 1578634 w 8876581"/>
              <a:gd name="connsiteY299" fmla="*/ 1259863 h 3623501"/>
              <a:gd name="connsiteX300" fmla="*/ 1526876 w 8876581"/>
              <a:gd name="connsiteY300" fmla="*/ 1242610 h 3623501"/>
              <a:gd name="connsiteX301" fmla="*/ 1475117 w 8876581"/>
              <a:gd name="connsiteY301" fmla="*/ 1216731 h 3623501"/>
              <a:gd name="connsiteX302" fmla="*/ 1449238 w 8876581"/>
              <a:gd name="connsiteY302" fmla="*/ 1199478 h 3623501"/>
              <a:gd name="connsiteX303" fmla="*/ 1423359 w 8876581"/>
              <a:gd name="connsiteY303" fmla="*/ 1190851 h 3623501"/>
              <a:gd name="connsiteX304" fmla="*/ 1388853 w 8876581"/>
              <a:gd name="connsiteY304" fmla="*/ 1173599 h 3623501"/>
              <a:gd name="connsiteX305" fmla="*/ 1345721 w 8876581"/>
              <a:gd name="connsiteY305" fmla="*/ 1164972 h 3623501"/>
              <a:gd name="connsiteX306" fmla="*/ 1319842 w 8876581"/>
              <a:gd name="connsiteY306" fmla="*/ 1156346 h 3623501"/>
              <a:gd name="connsiteX307" fmla="*/ 1285336 w 8876581"/>
              <a:gd name="connsiteY307" fmla="*/ 1147719 h 3623501"/>
              <a:gd name="connsiteX308" fmla="*/ 1216325 w 8876581"/>
              <a:gd name="connsiteY308" fmla="*/ 1121840 h 3623501"/>
              <a:gd name="connsiteX309" fmla="*/ 1190446 w 8876581"/>
              <a:gd name="connsiteY309" fmla="*/ 1104587 h 3623501"/>
              <a:gd name="connsiteX310" fmla="*/ 1138687 w 8876581"/>
              <a:gd name="connsiteY310" fmla="*/ 1087334 h 3623501"/>
              <a:gd name="connsiteX311" fmla="*/ 1086929 w 8876581"/>
              <a:gd name="connsiteY311" fmla="*/ 1061455 h 3623501"/>
              <a:gd name="connsiteX312" fmla="*/ 1009291 w 8876581"/>
              <a:gd name="connsiteY312" fmla="*/ 1026950 h 3623501"/>
              <a:gd name="connsiteX313" fmla="*/ 983412 w 8876581"/>
              <a:gd name="connsiteY313" fmla="*/ 1018323 h 3623501"/>
              <a:gd name="connsiteX314" fmla="*/ 836763 w 8876581"/>
              <a:gd name="connsiteY314" fmla="*/ 1009697 h 3623501"/>
              <a:gd name="connsiteX315" fmla="*/ 802257 w 8876581"/>
              <a:gd name="connsiteY315" fmla="*/ 1001070 h 3623501"/>
              <a:gd name="connsiteX316" fmla="*/ 750498 w 8876581"/>
              <a:gd name="connsiteY316" fmla="*/ 983817 h 3623501"/>
              <a:gd name="connsiteX317" fmla="*/ 698740 w 8876581"/>
              <a:gd name="connsiteY317" fmla="*/ 949312 h 3623501"/>
              <a:gd name="connsiteX318" fmla="*/ 672861 w 8876581"/>
              <a:gd name="connsiteY318" fmla="*/ 932059 h 3623501"/>
              <a:gd name="connsiteX319" fmla="*/ 569344 w 8876581"/>
              <a:gd name="connsiteY319" fmla="*/ 906180 h 3623501"/>
              <a:gd name="connsiteX320" fmla="*/ 543465 w 8876581"/>
              <a:gd name="connsiteY320" fmla="*/ 897553 h 3623501"/>
              <a:gd name="connsiteX321" fmla="*/ 439948 w 8876581"/>
              <a:gd name="connsiteY321" fmla="*/ 880301 h 3623501"/>
              <a:gd name="connsiteX322" fmla="*/ 388189 w 8876581"/>
              <a:gd name="connsiteY322" fmla="*/ 845795 h 3623501"/>
              <a:gd name="connsiteX323" fmla="*/ 120770 w 8876581"/>
              <a:gd name="connsiteY323" fmla="*/ 819916 h 3623501"/>
              <a:gd name="connsiteX324" fmla="*/ 69012 w 8876581"/>
              <a:gd name="connsiteY324" fmla="*/ 785410 h 3623501"/>
              <a:gd name="connsiteX325" fmla="*/ 0 w 8876581"/>
              <a:gd name="connsiteY325" fmla="*/ 768157 h 3623501"/>
              <a:gd name="connsiteX326" fmla="*/ 17253 w 8876581"/>
              <a:gd name="connsiteY326" fmla="*/ 681893 h 3623501"/>
              <a:gd name="connsiteX327" fmla="*/ 34506 w 8876581"/>
              <a:gd name="connsiteY327" fmla="*/ 656014 h 3623501"/>
              <a:gd name="connsiteX328" fmla="*/ 43132 w 8876581"/>
              <a:gd name="connsiteY328" fmla="*/ 604255 h 3623501"/>
              <a:gd name="connsiteX329" fmla="*/ 60385 w 8876581"/>
              <a:gd name="connsiteY329" fmla="*/ 552497 h 3623501"/>
              <a:gd name="connsiteX330" fmla="*/ 94891 w 8876581"/>
              <a:gd name="connsiteY330" fmla="*/ 431727 h 3623501"/>
              <a:gd name="connsiteX331" fmla="*/ 103517 w 8876581"/>
              <a:gd name="connsiteY331" fmla="*/ 379968 h 3623501"/>
              <a:gd name="connsiteX332" fmla="*/ 120770 w 8876581"/>
              <a:gd name="connsiteY332" fmla="*/ 310957 h 3623501"/>
              <a:gd name="connsiteX333" fmla="*/ 138023 w 8876581"/>
              <a:gd name="connsiteY333" fmla="*/ 285078 h 3623501"/>
              <a:gd name="connsiteX334" fmla="*/ 155276 w 8876581"/>
              <a:gd name="connsiteY334" fmla="*/ 233319 h 3623501"/>
              <a:gd name="connsiteX335" fmla="*/ 163902 w 8876581"/>
              <a:gd name="connsiteY335" fmla="*/ 190187 h 362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8876581" h="3623501">
                <a:moveTo>
                  <a:pt x="163902" y="190187"/>
                </a:moveTo>
                <a:cubicBezTo>
                  <a:pt x="173885" y="173549"/>
                  <a:pt x="213332" y="106252"/>
                  <a:pt x="224287" y="95297"/>
                </a:cubicBezTo>
                <a:cubicBezTo>
                  <a:pt x="232913" y="86670"/>
                  <a:pt x="239502" y="75342"/>
                  <a:pt x="250166" y="69417"/>
                </a:cubicBezTo>
                <a:cubicBezTo>
                  <a:pt x="266064" y="60585"/>
                  <a:pt x="301925" y="52165"/>
                  <a:pt x="301925" y="52165"/>
                </a:cubicBezTo>
                <a:cubicBezTo>
                  <a:pt x="310551" y="46414"/>
                  <a:pt x="318330" y="39123"/>
                  <a:pt x="327804" y="34912"/>
                </a:cubicBezTo>
                <a:cubicBezTo>
                  <a:pt x="344423" y="27526"/>
                  <a:pt x="379563" y="17659"/>
                  <a:pt x="379563" y="17659"/>
                </a:cubicBezTo>
                <a:cubicBezTo>
                  <a:pt x="388189" y="11908"/>
                  <a:pt x="395105" y="1201"/>
                  <a:pt x="405442" y="406"/>
                </a:cubicBezTo>
                <a:cubicBezTo>
                  <a:pt x="441857" y="-2395"/>
                  <a:pt x="496063" y="9904"/>
                  <a:pt x="534838" y="17659"/>
                </a:cubicBezTo>
                <a:cubicBezTo>
                  <a:pt x="537714" y="26285"/>
                  <a:pt x="539049" y="35589"/>
                  <a:pt x="543465" y="43538"/>
                </a:cubicBezTo>
                <a:cubicBezTo>
                  <a:pt x="560670" y="74507"/>
                  <a:pt x="572243" y="98503"/>
                  <a:pt x="603849" y="112550"/>
                </a:cubicBezTo>
                <a:cubicBezTo>
                  <a:pt x="620468" y="119936"/>
                  <a:pt x="655608" y="129802"/>
                  <a:pt x="655608" y="129802"/>
                </a:cubicBezTo>
                <a:cubicBezTo>
                  <a:pt x="684363" y="172935"/>
                  <a:pt x="664234" y="149930"/>
                  <a:pt x="724619" y="190187"/>
                </a:cubicBezTo>
                <a:lnTo>
                  <a:pt x="750498" y="207440"/>
                </a:lnTo>
                <a:lnTo>
                  <a:pt x="776378" y="224693"/>
                </a:lnTo>
                <a:cubicBezTo>
                  <a:pt x="815535" y="283427"/>
                  <a:pt x="766603" y="213696"/>
                  <a:pt x="845389" y="302331"/>
                </a:cubicBezTo>
                <a:cubicBezTo>
                  <a:pt x="887213" y="349383"/>
                  <a:pt x="835196" y="309912"/>
                  <a:pt x="888521" y="345463"/>
                </a:cubicBezTo>
                <a:cubicBezTo>
                  <a:pt x="937963" y="419624"/>
                  <a:pt x="878688" y="325796"/>
                  <a:pt x="914400" y="397221"/>
                </a:cubicBezTo>
                <a:cubicBezTo>
                  <a:pt x="919037" y="406494"/>
                  <a:pt x="927442" y="413627"/>
                  <a:pt x="931653" y="423101"/>
                </a:cubicBezTo>
                <a:cubicBezTo>
                  <a:pt x="931660" y="423116"/>
                  <a:pt x="953216" y="487791"/>
                  <a:pt x="957532" y="500738"/>
                </a:cubicBezTo>
                <a:cubicBezTo>
                  <a:pt x="960408" y="509364"/>
                  <a:pt x="961115" y="519051"/>
                  <a:pt x="966159" y="526617"/>
                </a:cubicBezTo>
                <a:lnTo>
                  <a:pt x="1000665" y="578376"/>
                </a:lnTo>
                <a:cubicBezTo>
                  <a:pt x="1022346" y="643421"/>
                  <a:pt x="990578" y="565769"/>
                  <a:pt x="1035170" y="621508"/>
                </a:cubicBezTo>
                <a:cubicBezTo>
                  <a:pt x="1082790" y="681033"/>
                  <a:pt x="995510" y="615195"/>
                  <a:pt x="1069676" y="664640"/>
                </a:cubicBezTo>
                <a:cubicBezTo>
                  <a:pt x="1086469" y="715020"/>
                  <a:pt x="1065163" y="668754"/>
                  <a:pt x="1104181" y="707772"/>
                </a:cubicBezTo>
                <a:cubicBezTo>
                  <a:pt x="1111512" y="715103"/>
                  <a:pt x="1114797" y="725686"/>
                  <a:pt x="1121434" y="733651"/>
                </a:cubicBezTo>
                <a:cubicBezTo>
                  <a:pt x="1155802" y="774892"/>
                  <a:pt x="1136180" y="745939"/>
                  <a:pt x="1173193" y="776784"/>
                </a:cubicBezTo>
                <a:cubicBezTo>
                  <a:pt x="1182565" y="784594"/>
                  <a:pt x="1189700" y="794853"/>
                  <a:pt x="1199072" y="802663"/>
                </a:cubicBezTo>
                <a:cubicBezTo>
                  <a:pt x="1207037" y="809300"/>
                  <a:pt x="1215477" y="815705"/>
                  <a:pt x="1224951" y="819916"/>
                </a:cubicBezTo>
                <a:cubicBezTo>
                  <a:pt x="1241570" y="827302"/>
                  <a:pt x="1276710" y="837168"/>
                  <a:pt x="1276710" y="837168"/>
                </a:cubicBezTo>
                <a:cubicBezTo>
                  <a:pt x="1285336" y="842919"/>
                  <a:pt x="1293316" y="849784"/>
                  <a:pt x="1302589" y="854421"/>
                </a:cubicBezTo>
                <a:cubicBezTo>
                  <a:pt x="1331495" y="868874"/>
                  <a:pt x="1381500" y="868940"/>
                  <a:pt x="1406106" y="871674"/>
                </a:cubicBezTo>
                <a:cubicBezTo>
                  <a:pt x="1472349" y="888236"/>
                  <a:pt x="1408275" y="873474"/>
                  <a:pt x="1500997" y="888927"/>
                </a:cubicBezTo>
                <a:cubicBezTo>
                  <a:pt x="1515460" y="891337"/>
                  <a:pt x="1529557" y="895934"/>
                  <a:pt x="1544129" y="897553"/>
                </a:cubicBezTo>
                <a:cubicBezTo>
                  <a:pt x="1581391" y="901693"/>
                  <a:pt x="1618891" y="903304"/>
                  <a:pt x="1656272" y="906180"/>
                </a:cubicBezTo>
                <a:cubicBezTo>
                  <a:pt x="1664898" y="909055"/>
                  <a:pt x="1674018" y="910740"/>
                  <a:pt x="1682151" y="914806"/>
                </a:cubicBezTo>
                <a:cubicBezTo>
                  <a:pt x="1691424" y="919443"/>
                  <a:pt x="1698501" y="927975"/>
                  <a:pt x="1708031" y="932059"/>
                </a:cubicBezTo>
                <a:cubicBezTo>
                  <a:pt x="1718928" y="936729"/>
                  <a:pt x="1731034" y="937810"/>
                  <a:pt x="1742536" y="940685"/>
                </a:cubicBezTo>
                <a:cubicBezTo>
                  <a:pt x="1817298" y="937810"/>
                  <a:pt x="1892183" y="937206"/>
                  <a:pt x="1966823" y="932059"/>
                </a:cubicBezTo>
                <a:cubicBezTo>
                  <a:pt x="1975894" y="931433"/>
                  <a:pt x="1983959" y="925931"/>
                  <a:pt x="1992702" y="923433"/>
                </a:cubicBezTo>
                <a:cubicBezTo>
                  <a:pt x="2004102" y="920176"/>
                  <a:pt x="2015706" y="917682"/>
                  <a:pt x="2027208" y="914806"/>
                </a:cubicBezTo>
                <a:cubicBezTo>
                  <a:pt x="2035834" y="909055"/>
                  <a:pt x="2045122" y="904190"/>
                  <a:pt x="2053087" y="897553"/>
                </a:cubicBezTo>
                <a:cubicBezTo>
                  <a:pt x="2062459" y="889743"/>
                  <a:pt x="2068815" y="878441"/>
                  <a:pt x="2078966" y="871674"/>
                </a:cubicBezTo>
                <a:cubicBezTo>
                  <a:pt x="2086532" y="866630"/>
                  <a:pt x="2096219" y="865923"/>
                  <a:pt x="2104846" y="863048"/>
                </a:cubicBezTo>
                <a:cubicBezTo>
                  <a:pt x="2124974" y="832853"/>
                  <a:pt x="2130722" y="817042"/>
                  <a:pt x="2173857" y="802663"/>
                </a:cubicBezTo>
                <a:lnTo>
                  <a:pt x="2225615" y="785410"/>
                </a:lnTo>
                <a:cubicBezTo>
                  <a:pt x="2228491" y="771033"/>
                  <a:pt x="2226968" y="755008"/>
                  <a:pt x="2234242" y="742278"/>
                </a:cubicBezTo>
                <a:cubicBezTo>
                  <a:pt x="2239386" y="733276"/>
                  <a:pt x="2250647" y="729236"/>
                  <a:pt x="2260121" y="725025"/>
                </a:cubicBezTo>
                <a:cubicBezTo>
                  <a:pt x="2260133" y="725020"/>
                  <a:pt x="2324813" y="703461"/>
                  <a:pt x="2337759" y="699146"/>
                </a:cubicBezTo>
                <a:lnTo>
                  <a:pt x="2363638" y="690519"/>
                </a:lnTo>
                <a:lnTo>
                  <a:pt x="2389517" y="681893"/>
                </a:lnTo>
                <a:cubicBezTo>
                  <a:pt x="2398144" y="676142"/>
                  <a:pt x="2405923" y="668851"/>
                  <a:pt x="2415397" y="664640"/>
                </a:cubicBezTo>
                <a:cubicBezTo>
                  <a:pt x="2432016" y="657254"/>
                  <a:pt x="2467155" y="647387"/>
                  <a:pt x="2467155" y="647387"/>
                </a:cubicBezTo>
                <a:cubicBezTo>
                  <a:pt x="2497187" y="650724"/>
                  <a:pt x="2565964" y="652877"/>
                  <a:pt x="2596551" y="673267"/>
                </a:cubicBezTo>
                <a:lnTo>
                  <a:pt x="2622431" y="690519"/>
                </a:lnTo>
                <a:cubicBezTo>
                  <a:pt x="2628182" y="699146"/>
                  <a:pt x="2633046" y="708434"/>
                  <a:pt x="2639683" y="716399"/>
                </a:cubicBezTo>
                <a:cubicBezTo>
                  <a:pt x="2663536" y="745023"/>
                  <a:pt x="2666749" y="736024"/>
                  <a:pt x="2682815" y="768157"/>
                </a:cubicBezTo>
                <a:cubicBezTo>
                  <a:pt x="2718528" y="839584"/>
                  <a:pt x="2659253" y="745751"/>
                  <a:pt x="2708695" y="819916"/>
                </a:cubicBezTo>
                <a:cubicBezTo>
                  <a:pt x="2729227" y="881509"/>
                  <a:pt x="2715861" y="856542"/>
                  <a:pt x="2743200" y="897553"/>
                </a:cubicBezTo>
                <a:cubicBezTo>
                  <a:pt x="2761156" y="969371"/>
                  <a:pt x="2739292" y="898362"/>
                  <a:pt x="2769080" y="957938"/>
                </a:cubicBezTo>
                <a:cubicBezTo>
                  <a:pt x="2773146" y="966071"/>
                  <a:pt x="2772026" y="976717"/>
                  <a:pt x="2777706" y="983817"/>
                </a:cubicBezTo>
                <a:cubicBezTo>
                  <a:pt x="2784183" y="991913"/>
                  <a:pt x="2794959" y="995319"/>
                  <a:pt x="2803585" y="1001070"/>
                </a:cubicBezTo>
                <a:cubicBezTo>
                  <a:pt x="2824098" y="1062608"/>
                  <a:pt x="2795011" y="988209"/>
                  <a:pt x="2838091" y="1052829"/>
                </a:cubicBezTo>
                <a:cubicBezTo>
                  <a:pt x="2871424" y="1102830"/>
                  <a:pt x="2814718" y="1057376"/>
                  <a:pt x="2872597" y="1095961"/>
                </a:cubicBezTo>
                <a:cubicBezTo>
                  <a:pt x="2918601" y="1164970"/>
                  <a:pt x="2858220" y="1081584"/>
                  <a:pt x="2915729" y="1139093"/>
                </a:cubicBezTo>
                <a:cubicBezTo>
                  <a:pt x="2923060" y="1146424"/>
                  <a:pt x="2925650" y="1157641"/>
                  <a:pt x="2932981" y="1164972"/>
                </a:cubicBezTo>
                <a:cubicBezTo>
                  <a:pt x="2940312" y="1172303"/>
                  <a:pt x="2950896" y="1175588"/>
                  <a:pt x="2958861" y="1182225"/>
                </a:cubicBezTo>
                <a:cubicBezTo>
                  <a:pt x="2968233" y="1190035"/>
                  <a:pt x="2974076" y="1202179"/>
                  <a:pt x="2984740" y="1208104"/>
                </a:cubicBezTo>
                <a:cubicBezTo>
                  <a:pt x="3000637" y="1216936"/>
                  <a:pt x="3019245" y="1219606"/>
                  <a:pt x="3036498" y="1225357"/>
                </a:cubicBezTo>
                <a:lnTo>
                  <a:pt x="3062378" y="1233984"/>
                </a:lnTo>
                <a:lnTo>
                  <a:pt x="3088257" y="1242610"/>
                </a:lnTo>
                <a:cubicBezTo>
                  <a:pt x="3094008" y="1251236"/>
                  <a:pt x="3096718" y="1262994"/>
                  <a:pt x="3105510" y="1268489"/>
                </a:cubicBezTo>
                <a:cubicBezTo>
                  <a:pt x="3120932" y="1278128"/>
                  <a:pt x="3140015" y="1279991"/>
                  <a:pt x="3157268" y="1285742"/>
                </a:cubicBezTo>
                <a:lnTo>
                  <a:pt x="3209027" y="1302995"/>
                </a:lnTo>
                <a:cubicBezTo>
                  <a:pt x="3217653" y="1305870"/>
                  <a:pt x="3226085" y="1309416"/>
                  <a:pt x="3234906" y="1311621"/>
                </a:cubicBezTo>
                <a:cubicBezTo>
                  <a:pt x="3278233" y="1322453"/>
                  <a:pt x="3258164" y="1316499"/>
                  <a:pt x="3295291" y="1328874"/>
                </a:cubicBezTo>
                <a:cubicBezTo>
                  <a:pt x="3352800" y="1325999"/>
                  <a:pt x="3410617" y="1326848"/>
                  <a:pt x="3467819" y="1320248"/>
                </a:cubicBezTo>
                <a:cubicBezTo>
                  <a:pt x="3485885" y="1318163"/>
                  <a:pt x="3502325" y="1308746"/>
                  <a:pt x="3519578" y="1302995"/>
                </a:cubicBezTo>
                <a:cubicBezTo>
                  <a:pt x="3528204" y="1300119"/>
                  <a:pt x="3537891" y="1299412"/>
                  <a:pt x="3545457" y="1294368"/>
                </a:cubicBezTo>
                <a:cubicBezTo>
                  <a:pt x="3554083" y="1288617"/>
                  <a:pt x="3561126" y="1278918"/>
                  <a:pt x="3571336" y="1277116"/>
                </a:cubicBezTo>
                <a:cubicBezTo>
                  <a:pt x="3611081" y="1270102"/>
                  <a:pt x="3651886" y="1271841"/>
                  <a:pt x="3692106" y="1268489"/>
                </a:cubicBezTo>
                <a:cubicBezTo>
                  <a:pt x="3720904" y="1266089"/>
                  <a:pt x="3749615" y="1262738"/>
                  <a:pt x="3778370" y="1259863"/>
                </a:cubicBezTo>
                <a:cubicBezTo>
                  <a:pt x="3786996" y="1256987"/>
                  <a:pt x="3795476" y="1253629"/>
                  <a:pt x="3804249" y="1251236"/>
                </a:cubicBezTo>
                <a:cubicBezTo>
                  <a:pt x="3827125" y="1244997"/>
                  <a:pt x="3850257" y="1239735"/>
                  <a:pt x="3873261" y="1233984"/>
                </a:cubicBezTo>
                <a:cubicBezTo>
                  <a:pt x="3884763" y="1231109"/>
                  <a:pt x="3896519" y="1229106"/>
                  <a:pt x="3907766" y="1225357"/>
                </a:cubicBezTo>
                <a:lnTo>
                  <a:pt x="3933646" y="1216731"/>
                </a:lnTo>
                <a:cubicBezTo>
                  <a:pt x="3962401" y="1219606"/>
                  <a:pt x="3991752" y="1218859"/>
                  <a:pt x="4019910" y="1225357"/>
                </a:cubicBezTo>
                <a:cubicBezTo>
                  <a:pt x="4030012" y="1227688"/>
                  <a:pt x="4037824" y="1235973"/>
                  <a:pt x="4045789" y="1242610"/>
                </a:cubicBezTo>
                <a:cubicBezTo>
                  <a:pt x="4055161" y="1250420"/>
                  <a:pt x="4064577" y="1258562"/>
                  <a:pt x="4071668" y="1268489"/>
                </a:cubicBezTo>
                <a:cubicBezTo>
                  <a:pt x="4079142" y="1278953"/>
                  <a:pt x="4082541" y="1291830"/>
                  <a:pt x="4088921" y="1302995"/>
                </a:cubicBezTo>
                <a:cubicBezTo>
                  <a:pt x="4094065" y="1311997"/>
                  <a:pt x="4100423" y="1320248"/>
                  <a:pt x="4106174" y="1328874"/>
                </a:cubicBezTo>
                <a:cubicBezTo>
                  <a:pt x="4109049" y="1351878"/>
                  <a:pt x="4107003" y="1376053"/>
                  <a:pt x="4114800" y="1397885"/>
                </a:cubicBezTo>
                <a:cubicBezTo>
                  <a:pt x="4133642" y="1450643"/>
                  <a:pt x="4147841" y="1440366"/>
                  <a:pt x="4175185" y="1475523"/>
                </a:cubicBezTo>
                <a:cubicBezTo>
                  <a:pt x="4187915" y="1491891"/>
                  <a:pt x="4198189" y="1510029"/>
                  <a:pt x="4209691" y="1527282"/>
                </a:cubicBezTo>
                <a:lnTo>
                  <a:pt x="4244197" y="1579040"/>
                </a:lnTo>
                <a:cubicBezTo>
                  <a:pt x="4244199" y="1579042"/>
                  <a:pt x="4278701" y="1630798"/>
                  <a:pt x="4278702" y="1630799"/>
                </a:cubicBezTo>
                <a:cubicBezTo>
                  <a:pt x="4287328" y="1639425"/>
                  <a:pt x="4296771" y="1647306"/>
                  <a:pt x="4304581" y="1656678"/>
                </a:cubicBezTo>
                <a:cubicBezTo>
                  <a:pt x="4311218" y="1664643"/>
                  <a:pt x="4314946" y="1674808"/>
                  <a:pt x="4321834" y="1682557"/>
                </a:cubicBezTo>
                <a:cubicBezTo>
                  <a:pt x="4338044" y="1700793"/>
                  <a:pt x="4358953" y="1714797"/>
                  <a:pt x="4373593" y="1734316"/>
                </a:cubicBezTo>
                <a:cubicBezTo>
                  <a:pt x="4382219" y="1745818"/>
                  <a:pt x="4390116" y="1757905"/>
                  <a:pt x="4399472" y="1768821"/>
                </a:cubicBezTo>
                <a:cubicBezTo>
                  <a:pt x="4413785" y="1785519"/>
                  <a:pt x="4431260" y="1801967"/>
                  <a:pt x="4451231" y="1811953"/>
                </a:cubicBezTo>
                <a:cubicBezTo>
                  <a:pt x="4463611" y="1818143"/>
                  <a:pt x="4500552" y="1826440"/>
                  <a:pt x="4511615" y="1829206"/>
                </a:cubicBezTo>
                <a:cubicBezTo>
                  <a:pt x="4523117" y="1834957"/>
                  <a:pt x="4533267" y="1846069"/>
                  <a:pt x="4546121" y="1846459"/>
                </a:cubicBezTo>
                <a:cubicBezTo>
                  <a:pt x="4622926" y="1848787"/>
                  <a:pt x="4747508" y="1852184"/>
                  <a:pt x="4839419" y="1829206"/>
                </a:cubicBezTo>
                <a:cubicBezTo>
                  <a:pt x="4848240" y="1827001"/>
                  <a:pt x="4856672" y="1823455"/>
                  <a:pt x="4865298" y="1820580"/>
                </a:cubicBezTo>
                <a:cubicBezTo>
                  <a:pt x="4873925" y="1814829"/>
                  <a:pt x="4881269" y="1806376"/>
                  <a:pt x="4891178" y="1803327"/>
                </a:cubicBezTo>
                <a:cubicBezTo>
                  <a:pt x="4919205" y="1794703"/>
                  <a:pt x="4977442" y="1786074"/>
                  <a:pt x="4977442" y="1786074"/>
                </a:cubicBezTo>
                <a:cubicBezTo>
                  <a:pt x="4986068" y="1791825"/>
                  <a:pt x="4992989" y="1802466"/>
                  <a:pt x="5003321" y="1803327"/>
                </a:cubicBezTo>
                <a:cubicBezTo>
                  <a:pt x="5063028" y="1808303"/>
                  <a:pt x="5065675" y="1797835"/>
                  <a:pt x="5106838" y="1786074"/>
                </a:cubicBezTo>
                <a:cubicBezTo>
                  <a:pt x="5118238" y="1782817"/>
                  <a:pt x="5129944" y="1780705"/>
                  <a:pt x="5141344" y="1777448"/>
                </a:cubicBezTo>
                <a:cubicBezTo>
                  <a:pt x="5150087" y="1774950"/>
                  <a:pt x="5158480" y="1771319"/>
                  <a:pt x="5167223" y="1768821"/>
                </a:cubicBezTo>
                <a:cubicBezTo>
                  <a:pt x="5178623" y="1765564"/>
                  <a:pt x="5190329" y="1763452"/>
                  <a:pt x="5201729" y="1760195"/>
                </a:cubicBezTo>
                <a:cubicBezTo>
                  <a:pt x="5288358" y="1735444"/>
                  <a:pt x="5154242" y="1769908"/>
                  <a:pt x="5262114" y="1742942"/>
                </a:cubicBezTo>
                <a:cubicBezTo>
                  <a:pt x="5273616" y="1737191"/>
                  <a:pt x="5284420" y="1729755"/>
                  <a:pt x="5296619" y="1725689"/>
                </a:cubicBezTo>
                <a:cubicBezTo>
                  <a:pt x="5310529" y="1721052"/>
                  <a:pt x="5325527" y="1720619"/>
                  <a:pt x="5339751" y="1717063"/>
                </a:cubicBezTo>
                <a:cubicBezTo>
                  <a:pt x="5348573" y="1714858"/>
                  <a:pt x="5357004" y="1711312"/>
                  <a:pt x="5365631" y="1708436"/>
                </a:cubicBezTo>
                <a:cubicBezTo>
                  <a:pt x="5426016" y="1711312"/>
                  <a:pt x="5486702" y="1710387"/>
                  <a:pt x="5546785" y="1717063"/>
                </a:cubicBezTo>
                <a:cubicBezTo>
                  <a:pt x="5564860" y="1719071"/>
                  <a:pt x="5583412" y="1724228"/>
                  <a:pt x="5598544" y="1734316"/>
                </a:cubicBezTo>
                <a:lnTo>
                  <a:pt x="5650302" y="1768821"/>
                </a:lnTo>
                <a:cubicBezTo>
                  <a:pt x="5661804" y="1786074"/>
                  <a:pt x="5675535" y="1802034"/>
                  <a:pt x="5684808" y="1820580"/>
                </a:cubicBezTo>
                <a:cubicBezTo>
                  <a:pt x="5690559" y="1832082"/>
                  <a:pt x="5693829" y="1845206"/>
                  <a:pt x="5702061" y="1855085"/>
                </a:cubicBezTo>
                <a:cubicBezTo>
                  <a:pt x="5708698" y="1863050"/>
                  <a:pt x="5719314" y="1866587"/>
                  <a:pt x="5727940" y="1872338"/>
                </a:cubicBezTo>
                <a:cubicBezTo>
                  <a:pt x="5750943" y="1941349"/>
                  <a:pt x="5716438" y="1860835"/>
                  <a:pt x="5762446" y="1906844"/>
                </a:cubicBezTo>
                <a:cubicBezTo>
                  <a:pt x="5771539" y="1915937"/>
                  <a:pt x="5773318" y="1930185"/>
                  <a:pt x="5779698" y="1941350"/>
                </a:cubicBezTo>
                <a:cubicBezTo>
                  <a:pt x="5784842" y="1950352"/>
                  <a:pt x="5790314" y="1959264"/>
                  <a:pt x="5796951" y="1967229"/>
                </a:cubicBezTo>
                <a:cubicBezTo>
                  <a:pt x="5850706" y="2031733"/>
                  <a:pt x="5802733" y="1941978"/>
                  <a:pt x="5883215" y="2070746"/>
                </a:cubicBezTo>
                <a:cubicBezTo>
                  <a:pt x="5897593" y="2093750"/>
                  <a:pt x="5912391" y="2116496"/>
                  <a:pt x="5926348" y="2139757"/>
                </a:cubicBezTo>
                <a:cubicBezTo>
                  <a:pt x="5934974" y="2154134"/>
                  <a:pt x="5942167" y="2169476"/>
                  <a:pt x="5952227" y="2182889"/>
                </a:cubicBezTo>
                <a:cubicBezTo>
                  <a:pt x="5959547" y="2192649"/>
                  <a:pt x="5970296" y="2199396"/>
                  <a:pt x="5978106" y="2208768"/>
                </a:cubicBezTo>
                <a:cubicBezTo>
                  <a:pt x="5984743" y="2216733"/>
                  <a:pt x="5989333" y="2226211"/>
                  <a:pt x="5995359" y="2234648"/>
                </a:cubicBezTo>
                <a:cubicBezTo>
                  <a:pt x="6003716" y="2246347"/>
                  <a:pt x="6011882" y="2258237"/>
                  <a:pt x="6021238" y="2269153"/>
                </a:cubicBezTo>
                <a:cubicBezTo>
                  <a:pt x="6062665" y="2317484"/>
                  <a:pt x="6029983" y="2275416"/>
                  <a:pt x="6072997" y="2312285"/>
                </a:cubicBezTo>
                <a:cubicBezTo>
                  <a:pt x="6085347" y="2322871"/>
                  <a:pt x="6094662" y="2336805"/>
                  <a:pt x="6107502" y="2346791"/>
                </a:cubicBezTo>
                <a:cubicBezTo>
                  <a:pt x="6117725" y="2354743"/>
                  <a:pt x="6169335" y="2383996"/>
                  <a:pt x="6185140" y="2389923"/>
                </a:cubicBezTo>
                <a:cubicBezTo>
                  <a:pt x="6196241" y="2394086"/>
                  <a:pt x="6208094" y="2395884"/>
                  <a:pt x="6219646" y="2398550"/>
                </a:cubicBezTo>
                <a:lnTo>
                  <a:pt x="6297283" y="2415802"/>
                </a:lnTo>
                <a:cubicBezTo>
                  <a:pt x="6386423" y="2412927"/>
                  <a:pt x="6475653" y="2412123"/>
                  <a:pt x="6564702" y="2407176"/>
                </a:cubicBezTo>
                <a:cubicBezTo>
                  <a:pt x="6593966" y="2405550"/>
                  <a:pt x="6633245" y="2390080"/>
                  <a:pt x="6659593" y="2381297"/>
                </a:cubicBezTo>
                <a:lnTo>
                  <a:pt x="6685472" y="2372670"/>
                </a:lnTo>
                <a:cubicBezTo>
                  <a:pt x="6691223" y="2364044"/>
                  <a:pt x="6694099" y="2352542"/>
                  <a:pt x="6702725" y="2346791"/>
                </a:cubicBezTo>
                <a:cubicBezTo>
                  <a:pt x="6711316" y="2341064"/>
                  <a:pt x="6788801" y="2329580"/>
                  <a:pt x="6788989" y="2329538"/>
                </a:cubicBezTo>
                <a:cubicBezTo>
                  <a:pt x="6797865" y="2327565"/>
                  <a:pt x="6806008" y="2322957"/>
                  <a:pt x="6814868" y="2320912"/>
                </a:cubicBezTo>
                <a:cubicBezTo>
                  <a:pt x="6843441" y="2314318"/>
                  <a:pt x="6873312" y="2312931"/>
                  <a:pt x="6901132" y="2303659"/>
                </a:cubicBezTo>
                <a:cubicBezTo>
                  <a:pt x="6909759" y="2300784"/>
                  <a:pt x="6918239" y="2297426"/>
                  <a:pt x="6927012" y="2295033"/>
                </a:cubicBezTo>
                <a:cubicBezTo>
                  <a:pt x="6949888" y="2288794"/>
                  <a:pt x="6996023" y="2277780"/>
                  <a:pt x="6996023" y="2277780"/>
                </a:cubicBezTo>
                <a:cubicBezTo>
                  <a:pt x="7053532" y="2280655"/>
                  <a:pt x="7111414" y="2279264"/>
                  <a:pt x="7168551" y="2286406"/>
                </a:cubicBezTo>
                <a:cubicBezTo>
                  <a:pt x="7181311" y="2288001"/>
                  <a:pt x="7191237" y="2298593"/>
                  <a:pt x="7203057" y="2303659"/>
                </a:cubicBezTo>
                <a:cubicBezTo>
                  <a:pt x="7211415" y="2307241"/>
                  <a:pt x="7220310" y="2309410"/>
                  <a:pt x="7228936" y="2312285"/>
                </a:cubicBezTo>
                <a:cubicBezTo>
                  <a:pt x="7234687" y="2320912"/>
                  <a:pt x="7236916" y="2333528"/>
                  <a:pt x="7246189" y="2338165"/>
                </a:cubicBezTo>
                <a:cubicBezTo>
                  <a:pt x="7305659" y="2367900"/>
                  <a:pt x="7303352" y="2311254"/>
                  <a:pt x="7332453" y="2398550"/>
                </a:cubicBezTo>
                <a:cubicBezTo>
                  <a:pt x="7335329" y="2407176"/>
                  <a:pt x="7337013" y="2416296"/>
                  <a:pt x="7341080" y="2424429"/>
                </a:cubicBezTo>
                <a:cubicBezTo>
                  <a:pt x="7364633" y="2471535"/>
                  <a:pt x="7353951" y="2428491"/>
                  <a:pt x="7366959" y="2476187"/>
                </a:cubicBezTo>
                <a:cubicBezTo>
                  <a:pt x="7368242" y="2480891"/>
                  <a:pt x="7392345" y="2585556"/>
                  <a:pt x="7401465" y="2596957"/>
                </a:cubicBezTo>
                <a:cubicBezTo>
                  <a:pt x="7403446" y="2599433"/>
                  <a:pt x="7486973" y="2654215"/>
                  <a:pt x="7496355" y="2657342"/>
                </a:cubicBezTo>
                <a:cubicBezTo>
                  <a:pt x="7515644" y="2663772"/>
                  <a:pt x="7536612" y="2663093"/>
                  <a:pt x="7556740" y="2665968"/>
                </a:cubicBezTo>
                <a:cubicBezTo>
                  <a:pt x="7596997" y="2683221"/>
                  <a:pt x="7634444" y="2709752"/>
                  <a:pt x="7677510" y="2717727"/>
                </a:cubicBezTo>
                <a:cubicBezTo>
                  <a:pt x="7714375" y="2724554"/>
                  <a:pt x="7752505" y="2714167"/>
                  <a:pt x="7789653" y="2709101"/>
                </a:cubicBezTo>
                <a:cubicBezTo>
                  <a:pt x="7815921" y="2705519"/>
                  <a:pt x="7841800" y="2699131"/>
                  <a:pt x="7867291" y="2691848"/>
                </a:cubicBezTo>
                <a:cubicBezTo>
                  <a:pt x="7882180" y="2687594"/>
                  <a:pt x="7895924" y="2680032"/>
                  <a:pt x="7910423" y="2674595"/>
                </a:cubicBezTo>
                <a:cubicBezTo>
                  <a:pt x="7918937" y="2671402"/>
                  <a:pt x="7927676" y="2668844"/>
                  <a:pt x="7936302" y="2665968"/>
                </a:cubicBezTo>
                <a:cubicBezTo>
                  <a:pt x="7952454" y="2667045"/>
                  <a:pt x="8050418" y="2662642"/>
                  <a:pt x="8091578" y="2683221"/>
                </a:cubicBezTo>
                <a:cubicBezTo>
                  <a:pt x="8100851" y="2687857"/>
                  <a:pt x="8110126" y="2693143"/>
                  <a:pt x="8117457" y="2700474"/>
                </a:cubicBezTo>
                <a:cubicBezTo>
                  <a:pt x="8127623" y="2710640"/>
                  <a:pt x="8136354" y="2722412"/>
                  <a:pt x="8143336" y="2734980"/>
                </a:cubicBezTo>
                <a:cubicBezTo>
                  <a:pt x="8150856" y="2748516"/>
                  <a:pt x="8154838" y="2763735"/>
                  <a:pt x="8160589" y="2778112"/>
                </a:cubicBezTo>
                <a:cubicBezTo>
                  <a:pt x="8161633" y="2784379"/>
                  <a:pt x="8168403" y="2841591"/>
                  <a:pt x="8177842" y="2855750"/>
                </a:cubicBezTo>
                <a:cubicBezTo>
                  <a:pt x="8193621" y="2879419"/>
                  <a:pt x="8213041" y="2888088"/>
                  <a:pt x="8238227" y="2898882"/>
                </a:cubicBezTo>
                <a:cubicBezTo>
                  <a:pt x="8246585" y="2902464"/>
                  <a:pt x="8255480" y="2904633"/>
                  <a:pt x="8264106" y="2907508"/>
                </a:cubicBezTo>
                <a:cubicBezTo>
                  <a:pt x="8272732" y="2913259"/>
                  <a:pt x="8280511" y="2920550"/>
                  <a:pt x="8289985" y="2924761"/>
                </a:cubicBezTo>
                <a:cubicBezTo>
                  <a:pt x="8300493" y="2929431"/>
                  <a:pt x="8358324" y="2948250"/>
                  <a:pt x="8376249" y="2950640"/>
                </a:cubicBezTo>
                <a:cubicBezTo>
                  <a:pt x="8407731" y="2954838"/>
                  <a:pt x="8439510" y="2956391"/>
                  <a:pt x="8471140" y="2959267"/>
                </a:cubicBezTo>
                <a:cubicBezTo>
                  <a:pt x="8550282" y="2985647"/>
                  <a:pt x="8515115" y="2977385"/>
                  <a:pt x="8678174" y="2959267"/>
                </a:cubicBezTo>
                <a:cubicBezTo>
                  <a:pt x="8696249" y="2957259"/>
                  <a:pt x="8729932" y="2942014"/>
                  <a:pt x="8729932" y="2942014"/>
                </a:cubicBezTo>
                <a:cubicBezTo>
                  <a:pt x="8770189" y="2944889"/>
                  <a:pt x="8811705" y="2940241"/>
                  <a:pt x="8850702" y="2950640"/>
                </a:cubicBezTo>
                <a:cubicBezTo>
                  <a:pt x="8859488" y="2952983"/>
                  <a:pt x="8856831" y="2967776"/>
                  <a:pt x="8859329" y="2976519"/>
                </a:cubicBezTo>
                <a:cubicBezTo>
                  <a:pt x="8869622" y="3012546"/>
                  <a:pt x="8869804" y="3022121"/>
                  <a:pt x="8876581" y="3062784"/>
                </a:cubicBezTo>
                <a:cubicBezTo>
                  <a:pt x="8870728" y="3156444"/>
                  <a:pt x="8876948" y="3191078"/>
                  <a:pt x="8850702" y="3269817"/>
                </a:cubicBezTo>
                <a:cubicBezTo>
                  <a:pt x="8844951" y="3287070"/>
                  <a:pt x="8843537" y="3306444"/>
                  <a:pt x="8833449" y="3321576"/>
                </a:cubicBezTo>
                <a:cubicBezTo>
                  <a:pt x="8793900" y="3380900"/>
                  <a:pt x="8805501" y="3353663"/>
                  <a:pt x="8790317" y="3399214"/>
                </a:cubicBezTo>
                <a:cubicBezTo>
                  <a:pt x="8787442" y="3445221"/>
                  <a:pt x="8788880" y="3491703"/>
                  <a:pt x="8781691" y="3537236"/>
                </a:cubicBezTo>
                <a:cubicBezTo>
                  <a:pt x="8780074" y="3547477"/>
                  <a:pt x="8769075" y="3553843"/>
                  <a:pt x="8764438" y="3563116"/>
                </a:cubicBezTo>
                <a:cubicBezTo>
                  <a:pt x="8754019" y="3583954"/>
                  <a:pt x="8759162" y="3598391"/>
                  <a:pt x="8738559" y="3614874"/>
                </a:cubicBezTo>
                <a:cubicBezTo>
                  <a:pt x="8731459" y="3620554"/>
                  <a:pt x="8721306" y="3620625"/>
                  <a:pt x="8712680" y="3623501"/>
                </a:cubicBezTo>
                <a:cubicBezTo>
                  <a:pt x="8683925" y="3620625"/>
                  <a:pt x="8654920" y="3619625"/>
                  <a:pt x="8626415" y="3614874"/>
                </a:cubicBezTo>
                <a:cubicBezTo>
                  <a:pt x="8603026" y="3610976"/>
                  <a:pt x="8557404" y="3597621"/>
                  <a:pt x="8557404" y="3597621"/>
                </a:cubicBezTo>
                <a:cubicBezTo>
                  <a:pt x="8548778" y="3591870"/>
                  <a:pt x="8538856" y="3587699"/>
                  <a:pt x="8531525" y="3580368"/>
                </a:cubicBezTo>
                <a:cubicBezTo>
                  <a:pt x="8524194" y="3573037"/>
                  <a:pt x="8522368" y="3560966"/>
                  <a:pt x="8514272" y="3554489"/>
                </a:cubicBezTo>
                <a:cubicBezTo>
                  <a:pt x="8507172" y="3548809"/>
                  <a:pt x="8497019" y="3548738"/>
                  <a:pt x="8488393" y="3545863"/>
                </a:cubicBezTo>
                <a:cubicBezTo>
                  <a:pt x="8479767" y="3540112"/>
                  <a:pt x="8471787" y="3533246"/>
                  <a:pt x="8462514" y="3528610"/>
                </a:cubicBezTo>
                <a:cubicBezTo>
                  <a:pt x="8427280" y="3510993"/>
                  <a:pt x="8356233" y="3513283"/>
                  <a:pt x="8333117" y="3511357"/>
                </a:cubicBezTo>
                <a:cubicBezTo>
                  <a:pt x="8271069" y="3490675"/>
                  <a:pt x="8348554" y="3515768"/>
                  <a:pt x="8272732" y="3494104"/>
                </a:cubicBezTo>
                <a:cubicBezTo>
                  <a:pt x="8263989" y="3491606"/>
                  <a:pt x="8255479" y="3488353"/>
                  <a:pt x="8246853" y="3485478"/>
                </a:cubicBezTo>
                <a:cubicBezTo>
                  <a:pt x="8182595" y="3442638"/>
                  <a:pt x="8261521" y="3497701"/>
                  <a:pt x="8195095" y="3442346"/>
                </a:cubicBezTo>
                <a:cubicBezTo>
                  <a:pt x="8187130" y="3435709"/>
                  <a:pt x="8178317" y="3430058"/>
                  <a:pt x="8169215" y="3425093"/>
                </a:cubicBezTo>
                <a:cubicBezTo>
                  <a:pt x="8101846" y="3388346"/>
                  <a:pt x="8119510" y="3395413"/>
                  <a:pt x="8065698" y="3381961"/>
                </a:cubicBezTo>
                <a:cubicBezTo>
                  <a:pt x="8005153" y="3402143"/>
                  <a:pt x="8009226" y="3408819"/>
                  <a:pt x="7936302" y="3390587"/>
                </a:cubicBezTo>
                <a:cubicBezTo>
                  <a:pt x="7926244" y="3388072"/>
                  <a:pt x="7919696" y="3377971"/>
                  <a:pt x="7910423" y="3373334"/>
                </a:cubicBezTo>
                <a:cubicBezTo>
                  <a:pt x="7902290" y="3369268"/>
                  <a:pt x="7893170" y="3367583"/>
                  <a:pt x="7884544" y="3364708"/>
                </a:cubicBezTo>
                <a:cubicBezTo>
                  <a:pt x="7786787" y="3291391"/>
                  <a:pt x="7910270" y="3380787"/>
                  <a:pt x="7815532" y="3321576"/>
                </a:cubicBezTo>
                <a:cubicBezTo>
                  <a:pt x="7803340" y="3313956"/>
                  <a:pt x="7794376" y="3301037"/>
                  <a:pt x="7781027" y="3295697"/>
                </a:cubicBezTo>
                <a:cubicBezTo>
                  <a:pt x="7764787" y="3289201"/>
                  <a:pt x="7746237" y="3291312"/>
                  <a:pt x="7729268" y="3287070"/>
                </a:cubicBezTo>
                <a:cubicBezTo>
                  <a:pt x="7711625" y="3282659"/>
                  <a:pt x="7677510" y="3269817"/>
                  <a:pt x="7677510" y="3269817"/>
                </a:cubicBezTo>
                <a:cubicBezTo>
                  <a:pt x="7603488" y="3214302"/>
                  <a:pt x="7688176" y="3274601"/>
                  <a:pt x="7591246" y="3218059"/>
                </a:cubicBezTo>
                <a:cubicBezTo>
                  <a:pt x="7573335" y="3207611"/>
                  <a:pt x="7559159" y="3190110"/>
                  <a:pt x="7539487" y="3183553"/>
                </a:cubicBezTo>
                <a:lnTo>
                  <a:pt x="7461849" y="3157674"/>
                </a:lnTo>
                <a:cubicBezTo>
                  <a:pt x="7437127" y="3149433"/>
                  <a:pt x="7420591" y="3142734"/>
                  <a:pt x="7392838" y="3140421"/>
                </a:cubicBezTo>
                <a:cubicBezTo>
                  <a:pt x="7338317" y="3135878"/>
                  <a:pt x="7283570" y="3134670"/>
                  <a:pt x="7228936" y="3131795"/>
                </a:cubicBezTo>
                <a:cubicBezTo>
                  <a:pt x="7203625" y="3126732"/>
                  <a:pt x="7183132" y="3124488"/>
                  <a:pt x="7159925" y="3114542"/>
                </a:cubicBezTo>
                <a:cubicBezTo>
                  <a:pt x="7148105" y="3109476"/>
                  <a:pt x="7136584" y="3103669"/>
                  <a:pt x="7125419" y="3097289"/>
                </a:cubicBezTo>
                <a:cubicBezTo>
                  <a:pt x="7116417" y="3092145"/>
                  <a:pt x="7109069" y="3084120"/>
                  <a:pt x="7099540" y="3080036"/>
                </a:cubicBezTo>
                <a:cubicBezTo>
                  <a:pt x="7088643" y="3075366"/>
                  <a:pt x="7076434" y="3074667"/>
                  <a:pt x="7065034" y="3071410"/>
                </a:cubicBezTo>
                <a:cubicBezTo>
                  <a:pt x="7056291" y="3068912"/>
                  <a:pt x="7047898" y="3065282"/>
                  <a:pt x="7039155" y="3062784"/>
                </a:cubicBezTo>
                <a:cubicBezTo>
                  <a:pt x="6947900" y="3036711"/>
                  <a:pt x="7075881" y="3077901"/>
                  <a:pt x="6952891" y="3036904"/>
                </a:cubicBezTo>
                <a:lnTo>
                  <a:pt x="6927012" y="3028278"/>
                </a:lnTo>
                <a:cubicBezTo>
                  <a:pt x="6862036" y="2984961"/>
                  <a:pt x="6944617" y="3035823"/>
                  <a:pt x="6866627" y="3002399"/>
                </a:cubicBezTo>
                <a:cubicBezTo>
                  <a:pt x="6857098" y="2998315"/>
                  <a:pt x="6850021" y="2989783"/>
                  <a:pt x="6840748" y="2985146"/>
                </a:cubicBezTo>
                <a:cubicBezTo>
                  <a:pt x="6832615" y="2981079"/>
                  <a:pt x="6823226" y="2980101"/>
                  <a:pt x="6814868" y="2976519"/>
                </a:cubicBezTo>
                <a:cubicBezTo>
                  <a:pt x="6803049" y="2971454"/>
                  <a:pt x="6792302" y="2964043"/>
                  <a:pt x="6780363" y="2959267"/>
                </a:cubicBezTo>
                <a:cubicBezTo>
                  <a:pt x="6763477" y="2952513"/>
                  <a:pt x="6745857" y="2947765"/>
                  <a:pt x="6728604" y="2942014"/>
                </a:cubicBezTo>
                <a:lnTo>
                  <a:pt x="6650966" y="2916134"/>
                </a:lnTo>
                <a:lnTo>
                  <a:pt x="6625087" y="2907508"/>
                </a:lnTo>
                <a:cubicBezTo>
                  <a:pt x="6616461" y="2904633"/>
                  <a:pt x="6608256" y="2899787"/>
                  <a:pt x="6599208" y="2898882"/>
                </a:cubicBezTo>
                <a:lnTo>
                  <a:pt x="6512944" y="2890255"/>
                </a:lnTo>
                <a:cubicBezTo>
                  <a:pt x="6372122" y="2843314"/>
                  <a:pt x="6548822" y="2899224"/>
                  <a:pt x="6409427" y="2864376"/>
                </a:cubicBezTo>
                <a:cubicBezTo>
                  <a:pt x="6391784" y="2859965"/>
                  <a:pt x="6374921" y="2852874"/>
                  <a:pt x="6357668" y="2847123"/>
                </a:cubicBezTo>
                <a:lnTo>
                  <a:pt x="6331789" y="2838497"/>
                </a:lnTo>
                <a:cubicBezTo>
                  <a:pt x="6257638" y="2789062"/>
                  <a:pt x="6351448" y="2848325"/>
                  <a:pt x="6280031" y="2812617"/>
                </a:cubicBezTo>
                <a:cubicBezTo>
                  <a:pt x="6270758" y="2807980"/>
                  <a:pt x="6263625" y="2799576"/>
                  <a:pt x="6254151" y="2795365"/>
                </a:cubicBezTo>
                <a:cubicBezTo>
                  <a:pt x="6237532" y="2787979"/>
                  <a:pt x="6219646" y="2783863"/>
                  <a:pt x="6202393" y="2778112"/>
                </a:cubicBezTo>
                <a:cubicBezTo>
                  <a:pt x="6193767" y="2775236"/>
                  <a:pt x="6184080" y="2774529"/>
                  <a:pt x="6176514" y="2769485"/>
                </a:cubicBezTo>
                <a:cubicBezTo>
                  <a:pt x="6159261" y="2757983"/>
                  <a:pt x="6144426" y="2741538"/>
                  <a:pt x="6124755" y="2734980"/>
                </a:cubicBezTo>
                <a:cubicBezTo>
                  <a:pt x="6116129" y="2732104"/>
                  <a:pt x="6106825" y="2730769"/>
                  <a:pt x="6098876" y="2726353"/>
                </a:cubicBezTo>
                <a:cubicBezTo>
                  <a:pt x="6080750" y="2716283"/>
                  <a:pt x="6066788" y="2698405"/>
                  <a:pt x="6047117" y="2691848"/>
                </a:cubicBezTo>
                <a:cubicBezTo>
                  <a:pt x="5924144" y="2650856"/>
                  <a:pt x="6052097" y="2692038"/>
                  <a:pt x="5960853" y="2665968"/>
                </a:cubicBezTo>
                <a:cubicBezTo>
                  <a:pt x="5952110" y="2663470"/>
                  <a:pt x="5943850" y="2659314"/>
                  <a:pt x="5934974" y="2657342"/>
                </a:cubicBezTo>
                <a:cubicBezTo>
                  <a:pt x="5917900" y="2653548"/>
                  <a:pt x="5900468" y="2651591"/>
                  <a:pt x="5883215" y="2648716"/>
                </a:cubicBezTo>
                <a:cubicBezTo>
                  <a:pt x="5794076" y="2617086"/>
                  <a:pt x="5702452" y="2591736"/>
                  <a:pt x="5615797" y="2553825"/>
                </a:cubicBezTo>
                <a:cubicBezTo>
                  <a:pt x="5607466" y="2550180"/>
                  <a:pt x="5615479" y="2531639"/>
                  <a:pt x="5607170" y="2527946"/>
                </a:cubicBezTo>
                <a:cubicBezTo>
                  <a:pt x="5585985" y="2518531"/>
                  <a:pt x="5561138" y="2522383"/>
                  <a:pt x="5538159" y="2519319"/>
                </a:cubicBezTo>
                <a:lnTo>
                  <a:pt x="5477774" y="2510693"/>
                </a:lnTo>
                <a:cubicBezTo>
                  <a:pt x="5469148" y="2507818"/>
                  <a:pt x="5460668" y="2504459"/>
                  <a:pt x="5451895" y="2502067"/>
                </a:cubicBezTo>
                <a:cubicBezTo>
                  <a:pt x="5429019" y="2495828"/>
                  <a:pt x="5382883" y="2484814"/>
                  <a:pt x="5382883" y="2484814"/>
                </a:cubicBezTo>
                <a:cubicBezTo>
                  <a:pt x="5374257" y="2479063"/>
                  <a:pt x="5366533" y="2471645"/>
                  <a:pt x="5357004" y="2467561"/>
                </a:cubicBezTo>
                <a:cubicBezTo>
                  <a:pt x="5346107" y="2462891"/>
                  <a:pt x="5333898" y="2462191"/>
                  <a:pt x="5322498" y="2458934"/>
                </a:cubicBezTo>
                <a:cubicBezTo>
                  <a:pt x="5313755" y="2456436"/>
                  <a:pt x="5305245" y="2453183"/>
                  <a:pt x="5296619" y="2450308"/>
                </a:cubicBezTo>
                <a:cubicBezTo>
                  <a:pt x="5287993" y="2444557"/>
                  <a:pt x="5280013" y="2437692"/>
                  <a:pt x="5270740" y="2433055"/>
                </a:cubicBezTo>
                <a:cubicBezTo>
                  <a:pt x="5262607" y="2428989"/>
                  <a:pt x="5253570" y="2427042"/>
                  <a:pt x="5244861" y="2424429"/>
                </a:cubicBezTo>
                <a:cubicBezTo>
                  <a:pt x="5181014" y="2405275"/>
                  <a:pt x="5197554" y="2409791"/>
                  <a:pt x="5141344" y="2398550"/>
                </a:cubicBezTo>
                <a:cubicBezTo>
                  <a:pt x="5132718" y="2392799"/>
                  <a:pt x="5124738" y="2385934"/>
                  <a:pt x="5115465" y="2381297"/>
                </a:cubicBezTo>
                <a:cubicBezTo>
                  <a:pt x="5095704" y="2371416"/>
                  <a:pt x="5054870" y="2365938"/>
                  <a:pt x="5037827" y="2364044"/>
                </a:cubicBezTo>
                <a:cubicBezTo>
                  <a:pt x="5003413" y="2360220"/>
                  <a:pt x="4968816" y="2358293"/>
                  <a:pt x="4934310" y="2355417"/>
                </a:cubicBezTo>
                <a:lnTo>
                  <a:pt x="4882551" y="2320912"/>
                </a:lnTo>
                <a:cubicBezTo>
                  <a:pt x="4873925" y="2315161"/>
                  <a:pt x="4866508" y="2306937"/>
                  <a:pt x="4856672" y="2303659"/>
                </a:cubicBezTo>
                <a:lnTo>
                  <a:pt x="4830793" y="2295033"/>
                </a:lnTo>
                <a:cubicBezTo>
                  <a:pt x="4822167" y="2289282"/>
                  <a:pt x="4814187" y="2282417"/>
                  <a:pt x="4804914" y="2277780"/>
                </a:cubicBezTo>
                <a:cubicBezTo>
                  <a:pt x="4796781" y="2273713"/>
                  <a:pt x="4787548" y="2272346"/>
                  <a:pt x="4779034" y="2269153"/>
                </a:cubicBezTo>
                <a:cubicBezTo>
                  <a:pt x="4683876" y="2233470"/>
                  <a:pt x="4782329" y="2266398"/>
                  <a:pt x="4701397" y="2243274"/>
                </a:cubicBezTo>
                <a:cubicBezTo>
                  <a:pt x="4692654" y="2240776"/>
                  <a:pt x="4684260" y="2237146"/>
                  <a:pt x="4675517" y="2234648"/>
                </a:cubicBezTo>
                <a:cubicBezTo>
                  <a:pt x="4647078" y="2226522"/>
                  <a:pt x="4627545" y="2223328"/>
                  <a:pt x="4597880" y="2217395"/>
                </a:cubicBezTo>
                <a:cubicBezTo>
                  <a:pt x="4535019" y="2185964"/>
                  <a:pt x="4590435" y="2216685"/>
                  <a:pt x="4520242" y="2165636"/>
                </a:cubicBezTo>
                <a:cubicBezTo>
                  <a:pt x="4503473" y="2153440"/>
                  <a:pt x="4483145" y="2145793"/>
                  <a:pt x="4468483" y="2131131"/>
                </a:cubicBezTo>
                <a:cubicBezTo>
                  <a:pt x="4459857" y="2122504"/>
                  <a:pt x="4452755" y="2112018"/>
                  <a:pt x="4442604" y="2105251"/>
                </a:cubicBezTo>
                <a:cubicBezTo>
                  <a:pt x="4435038" y="2100207"/>
                  <a:pt x="4425239" y="2099818"/>
                  <a:pt x="4416725" y="2096625"/>
                </a:cubicBezTo>
                <a:cubicBezTo>
                  <a:pt x="4400885" y="2090685"/>
                  <a:pt x="4367300" y="2075642"/>
                  <a:pt x="4347714" y="2070746"/>
                </a:cubicBezTo>
                <a:cubicBezTo>
                  <a:pt x="4333489" y="2067190"/>
                  <a:pt x="4319020" y="2064667"/>
                  <a:pt x="4304581" y="2062119"/>
                </a:cubicBezTo>
                <a:lnTo>
                  <a:pt x="4201065" y="2044867"/>
                </a:lnTo>
                <a:cubicBezTo>
                  <a:pt x="4183812" y="2041992"/>
                  <a:pt x="4166737" y="2037692"/>
                  <a:pt x="4149306" y="2036240"/>
                </a:cubicBezTo>
                <a:lnTo>
                  <a:pt x="4045789" y="2027614"/>
                </a:lnTo>
                <a:cubicBezTo>
                  <a:pt x="4031412" y="2024738"/>
                  <a:pt x="4016802" y="2022845"/>
                  <a:pt x="4002657" y="2018987"/>
                </a:cubicBezTo>
                <a:cubicBezTo>
                  <a:pt x="3985112" y="2014202"/>
                  <a:pt x="3969010" y="2003380"/>
                  <a:pt x="3950898" y="2001734"/>
                </a:cubicBezTo>
                <a:lnTo>
                  <a:pt x="3856008" y="1993108"/>
                </a:lnTo>
                <a:cubicBezTo>
                  <a:pt x="3838755" y="1987357"/>
                  <a:pt x="3819381" y="1985943"/>
                  <a:pt x="3804249" y="1975855"/>
                </a:cubicBezTo>
                <a:cubicBezTo>
                  <a:pt x="3786996" y="1964353"/>
                  <a:pt x="3772607" y="1946379"/>
                  <a:pt x="3752491" y="1941350"/>
                </a:cubicBezTo>
                <a:cubicBezTo>
                  <a:pt x="3700339" y="1928311"/>
                  <a:pt x="3729237" y="1936473"/>
                  <a:pt x="3666227" y="1915470"/>
                </a:cubicBezTo>
                <a:cubicBezTo>
                  <a:pt x="3666223" y="1915469"/>
                  <a:pt x="3614471" y="1898219"/>
                  <a:pt x="3614468" y="1898217"/>
                </a:cubicBezTo>
                <a:cubicBezTo>
                  <a:pt x="3557758" y="1860412"/>
                  <a:pt x="3618830" y="1897847"/>
                  <a:pt x="3562710" y="1872338"/>
                </a:cubicBezTo>
                <a:cubicBezTo>
                  <a:pt x="3539296" y="1861695"/>
                  <a:pt x="3518097" y="1845967"/>
                  <a:pt x="3493698" y="1837833"/>
                </a:cubicBezTo>
                <a:cubicBezTo>
                  <a:pt x="3453129" y="1824309"/>
                  <a:pt x="3476262" y="1832583"/>
                  <a:pt x="3424687" y="1811953"/>
                </a:cubicBezTo>
                <a:cubicBezTo>
                  <a:pt x="3418936" y="1794700"/>
                  <a:pt x="3421120" y="1772171"/>
                  <a:pt x="3407434" y="1760195"/>
                </a:cubicBezTo>
                <a:cubicBezTo>
                  <a:pt x="3394271" y="1748677"/>
                  <a:pt x="3372885" y="1754697"/>
                  <a:pt x="3355676" y="1751568"/>
                </a:cubicBezTo>
                <a:cubicBezTo>
                  <a:pt x="3256662" y="1733565"/>
                  <a:pt x="3366956" y="1746569"/>
                  <a:pt x="3183148" y="1734316"/>
                </a:cubicBezTo>
                <a:lnTo>
                  <a:pt x="3131389" y="1725689"/>
                </a:lnTo>
                <a:cubicBezTo>
                  <a:pt x="3111293" y="1722597"/>
                  <a:pt x="3091060" y="1720406"/>
                  <a:pt x="3071004" y="1717063"/>
                </a:cubicBezTo>
                <a:cubicBezTo>
                  <a:pt x="3056541" y="1714653"/>
                  <a:pt x="3042249" y="1711312"/>
                  <a:pt x="3027872" y="1708436"/>
                </a:cubicBezTo>
                <a:cubicBezTo>
                  <a:pt x="3019246" y="1702685"/>
                  <a:pt x="3011266" y="1695820"/>
                  <a:pt x="3001993" y="1691184"/>
                </a:cubicBezTo>
                <a:cubicBezTo>
                  <a:pt x="2993860" y="1687117"/>
                  <a:pt x="2984857" y="1685055"/>
                  <a:pt x="2976114" y="1682557"/>
                </a:cubicBezTo>
                <a:cubicBezTo>
                  <a:pt x="2928578" y="1668975"/>
                  <a:pt x="2926529" y="1672255"/>
                  <a:pt x="2863970" y="1665304"/>
                </a:cubicBezTo>
                <a:cubicBezTo>
                  <a:pt x="2778582" y="1636842"/>
                  <a:pt x="2927151" y="1683906"/>
                  <a:pt x="2700068" y="1648051"/>
                </a:cubicBezTo>
                <a:cubicBezTo>
                  <a:pt x="2689827" y="1646434"/>
                  <a:pt x="2682061" y="1637546"/>
                  <a:pt x="2674189" y="1630799"/>
                </a:cubicBezTo>
                <a:cubicBezTo>
                  <a:pt x="2652587" y="1612283"/>
                  <a:pt x="2632306" y="1582935"/>
                  <a:pt x="2605178" y="1570414"/>
                </a:cubicBezTo>
                <a:cubicBezTo>
                  <a:pt x="2516996" y="1529714"/>
                  <a:pt x="2552480" y="1555357"/>
                  <a:pt x="2484408" y="1535908"/>
                </a:cubicBezTo>
                <a:cubicBezTo>
                  <a:pt x="2276913" y="1476625"/>
                  <a:pt x="2484783" y="1529534"/>
                  <a:pt x="2372265" y="1501402"/>
                </a:cubicBezTo>
                <a:cubicBezTo>
                  <a:pt x="2309201" y="1459363"/>
                  <a:pt x="2388507" y="1510684"/>
                  <a:pt x="2311880" y="1466897"/>
                </a:cubicBezTo>
                <a:cubicBezTo>
                  <a:pt x="2302878" y="1461753"/>
                  <a:pt x="2295570" y="1453632"/>
                  <a:pt x="2286000" y="1449644"/>
                </a:cubicBezTo>
                <a:cubicBezTo>
                  <a:pt x="2223181" y="1423469"/>
                  <a:pt x="2215130" y="1424893"/>
                  <a:pt x="2156604" y="1415138"/>
                </a:cubicBezTo>
                <a:cubicBezTo>
                  <a:pt x="2095913" y="1374677"/>
                  <a:pt x="2172870" y="1421238"/>
                  <a:pt x="2087593" y="1389259"/>
                </a:cubicBezTo>
                <a:cubicBezTo>
                  <a:pt x="2077885" y="1385619"/>
                  <a:pt x="2071243" y="1376090"/>
                  <a:pt x="2061714" y="1372006"/>
                </a:cubicBezTo>
                <a:cubicBezTo>
                  <a:pt x="2050817" y="1367336"/>
                  <a:pt x="2038710" y="1366255"/>
                  <a:pt x="2027208" y="1363380"/>
                </a:cubicBezTo>
                <a:cubicBezTo>
                  <a:pt x="1962153" y="1320009"/>
                  <a:pt x="2055864" y="1378293"/>
                  <a:pt x="1932317" y="1328874"/>
                </a:cubicBezTo>
                <a:cubicBezTo>
                  <a:pt x="1917940" y="1323123"/>
                  <a:pt x="1903738" y="1316913"/>
                  <a:pt x="1889185" y="1311621"/>
                </a:cubicBezTo>
                <a:cubicBezTo>
                  <a:pt x="1785468" y="1273905"/>
                  <a:pt x="1816128" y="1293442"/>
                  <a:pt x="1639019" y="1285742"/>
                </a:cubicBezTo>
                <a:cubicBezTo>
                  <a:pt x="1555730" y="1257980"/>
                  <a:pt x="1685212" y="1302495"/>
                  <a:pt x="1578634" y="1259863"/>
                </a:cubicBezTo>
                <a:cubicBezTo>
                  <a:pt x="1561749" y="1253109"/>
                  <a:pt x="1526876" y="1242610"/>
                  <a:pt x="1526876" y="1242610"/>
                </a:cubicBezTo>
                <a:cubicBezTo>
                  <a:pt x="1452711" y="1193166"/>
                  <a:pt x="1546547" y="1252445"/>
                  <a:pt x="1475117" y="1216731"/>
                </a:cubicBezTo>
                <a:cubicBezTo>
                  <a:pt x="1465844" y="1212095"/>
                  <a:pt x="1458511" y="1204115"/>
                  <a:pt x="1449238" y="1199478"/>
                </a:cubicBezTo>
                <a:cubicBezTo>
                  <a:pt x="1441105" y="1195411"/>
                  <a:pt x="1431717" y="1194433"/>
                  <a:pt x="1423359" y="1190851"/>
                </a:cubicBezTo>
                <a:cubicBezTo>
                  <a:pt x="1411539" y="1185785"/>
                  <a:pt x="1401053" y="1177665"/>
                  <a:pt x="1388853" y="1173599"/>
                </a:cubicBezTo>
                <a:cubicBezTo>
                  <a:pt x="1374943" y="1168962"/>
                  <a:pt x="1359945" y="1168528"/>
                  <a:pt x="1345721" y="1164972"/>
                </a:cubicBezTo>
                <a:cubicBezTo>
                  <a:pt x="1336900" y="1162767"/>
                  <a:pt x="1328585" y="1158844"/>
                  <a:pt x="1319842" y="1156346"/>
                </a:cubicBezTo>
                <a:cubicBezTo>
                  <a:pt x="1308442" y="1153089"/>
                  <a:pt x="1296838" y="1150595"/>
                  <a:pt x="1285336" y="1147719"/>
                </a:cubicBezTo>
                <a:cubicBezTo>
                  <a:pt x="1224642" y="1107258"/>
                  <a:pt x="1301606" y="1153821"/>
                  <a:pt x="1216325" y="1121840"/>
                </a:cubicBezTo>
                <a:cubicBezTo>
                  <a:pt x="1206618" y="1118200"/>
                  <a:pt x="1199920" y="1108798"/>
                  <a:pt x="1190446" y="1104587"/>
                </a:cubicBezTo>
                <a:cubicBezTo>
                  <a:pt x="1173827" y="1097201"/>
                  <a:pt x="1153819" y="1097422"/>
                  <a:pt x="1138687" y="1087334"/>
                </a:cubicBezTo>
                <a:cubicBezTo>
                  <a:pt x="1064518" y="1037890"/>
                  <a:pt x="1158362" y="1097172"/>
                  <a:pt x="1086929" y="1061455"/>
                </a:cubicBezTo>
                <a:cubicBezTo>
                  <a:pt x="1004911" y="1020445"/>
                  <a:pt x="1142812" y="1071457"/>
                  <a:pt x="1009291" y="1026950"/>
                </a:cubicBezTo>
                <a:cubicBezTo>
                  <a:pt x="1000665" y="1024075"/>
                  <a:pt x="992489" y="1018857"/>
                  <a:pt x="983412" y="1018323"/>
                </a:cubicBezTo>
                <a:lnTo>
                  <a:pt x="836763" y="1009697"/>
                </a:lnTo>
                <a:cubicBezTo>
                  <a:pt x="825261" y="1006821"/>
                  <a:pt x="813613" y="1004477"/>
                  <a:pt x="802257" y="1001070"/>
                </a:cubicBezTo>
                <a:cubicBezTo>
                  <a:pt x="784838" y="995844"/>
                  <a:pt x="750498" y="983817"/>
                  <a:pt x="750498" y="983817"/>
                </a:cubicBezTo>
                <a:cubicBezTo>
                  <a:pt x="701439" y="934758"/>
                  <a:pt x="748678" y="974281"/>
                  <a:pt x="698740" y="949312"/>
                </a:cubicBezTo>
                <a:cubicBezTo>
                  <a:pt x="689467" y="944675"/>
                  <a:pt x="682335" y="936270"/>
                  <a:pt x="672861" y="932059"/>
                </a:cubicBezTo>
                <a:cubicBezTo>
                  <a:pt x="631850" y="913832"/>
                  <a:pt x="612746" y="913413"/>
                  <a:pt x="569344" y="906180"/>
                </a:cubicBezTo>
                <a:cubicBezTo>
                  <a:pt x="560718" y="903304"/>
                  <a:pt x="552434" y="899048"/>
                  <a:pt x="543465" y="897553"/>
                </a:cubicBezTo>
                <a:cubicBezTo>
                  <a:pt x="427892" y="878291"/>
                  <a:pt x="500621" y="900525"/>
                  <a:pt x="439948" y="880301"/>
                </a:cubicBezTo>
                <a:cubicBezTo>
                  <a:pt x="422695" y="868799"/>
                  <a:pt x="407860" y="852352"/>
                  <a:pt x="388189" y="845795"/>
                </a:cubicBezTo>
                <a:cubicBezTo>
                  <a:pt x="268179" y="805791"/>
                  <a:pt x="354602" y="829269"/>
                  <a:pt x="120770" y="819916"/>
                </a:cubicBezTo>
                <a:cubicBezTo>
                  <a:pt x="59231" y="799402"/>
                  <a:pt x="133636" y="828491"/>
                  <a:pt x="69012" y="785410"/>
                </a:cubicBezTo>
                <a:cubicBezTo>
                  <a:pt x="57646" y="777833"/>
                  <a:pt x="6217" y="769401"/>
                  <a:pt x="0" y="768157"/>
                </a:cubicBezTo>
                <a:cubicBezTo>
                  <a:pt x="3178" y="745909"/>
                  <a:pt x="5209" y="705981"/>
                  <a:pt x="17253" y="681893"/>
                </a:cubicBezTo>
                <a:cubicBezTo>
                  <a:pt x="21890" y="672620"/>
                  <a:pt x="28755" y="664640"/>
                  <a:pt x="34506" y="656014"/>
                </a:cubicBezTo>
                <a:cubicBezTo>
                  <a:pt x="37381" y="638761"/>
                  <a:pt x="38890" y="621224"/>
                  <a:pt x="43132" y="604255"/>
                </a:cubicBezTo>
                <a:cubicBezTo>
                  <a:pt x="47543" y="586612"/>
                  <a:pt x="54634" y="569750"/>
                  <a:pt x="60385" y="552497"/>
                </a:cubicBezTo>
                <a:cubicBezTo>
                  <a:pt x="73678" y="512619"/>
                  <a:pt x="87924" y="473532"/>
                  <a:pt x="94891" y="431727"/>
                </a:cubicBezTo>
                <a:cubicBezTo>
                  <a:pt x="97766" y="414474"/>
                  <a:pt x="100388" y="397177"/>
                  <a:pt x="103517" y="379968"/>
                </a:cubicBezTo>
                <a:cubicBezTo>
                  <a:pt x="106328" y="364505"/>
                  <a:pt x="112220" y="328057"/>
                  <a:pt x="120770" y="310957"/>
                </a:cubicBezTo>
                <a:cubicBezTo>
                  <a:pt x="125407" y="301684"/>
                  <a:pt x="132272" y="293704"/>
                  <a:pt x="138023" y="285078"/>
                </a:cubicBezTo>
                <a:cubicBezTo>
                  <a:pt x="143774" y="267825"/>
                  <a:pt x="145188" y="248451"/>
                  <a:pt x="155276" y="233319"/>
                </a:cubicBezTo>
                <a:lnTo>
                  <a:pt x="163902" y="190187"/>
                </a:ln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1A60772-E78F-4FE6-9DBF-E22CEB43D863}"/>
              </a:ext>
            </a:extLst>
          </p:cNvPr>
          <p:cNvSpPr/>
          <p:nvPr/>
        </p:nvSpPr>
        <p:spPr>
          <a:xfrm rot="1070003">
            <a:off x="1642630" y="4250650"/>
            <a:ext cx="9190344" cy="34938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D3E6890-8818-49FF-A059-258F659DC361}"/>
              </a:ext>
            </a:extLst>
          </p:cNvPr>
          <p:cNvSpPr/>
          <p:nvPr/>
        </p:nvSpPr>
        <p:spPr>
          <a:xfrm rot="1080000">
            <a:off x="1484213" y="4525862"/>
            <a:ext cx="9207269" cy="38683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A741995-361C-4AF1-BD10-D044798C9111}"/>
              </a:ext>
            </a:extLst>
          </p:cNvPr>
          <p:cNvCxnSpPr/>
          <p:nvPr/>
        </p:nvCxnSpPr>
        <p:spPr>
          <a:xfrm flipV="1">
            <a:off x="1638676" y="508958"/>
            <a:ext cx="1057871" cy="30366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CC112E9-0853-4151-8E7A-C1BBE45DC909}"/>
              </a:ext>
            </a:extLst>
          </p:cNvPr>
          <p:cNvCxnSpPr>
            <a:cxnSpLocks/>
          </p:cNvCxnSpPr>
          <p:nvPr/>
        </p:nvCxnSpPr>
        <p:spPr>
          <a:xfrm>
            <a:off x="1624642" y="3526963"/>
            <a:ext cx="9348158" cy="29962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0340721-5AEA-476C-AE18-673E7884B3C8}"/>
              </a:ext>
            </a:extLst>
          </p:cNvPr>
          <p:cNvCxnSpPr>
            <a:cxnSpLocks/>
            <a:stCxn id="5" idx="334"/>
          </p:cNvCxnSpPr>
          <p:nvPr/>
        </p:nvCxnSpPr>
        <p:spPr>
          <a:xfrm>
            <a:off x="2001329" y="2531467"/>
            <a:ext cx="8756239" cy="2803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C04559DE-45EF-421E-8DA1-E5B6D789CE7B}"/>
              </a:ext>
            </a:extLst>
          </p:cNvPr>
          <p:cNvCxnSpPr>
            <a:cxnSpLocks/>
          </p:cNvCxnSpPr>
          <p:nvPr/>
        </p:nvCxnSpPr>
        <p:spPr>
          <a:xfrm>
            <a:off x="2167611" y="6371742"/>
            <a:ext cx="82080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弧 27">
            <a:extLst>
              <a:ext uri="{FF2B5EF4-FFF2-40B4-BE49-F238E27FC236}">
                <a16:creationId xmlns:a16="http://schemas.microsoft.com/office/drawing/2014/main" id="{69EA7027-FF1B-4C9C-98BA-1864D1FB7727}"/>
              </a:ext>
            </a:extLst>
          </p:cNvPr>
          <p:cNvSpPr/>
          <p:nvPr/>
        </p:nvSpPr>
        <p:spPr>
          <a:xfrm rot="15548465">
            <a:off x="6834302" y="5593168"/>
            <a:ext cx="1492161" cy="1116422"/>
          </a:xfrm>
          <a:prstGeom prst="arc">
            <a:avLst>
              <a:gd name="adj1" fmla="val 15574856"/>
              <a:gd name="adj2" fmla="val 2133948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D8E569A-7E15-4F41-848E-259DD03EED63}"/>
              </a:ext>
            </a:extLst>
          </p:cNvPr>
          <p:cNvCxnSpPr>
            <a:cxnSpLocks/>
          </p:cNvCxnSpPr>
          <p:nvPr/>
        </p:nvCxnSpPr>
        <p:spPr>
          <a:xfrm flipH="1">
            <a:off x="4146114" y="2935991"/>
            <a:ext cx="240338" cy="81475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A108F4DE-7E0B-4590-AE0B-3FC2AEC91CF7}"/>
                  </a:ext>
                </a:extLst>
              </p:cNvPr>
              <p:cNvSpPr txBox="1"/>
              <p:nvPr/>
            </p:nvSpPr>
            <p:spPr>
              <a:xfrm>
                <a:off x="6521102" y="5583397"/>
                <a:ext cx="399759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A108F4DE-7E0B-4590-AE0B-3FC2AEC91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102" y="5583397"/>
                <a:ext cx="399759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2669BF5-0B57-4E2A-B1C8-EF19B203FC32}"/>
                  </a:ext>
                </a:extLst>
              </p:cNvPr>
              <p:cNvSpPr txBox="1"/>
              <p:nvPr/>
            </p:nvSpPr>
            <p:spPr>
              <a:xfrm>
                <a:off x="10958175" y="5901542"/>
                <a:ext cx="39975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2669BF5-0B57-4E2A-B1C8-EF19B203F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8175" y="5901542"/>
                <a:ext cx="399759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67E1CD16-4BBF-4B01-8608-07CBD6BBB698}"/>
                  </a:ext>
                </a:extLst>
              </p:cNvPr>
              <p:cNvSpPr txBox="1"/>
              <p:nvPr/>
            </p:nvSpPr>
            <p:spPr>
              <a:xfrm>
                <a:off x="2167611" y="155451"/>
                <a:ext cx="39975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67E1CD16-4BBF-4B01-8608-07CBD6BBB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11" y="155451"/>
                <a:ext cx="399759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16D8990-B8F9-425C-A329-5AB17423F93A}"/>
                  </a:ext>
                </a:extLst>
              </p:cNvPr>
              <p:cNvSpPr txBox="1"/>
              <p:nvPr/>
            </p:nvSpPr>
            <p:spPr>
              <a:xfrm>
                <a:off x="4090659" y="2133088"/>
                <a:ext cx="119174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16D8990-B8F9-425C-A329-5AB17423F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59" y="2133088"/>
                <a:ext cx="1191746" cy="615553"/>
              </a:xfrm>
              <a:prstGeom prst="rect">
                <a:avLst/>
              </a:prstGeom>
              <a:blipFill>
                <a:blip r:embed="rId6"/>
                <a:stretch>
                  <a:fillRect r="-137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C56AF438-0739-494A-97AA-0677438F537E}"/>
              </a:ext>
            </a:extLst>
          </p:cNvPr>
          <p:cNvCxnSpPr>
            <a:cxnSpLocks/>
          </p:cNvCxnSpPr>
          <p:nvPr/>
        </p:nvCxnSpPr>
        <p:spPr>
          <a:xfrm>
            <a:off x="6076358" y="648982"/>
            <a:ext cx="0" cy="13783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A090A73-FA2F-4B86-BB28-0B2E4940044A}"/>
                  </a:ext>
                </a:extLst>
              </p:cNvPr>
              <p:cNvSpPr txBox="1"/>
              <p:nvPr/>
            </p:nvSpPr>
            <p:spPr>
              <a:xfrm>
                <a:off x="5925229" y="967667"/>
                <a:ext cx="119174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4000" i="1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A090A73-FA2F-4B86-BB28-0B2E49400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229" y="967667"/>
                <a:ext cx="1191746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3B8B24-7205-497B-B1B8-659F89E19391}"/>
              </a:ext>
            </a:extLst>
          </p:cNvPr>
          <p:cNvSpPr txBox="1"/>
          <p:nvPr/>
        </p:nvSpPr>
        <p:spPr>
          <a:xfrm>
            <a:off x="9435159" y="2343104"/>
            <a:ext cx="1785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 phase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8802CF9-2F7E-48C8-B00F-F8AE32EC9B7C}"/>
              </a:ext>
            </a:extLst>
          </p:cNvPr>
          <p:cNvSpPr txBox="1"/>
          <p:nvPr/>
        </p:nvSpPr>
        <p:spPr>
          <a:xfrm>
            <a:off x="9459226" y="2802869"/>
            <a:ext cx="2344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Liquid phase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49D51FF-F23C-4F59-8823-013E312B7649}"/>
              </a:ext>
            </a:extLst>
          </p:cNvPr>
          <p:cNvSpPr txBox="1"/>
          <p:nvPr/>
        </p:nvSpPr>
        <p:spPr>
          <a:xfrm>
            <a:off x="9464878" y="3297798"/>
            <a:ext cx="21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 phase</a:t>
            </a:r>
            <a:endParaRPr kumimoji="1" lang="ja-JP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DB78B1A-DFD6-4BB0-9C9F-FFC18AB36E92}"/>
              </a:ext>
            </a:extLst>
          </p:cNvPr>
          <p:cNvSpPr/>
          <p:nvPr/>
        </p:nvSpPr>
        <p:spPr>
          <a:xfrm>
            <a:off x="8973296" y="3428999"/>
            <a:ext cx="408292" cy="36780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3DC5CB2-E01D-4AF9-B38F-13766BE20FAF}"/>
              </a:ext>
            </a:extLst>
          </p:cNvPr>
          <p:cNvSpPr/>
          <p:nvPr/>
        </p:nvSpPr>
        <p:spPr>
          <a:xfrm>
            <a:off x="8984431" y="2925377"/>
            <a:ext cx="397157" cy="34938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2A6C2EB-F68A-427D-A82A-5E8EF4C56DE9}"/>
              </a:ext>
            </a:extLst>
          </p:cNvPr>
          <p:cNvSpPr/>
          <p:nvPr/>
        </p:nvSpPr>
        <p:spPr>
          <a:xfrm>
            <a:off x="8985657" y="2417287"/>
            <a:ext cx="397157" cy="349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B71E2F2-F9BE-4179-B497-649C11CA7964}"/>
                  </a:ext>
                </a:extLst>
              </p:cNvPr>
              <p:cNvSpPr txBox="1"/>
              <p:nvPr/>
            </p:nvSpPr>
            <p:spPr>
              <a:xfrm>
                <a:off x="4556646" y="4908351"/>
                <a:ext cx="119174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B71E2F2-F9BE-4179-B497-649C11CA7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646" y="4908351"/>
                <a:ext cx="1191746" cy="615553"/>
              </a:xfrm>
              <a:prstGeom prst="rect">
                <a:avLst/>
              </a:prstGeom>
              <a:blipFill>
                <a:blip r:embed="rId8"/>
                <a:stretch>
                  <a:fillRect r="-127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C89F0E98-FE4B-4698-9CFF-B6DF6161008B}"/>
                  </a:ext>
                </a:extLst>
              </p:cNvPr>
              <p:cNvSpPr txBox="1"/>
              <p:nvPr/>
            </p:nvSpPr>
            <p:spPr>
              <a:xfrm>
                <a:off x="7108039" y="3265537"/>
                <a:ext cx="119174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C89F0E98-FE4B-4698-9CFF-B6DF61610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039" y="3265537"/>
                <a:ext cx="1191746" cy="615553"/>
              </a:xfrm>
              <a:prstGeom prst="rect">
                <a:avLst/>
              </a:prstGeom>
              <a:blipFill>
                <a:blip r:embed="rId9"/>
                <a:stretch>
                  <a:fillRect l="-510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EB69A75D-DE34-48C1-B2FC-E9083562A109}"/>
              </a:ext>
            </a:extLst>
          </p:cNvPr>
          <p:cNvSpPr/>
          <p:nvPr/>
        </p:nvSpPr>
        <p:spPr>
          <a:xfrm>
            <a:off x="1785604" y="2919248"/>
            <a:ext cx="8972044" cy="3213100"/>
          </a:xfrm>
          <a:custGeom>
            <a:avLst/>
            <a:gdLst>
              <a:gd name="connsiteX0" fmla="*/ 54557 w 8972044"/>
              <a:gd name="connsiteY0" fmla="*/ 63500 h 3213100"/>
              <a:gd name="connsiteX1" fmla="*/ 168857 w 8972044"/>
              <a:gd name="connsiteY1" fmla="*/ 50800 h 3213100"/>
              <a:gd name="connsiteX2" fmla="*/ 245057 w 8972044"/>
              <a:gd name="connsiteY2" fmla="*/ 0 h 3213100"/>
              <a:gd name="connsiteX3" fmla="*/ 283157 w 8972044"/>
              <a:gd name="connsiteY3" fmla="*/ 12700 h 3213100"/>
              <a:gd name="connsiteX4" fmla="*/ 333957 w 8972044"/>
              <a:gd name="connsiteY4" fmla="*/ 88900 h 3213100"/>
              <a:gd name="connsiteX5" fmla="*/ 346657 w 8972044"/>
              <a:gd name="connsiteY5" fmla="*/ 177800 h 3213100"/>
              <a:gd name="connsiteX6" fmla="*/ 359357 w 8972044"/>
              <a:gd name="connsiteY6" fmla="*/ 139700 h 3213100"/>
              <a:gd name="connsiteX7" fmla="*/ 397457 w 8972044"/>
              <a:gd name="connsiteY7" fmla="*/ 127000 h 3213100"/>
              <a:gd name="connsiteX8" fmla="*/ 422857 w 8972044"/>
              <a:gd name="connsiteY8" fmla="*/ 177800 h 3213100"/>
              <a:gd name="connsiteX9" fmla="*/ 473657 w 8972044"/>
              <a:gd name="connsiteY9" fmla="*/ 228600 h 3213100"/>
              <a:gd name="connsiteX10" fmla="*/ 537157 w 8972044"/>
              <a:gd name="connsiteY10" fmla="*/ 165100 h 3213100"/>
              <a:gd name="connsiteX11" fmla="*/ 562557 w 8972044"/>
              <a:gd name="connsiteY11" fmla="*/ 203200 h 3213100"/>
              <a:gd name="connsiteX12" fmla="*/ 575257 w 8972044"/>
              <a:gd name="connsiteY12" fmla="*/ 254000 h 3213100"/>
              <a:gd name="connsiteX13" fmla="*/ 600657 w 8972044"/>
              <a:gd name="connsiteY13" fmla="*/ 292100 h 3213100"/>
              <a:gd name="connsiteX14" fmla="*/ 613357 w 8972044"/>
              <a:gd name="connsiteY14" fmla="*/ 330200 h 3213100"/>
              <a:gd name="connsiteX15" fmla="*/ 626057 w 8972044"/>
              <a:gd name="connsiteY15" fmla="*/ 457200 h 3213100"/>
              <a:gd name="connsiteX16" fmla="*/ 638757 w 8972044"/>
              <a:gd name="connsiteY16" fmla="*/ 495300 h 3213100"/>
              <a:gd name="connsiteX17" fmla="*/ 676857 w 8972044"/>
              <a:gd name="connsiteY17" fmla="*/ 457200 h 3213100"/>
              <a:gd name="connsiteX18" fmla="*/ 714957 w 8972044"/>
              <a:gd name="connsiteY18" fmla="*/ 381000 h 3213100"/>
              <a:gd name="connsiteX19" fmla="*/ 727657 w 8972044"/>
              <a:gd name="connsiteY19" fmla="*/ 342900 h 3213100"/>
              <a:gd name="connsiteX20" fmla="*/ 753057 w 8972044"/>
              <a:gd name="connsiteY20" fmla="*/ 304800 h 3213100"/>
              <a:gd name="connsiteX21" fmla="*/ 778457 w 8972044"/>
              <a:gd name="connsiteY21" fmla="*/ 254000 h 3213100"/>
              <a:gd name="connsiteX22" fmla="*/ 803857 w 8972044"/>
              <a:gd name="connsiteY22" fmla="*/ 292100 h 3213100"/>
              <a:gd name="connsiteX23" fmla="*/ 816557 w 8972044"/>
              <a:gd name="connsiteY23" fmla="*/ 342900 h 3213100"/>
              <a:gd name="connsiteX24" fmla="*/ 841957 w 8972044"/>
              <a:gd name="connsiteY24" fmla="*/ 457200 h 3213100"/>
              <a:gd name="connsiteX25" fmla="*/ 892757 w 8972044"/>
              <a:gd name="connsiteY25" fmla="*/ 431800 h 3213100"/>
              <a:gd name="connsiteX26" fmla="*/ 918157 w 8972044"/>
              <a:gd name="connsiteY26" fmla="*/ 457200 h 3213100"/>
              <a:gd name="connsiteX27" fmla="*/ 930857 w 8972044"/>
              <a:gd name="connsiteY27" fmla="*/ 596900 h 3213100"/>
              <a:gd name="connsiteX28" fmla="*/ 1070557 w 8972044"/>
              <a:gd name="connsiteY28" fmla="*/ 368300 h 3213100"/>
              <a:gd name="connsiteX29" fmla="*/ 1095957 w 8972044"/>
              <a:gd name="connsiteY29" fmla="*/ 330200 h 3213100"/>
              <a:gd name="connsiteX30" fmla="*/ 1108657 w 8972044"/>
              <a:gd name="connsiteY30" fmla="*/ 495300 h 3213100"/>
              <a:gd name="connsiteX31" fmla="*/ 1146757 w 8972044"/>
              <a:gd name="connsiteY31" fmla="*/ 469900 h 3213100"/>
              <a:gd name="connsiteX32" fmla="*/ 1172157 w 8972044"/>
              <a:gd name="connsiteY32" fmla="*/ 546100 h 3213100"/>
              <a:gd name="connsiteX33" fmla="*/ 1261057 w 8972044"/>
              <a:gd name="connsiteY33" fmla="*/ 457200 h 3213100"/>
              <a:gd name="connsiteX34" fmla="*/ 1273757 w 8972044"/>
              <a:gd name="connsiteY34" fmla="*/ 520700 h 3213100"/>
              <a:gd name="connsiteX35" fmla="*/ 1324557 w 8972044"/>
              <a:gd name="connsiteY35" fmla="*/ 444500 h 3213100"/>
              <a:gd name="connsiteX36" fmla="*/ 1349957 w 8972044"/>
              <a:gd name="connsiteY36" fmla="*/ 508000 h 3213100"/>
              <a:gd name="connsiteX37" fmla="*/ 1375357 w 8972044"/>
              <a:gd name="connsiteY37" fmla="*/ 469900 h 3213100"/>
              <a:gd name="connsiteX38" fmla="*/ 1400757 w 8972044"/>
              <a:gd name="connsiteY38" fmla="*/ 558800 h 3213100"/>
              <a:gd name="connsiteX39" fmla="*/ 1426157 w 8972044"/>
              <a:gd name="connsiteY39" fmla="*/ 520700 h 3213100"/>
              <a:gd name="connsiteX40" fmla="*/ 1438857 w 8972044"/>
              <a:gd name="connsiteY40" fmla="*/ 558800 h 3213100"/>
              <a:gd name="connsiteX41" fmla="*/ 1591257 w 8972044"/>
              <a:gd name="connsiteY41" fmla="*/ 571500 h 3213100"/>
              <a:gd name="connsiteX42" fmla="*/ 1616657 w 8972044"/>
              <a:gd name="connsiteY42" fmla="*/ 609600 h 3213100"/>
              <a:gd name="connsiteX43" fmla="*/ 1629357 w 8972044"/>
              <a:gd name="connsiteY43" fmla="*/ 647700 h 3213100"/>
              <a:gd name="connsiteX44" fmla="*/ 1781757 w 8972044"/>
              <a:gd name="connsiteY44" fmla="*/ 622300 h 3213100"/>
              <a:gd name="connsiteX45" fmla="*/ 1794457 w 8972044"/>
              <a:gd name="connsiteY45" fmla="*/ 685800 h 3213100"/>
              <a:gd name="connsiteX46" fmla="*/ 1832557 w 8972044"/>
              <a:gd name="connsiteY46" fmla="*/ 596900 h 3213100"/>
              <a:gd name="connsiteX47" fmla="*/ 1857957 w 8972044"/>
              <a:gd name="connsiteY47" fmla="*/ 558800 h 3213100"/>
              <a:gd name="connsiteX48" fmla="*/ 1883357 w 8972044"/>
              <a:gd name="connsiteY48" fmla="*/ 698500 h 3213100"/>
              <a:gd name="connsiteX49" fmla="*/ 1896057 w 8972044"/>
              <a:gd name="connsiteY49" fmla="*/ 736600 h 3213100"/>
              <a:gd name="connsiteX50" fmla="*/ 1972257 w 8972044"/>
              <a:gd name="connsiteY50" fmla="*/ 749300 h 3213100"/>
              <a:gd name="connsiteX51" fmla="*/ 2035757 w 8972044"/>
              <a:gd name="connsiteY51" fmla="*/ 736600 h 3213100"/>
              <a:gd name="connsiteX52" fmla="*/ 2073857 w 8972044"/>
              <a:gd name="connsiteY52" fmla="*/ 723900 h 3213100"/>
              <a:gd name="connsiteX53" fmla="*/ 2162757 w 8972044"/>
              <a:gd name="connsiteY53" fmla="*/ 711200 h 3213100"/>
              <a:gd name="connsiteX54" fmla="*/ 2251657 w 8972044"/>
              <a:gd name="connsiteY54" fmla="*/ 762000 h 3213100"/>
              <a:gd name="connsiteX55" fmla="*/ 2277057 w 8972044"/>
              <a:gd name="connsiteY55" fmla="*/ 800100 h 3213100"/>
              <a:gd name="connsiteX56" fmla="*/ 2404057 w 8972044"/>
              <a:gd name="connsiteY56" fmla="*/ 800100 h 3213100"/>
              <a:gd name="connsiteX57" fmla="*/ 2429457 w 8972044"/>
              <a:gd name="connsiteY57" fmla="*/ 838200 h 3213100"/>
              <a:gd name="connsiteX58" fmla="*/ 2480257 w 8972044"/>
              <a:gd name="connsiteY58" fmla="*/ 825500 h 3213100"/>
              <a:gd name="connsiteX59" fmla="*/ 2505657 w 8972044"/>
              <a:gd name="connsiteY59" fmla="*/ 901700 h 3213100"/>
              <a:gd name="connsiteX60" fmla="*/ 2607257 w 8972044"/>
              <a:gd name="connsiteY60" fmla="*/ 863600 h 3213100"/>
              <a:gd name="connsiteX61" fmla="*/ 2632657 w 8972044"/>
              <a:gd name="connsiteY61" fmla="*/ 825500 h 3213100"/>
              <a:gd name="connsiteX62" fmla="*/ 2658057 w 8972044"/>
              <a:gd name="connsiteY62" fmla="*/ 1016000 h 3213100"/>
              <a:gd name="connsiteX63" fmla="*/ 2670757 w 8972044"/>
              <a:gd name="connsiteY63" fmla="*/ 1054100 h 3213100"/>
              <a:gd name="connsiteX64" fmla="*/ 2734257 w 8972044"/>
              <a:gd name="connsiteY64" fmla="*/ 1041400 h 3213100"/>
              <a:gd name="connsiteX65" fmla="*/ 2810457 w 8972044"/>
              <a:gd name="connsiteY65" fmla="*/ 965200 h 3213100"/>
              <a:gd name="connsiteX66" fmla="*/ 2873957 w 8972044"/>
              <a:gd name="connsiteY66" fmla="*/ 952500 h 3213100"/>
              <a:gd name="connsiteX67" fmla="*/ 2924757 w 8972044"/>
              <a:gd name="connsiteY67" fmla="*/ 914400 h 3213100"/>
              <a:gd name="connsiteX68" fmla="*/ 2962857 w 8972044"/>
              <a:gd name="connsiteY68" fmla="*/ 952500 h 3213100"/>
              <a:gd name="connsiteX69" fmla="*/ 2975557 w 8972044"/>
              <a:gd name="connsiteY69" fmla="*/ 1041400 h 3213100"/>
              <a:gd name="connsiteX70" fmla="*/ 2988257 w 8972044"/>
              <a:gd name="connsiteY70" fmla="*/ 1079500 h 3213100"/>
              <a:gd name="connsiteX71" fmla="*/ 3077157 w 8972044"/>
              <a:gd name="connsiteY71" fmla="*/ 1016000 h 3213100"/>
              <a:gd name="connsiteX72" fmla="*/ 3102557 w 8972044"/>
              <a:gd name="connsiteY72" fmla="*/ 977900 h 3213100"/>
              <a:gd name="connsiteX73" fmla="*/ 3115257 w 8972044"/>
              <a:gd name="connsiteY73" fmla="*/ 1054100 h 3213100"/>
              <a:gd name="connsiteX74" fmla="*/ 3204157 w 8972044"/>
              <a:gd name="connsiteY74" fmla="*/ 939800 h 3213100"/>
              <a:gd name="connsiteX75" fmla="*/ 3254957 w 8972044"/>
              <a:gd name="connsiteY75" fmla="*/ 1155700 h 3213100"/>
              <a:gd name="connsiteX76" fmla="*/ 3305757 w 8972044"/>
              <a:gd name="connsiteY76" fmla="*/ 1219200 h 3213100"/>
              <a:gd name="connsiteX77" fmla="*/ 3381957 w 8972044"/>
              <a:gd name="connsiteY77" fmla="*/ 1231900 h 3213100"/>
              <a:gd name="connsiteX78" fmla="*/ 3674057 w 8972044"/>
              <a:gd name="connsiteY78" fmla="*/ 1244600 h 3213100"/>
              <a:gd name="connsiteX79" fmla="*/ 3686757 w 8972044"/>
              <a:gd name="connsiteY79" fmla="*/ 1320800 h 3213100"/>
              <a:gd name="connsiteX80" fmla="*/ 3813757 w 8972044"/>
              <a:gd name="connsiteY80" fmla="*/ 1270000 h 3213100"/>
              <a:gd name="connsiteX81" fmla="*/ 3839157 w 8972044"/>
              <a:gd name="connsiteY81" fmla="*/ 1308100 h 3213100"/>
              <a:gd name="connsiteX82" fmla="*/ 3851857 w 8972044"/>
              <a:gd name="connsiteY82" fmla="*/ 1358900 h 3213100"/>
              <a:gd name="connsiteX83" fmla="*/ 3928057 w 8972044"/>
              <a:gd name="connsiteY83" fmla="*/ 1333500 h 3213100"/>
              <a:gd name="connsiteX84" fmla="*/ 3991557 w 8972044"/>
              <a:gd name="connsiteY84" fmla="*/ 1282700 h 3213100"/>
              <a:gd name="connsiteX85" fmla="*/ 4004257 w 8972044"/>
              <a:gd name="connsiteY85" fmla="*/ 1320800 h 3213100"/>
              <a:gd name="connsiteX86" fmla="*/ 4016957 w 8972044"/>
              <a:gd name="connsiteY86" fmla="*/ 1384300 h 3213100"/>
              <a:gd name="connsiteX87" fmla="*/ 4093157 w 8972044"/>
              <a:gd name="connsiteY87" fmla="*/ 1409700 h 3213100"/>
              <a:gd name="connsiteX88" fmla="*/ 4347157 w 8972044"/>
              <a:gd name="connsiteY88" fmla="*/ 1435100 h 3213100"/>
              <a:gd name="connsiteX89" fmla="*/ 4410657 w 8972044"/>
              <a:gd name="connsiteY89" fmla="*/ 1498600 h 3213100"/>
              <a:gd name="connsiteX90" fmla="*/ 4448757 w 8972044"/>
              <a:gd name="connsiteY90" fmla="*/ 1524000 h 3213100"/>
              <a:gd name="connsiteX91" fmla="*/ 4486857 w 8972044"/>
              <a:gd name="connsiteY91" fmla="*/ 1562100 h 3213100"/>
              <a:gd name="connsiteX92" fmla="*/ 4639257 w 8972044"/>
              <a:gd name="connsiteY92" fmla="*/ 1574800 h 3213100"/>
              <a:gd name="connsiteX93" fmla="*/ 4931357 w 8972044"/>
              <a:gd name="connsiteY93" fmla="*/ 1612900 h 3213100"/>
              <a:gd name="connsiteX94" fmla="*/ 4969457 w 8972044"/>
              <a:gd name="connsiteY94" fmla="*/ 1638300 h 3213100"/>
              <a:gd name="connsiteX95" fmla="*/ 4994857 w 8972044"/>
              <a:gd name="connsiteY95" fmla="*/ 1676400 h 3213100"/>
              <a:gd name="connsiteX96" fmla="*/ 5032957 w 8972044"/>
              <a:gd name="connsiteY96" fmla="*/ 1714500 h 3213100"/>
              <a:gd name="connsiteX97" fmla="*/ 5096457 w 8972044"/>
              <a:gd name="connsiteY97" fmla="*/ 1701800 h 3213100"/>
              <a:gd name="connsiteX98" fmla="*/ 5134557 w 8972044"/>
              <a:gd name="connsiteY98" fmla="*/ 1714500 h 3213100"/>
              <a:gd name="connsiteX99" fmla="*/ 5159957 w 8972044"/>
              <a:gd name="connsiteY99" fmla="*/ 1676400 h 3213100"/>
              <a:gd name="connsiteX100" fmla="*/ 5198057 w 8972044"/>
              <a:gd name="connsiteY100" fmla="*/ 1638300 h 3213100"/>
              <a:gd name="connsiteX101" fmla="*/ 5223457 w 8972044"/>
              <a:gd name="connsiteY101" fmla="*/ 1752600 h 3213100"/>
              <a:gd name="connsiteX102" fmla="*/ 5299657 w 8972044"/>
              <a:gd name="connsiteY102" fmla="*/ 1803400 h 3213100"/>
              <a:gd name="connsiteX103" fmla="*/ 5388557 w 8972044"/>
              <a:gd name="connsiteY103" fmla="*/ 1790700 h 3213100"/>
              <a:gd name="connsiteX104" fmla="*/ 5426657 w 8972044"/>
              <a:gd name="connsiteY104" fmla="*/ 1765300 h 3213100"/>
              <a:gd name="connsiteX105" fmla="*/ 5439357 w 8972044"/>
              <a:gd name="connsiteY105" fmla="*/ 1828800 h 3213100"/>
              <a:gd name="connsiteX106" fmla="*/ 5464757 w 8972044"/>
              <a:gd name="connsiteY106" fmla="*/ 1943100 h 3213100"/>
              <a:gd name="connsiteX107" fmla="*/ 5515557 w 8972044"/>
              <a:gd name="connsiteY107" fmla="*/ 1930400 h 3213100"/>
              <a:gd name="connsiteX108" fmla="*/ 5591757 w 8972044"/>
              <a:gd name="connsiteY108" fmla="*/ 1866900 h 3213100"/>
              <a:gd name="connsiteX109" fmla="*/ 5629857 w 8972044"/>
              <a:gd name="connsiteY109" fmla="*/ 1828800 h 3213100"/>
              <a:gd name="connsiteX110" fmla="*/ 5667957 w 8972044"/>
              <a:gd name="connsiteY110" fmla="*/ 1803400 h 3213100"/>
              <a:gd name="connsiteX111" fmla="*/ 5693357 w 8972044"/>
              <a:gd name="connsiteY111" fmla="*/ 1879600 h 3213100"/>
              <a:gd name="connsiteX112" fmla="*/ 5731457 w 8972044"/>
              <a:gd name="connsiteY112" fmla="*/ 1892300 h 3213100"/>
              <a:gd name="connsiteX113" fmla="*/ 5807657 w 8972044"/>
              <a:gd name="connsiteY113" fmla="*/ 1879600 h 3213100"/>
              <a:gd name="connsiteX114" fmla="*/ 5845757 w 8972044"/>
              <a:gd name="connsiteY114" fmla="*/ 1854200 h 3213100"/>
              <a:gd name="connsiteX115" fmla="*/ 5896557 w 8972044"/>
              <a:gd name="connsiteY115" fmla="*/ 1905000 h 3213100"/>
              <a:gd name="connsiteX116" fmla="*/ 5934657 w 8972044"/>
              <a:gd name="connsiteY116" fmla="*/ 1930400 h 3213100"/>
              <a:gd name="connsiteX117" fmla="*/ 5998157 w 8972044"/>
              <a:gd name="connsiteY117" fmla="*/ 1955800 h 3213100"/>
              <a:gd name="connsiteX118" fmla="*/ 6036257 w 8972044"/>
              <a:gd name="connsiteY118" fmla="*/ 1981200 h 3213100"/>
              <a:gd name="connsiteX119" fmla="*/ 6048957 w 8972044"/>
              <a:gd name="connsiteY119" fmla="*/ 2019300 h 3213100"/>
              <a:gd name="connsiteX120" fmla="*/ 6087057 w 8972044"/>
              <a:gd name="connsiteY120" fmla="*/ 2057400 h 3213100"/>
              <a:gd name="connsiteX121" fmla="*/ 6201357 w 8972044"/>
              <a:gd name="connsiteY121" fmla="*/ 2082800 h 3213100"/>
              <a:gd name="connsiteX122" fmla="*/ 6239457 w 8972044"/>
              <a:gd name="connsiteY122" fmla="*/ 2095500 h 3213100"/>
              <a:gd name="connsiteX123" fmla="*/ 6252157 w 8972044"/>
              <a:gd name="connsiteY123" fmla="*/ 2133600 h 3213100"/>
              <a:gd name="connsiteX124" fmla="*/ 6353757 w 8972044"/>
              <a:gd name="connsiteY124" fmla="*/ 2095500 h 3213100"/>
              <a:gd name="connsiteX125" fmla="*/ 6442657 w 8972044"/>
              <a:gd name="connsiteY125" fmla="*/ 2146300 h 3213100"/>
              <a:gd name="connsiteX126" fmla="*/ 6493457 w 8972044"/>
              <a:gd name="connsiteY126" fmla="*/ 2095500 h 3213100"/>
              <a:gd name="connsiteX127" fmla="*/ 6506157 w 8972044"/>
              <a:gd name="connsiteY127" fmla="*/ 2171700 h 3213100"/>
              <a:gd name="connsiteX128" fmla="*/ 6518857 w 8972044"/>
              <a:gd name="connsiteY128" fmla="*/ 2209800 h 3213100"/>
              <a:gd name="connsiteX129" fmla="*/ 6595057 w 8972044"/>
              <a:gd name="connsiteY129" fmla="*/ 2197100 h 3213100"/>
              <a:gd name="connsiteX130" fmla="*/ 6633157 w 8972044"/>
              <a:gd name="connsiteY130" fmla="*/ 2171700 h 3213100"/>
              <a:gd name="connsiteX131" fmla="*/ 6645857 w 8972044"/>
              <a:gd name="connsiteY131" fmla="*/ 2209800 h 3213100"/>
              <a:gd name="connsiteX132" fmla="*/ 6671257 w 8972044"/>
              <a:gd name="connsiteY132" fmla="*/ 2247900 h 3213100"/>
              <a:gd name="connsiteX133" fmla="*/ 6722057 w 8972044"/>
              <a:gd name="connsiteY133" fmla="*/ 2260600 h 3213100"/>
              <a:gd name="connsiteX134" fmla="*/ 6785557 w 8972044"/>
              <a:gd name="connsiteY134" fmla="*/ 2260600 h 3213100"/>
              <a:gd name="connsiteX135" fmla="*/ 6861757 w 8972044"/>
              <a:gd name="connsiteY135" fmla="*/ 2247900 h 3213100"/>
              <a:gd name="connsiteX136" fmla="*/ 6950657 w 8972044"/>
              <a:gd name="connsiteY136" fmla="*/ 2298700 h 3213100"/>
              <a:gd name="connsiteX137" fmla="*/ 7001457 w 8972044"/>
              <a:gd name="connsiteY137" fmla="*/ 2311400 h 3213100"/>
              <a:gd name="connsiteX138" fmla="*/ 7026857 w 8972044"/>
              <a:gd name="connsiteY138" fmla="*/ 2374900 h 3213100"/>
              <a:gd name="connsiteX139" fmla="*/ 7103057 w 8972044"/>
              <a:gd name="connsiteY139" fmla="*/ 2349500 h 3213100"/>
              <a:gd name="connsiteX140" fmla="*/ 7141157 w 8972044"/>
              <a:gd name="connsiteY140" fmla="*/ 2336800 h 3213100"/>
              <a:gd name="connsiteX141" fmla="*/ 7179257 w 8972044"/>
              <a:gd name="connsiteY141" fmla="*/ 2374900 h 3213100"/>
              <a:gd name="connsiteX142" fmla="*/ 7204657 w 8972044"/>
              <a:gd name="connsiteY142" fmla="*/ 2413000 h 3213100"/>
              <a:gd name="connsiteX143" fmla="*/ 7242757 w 8972044"/>
              <a:gd name="connsiteY143" fmla="*/ 2425700 h 3213100"/>
              <a:gd name="connsiteX144" fmla="*/ 7395157 w 8972044"/>
              <a:gd name="connsiteY144" fmla="*/ 2425700 h 3213100"/>
              <a:gd name="connsiteX145" fmla="*/ 7407857 w 8972044"/>
              <a:gd name="connsiteY145" fmla="*/ 2476500 h 3213100"/>
              <a:gd name="connsiteX146" fmla="*/ 7522157 w 8972044"/>
              <a:gd name="connsiteY146" fmla="*/ 2374900 h 3213100"/>
              <a:gd name="connsiteX147" fmla="*/ 7560257 w 8972044"/>
              <a:gd name="connsiteY147" fmla="*/ 2324100 h 3213100"/>
              <a:gd name="connsiteX148" fmla="*/ 7585657 w 8972044"/>
              <a:gd name="connsiteY148" fmla="*/ 2362200 h 3213100"/>
              <a:gd name="connsiteX149" fmla="*/ 7598357 w 8972044"/>
              <a:gd name="connsiteY149" fmla="*/ 2425700 h 3213100"/>
              <a:gd name="connsiteX150" fmla="*/ 7674557 w 8972044"/>
              <a:gd name="connsiteY150" fmla="*/ 2463800 h 3213100"/>
              <a:gd name="connsiteX151" fmla="*/ 7725357 w 8972044"/>
              <a:gd name="connsiteY151" fmla="*/ 2425700 h 3213100"/>
              <a:gd name="connsiteX152" fmla="*/ 7750757 w 8972044"/>
              <a:gd name="connsiteY152" fmla="*/ 2387600 h 3213100"/>
              <a:gd name="connsiteX153" fmla="*/ 7763457 w 8972044"/>
              <a:gd name="connsiteY153" fmla="*/ 2451100 h 3213100"/>
              <a:gd name="connsiteX154" fmla="*/ 7776157 w 8972044"/>
              <a:gd name="connsiteY154" fmla="*/ 2540000 h 3213100"/>
              <a:gd name="connsiteX155" fmla="*/ 7801557 w 8972044"/>
              <a:gd name="connsiteY155" fmla="*/ 2578100 h 3213100"/>
              <a:gd name="connsiteX156" fmla="*/ 7826957 w 8972044"/>
              <a:gd name="connsiteY156" fmla="*/ 2654300 h 3213100"/>
              <a:gd name="connsiteX157" fmla="*/ 7839657 w 8972044"/>
              <a:gd name="connsiteY157" fmla="*/ 2692400 h 3213100"/>
              <a:gd name="connsiteX158" fmla="*/ 7928557 w 8972044"/>
              <a:gd name="connsiteY158" fmla="*/ 2679700 h 3213100"/>
              <a:gd name="connsiteX159" fmla="*/ 7979357 w 8972044"/>
              <a:gd name="connsiteY159" fmla="*/ 2628900 h 3213100"/>
              <a:gd name="connsiteX160" fmla="*/ 8017457 w 8972044"/>
              <a:gd name="connsiteY160" fmla="*/ 2603500 h 3213100"/>
              <a:gd name="connsiteX161" fmla="*/ 8030157 w 8972044"/>
              <a:gd name="connsiteY161" fmla="*/ 2667000 h 3213100"/>
              <a:gd name="connsiteX162" fmla="*/ 8042857 w 8972044"/>
              <a:gd name="connsiteY162" fmla="*/ 2743200 h 3213100"/>
              <a:gd name="connsiteX163" fmla="*/ 8106357 w 8972044"/>
              <a:gd name="connsiteY163" fmla="*/ 2730500 h 3213100"/>
              <a:gd name="connsiteX164" fmla="*/ 8169857 w 8972044"/>
              <a:gd name="connsiteY164" fmla="*/ 2730500 h 3213100"/>
              <a:gd name="connsiteX165" fmla="*/ 8271457 w 8972044"/>
              <a:gd name="connsiteY165" fmla="*/ 2679700 h 3213100"/>
              <a:gd name="connsiteX166" fmla="*/ 8309557 w 8972044"/>
              <a:gd name="connsiteY166" fmla="*/ 2743200 h 3213100"/>
              <a:gd name="connsiteX167" fmla="*/ 8373057 w 8972044"/>
              <a:gd name="connsiteY167" fmla="*/ 2705100 h 3213100"/>
              <a:gd name="connsiteX168" fmla="*/ 8385757 w 8972044"/>
              <a:gd name="connsiteY168" fmla="*/ 2743200 h 3213100"/>
              <a:gd name="connsiteX169" fmla="*/ 8398457 w 8972044"/>
              <a:gd name="connsiteY169" fmla="*/ 2794000 h 3213100"/>
              <a:gd name="connsiteX170" fmla="*/ 8449257 w 8972044"/>
              <a:gd name="connsiteY170" fmla="*/ 2819400 h 3213100"/>
              <a:gd name="connsiteX171" fmla="*/ 8500057 w 8972044"/>
              <a:gd name="connsiteY171" fmla="*/ 2768600 h 3213100"/>
              <a:gd name="connsiteX172" fmla="*/ 8563557 w 8972044"/>
              <a:gd name="connsiteY172" fmla="*/ 2819400 h 3213100"/>
              <a:gd name="connsiteX173" fmla="*/ 8614357 w 8972044"/>
              <a:gd name="connsiteY173" fmla="*/ 2832100 h 3213100"/>
              <a:gd name="connsiteX174" fmla="*/ 8652457 w 8972044"/>
              <a:gd name="connsiteY174" fmla="*/ 2794000 h 3213100"/>
              <a:gd name="connsiteX175" fmla="*/ 8690557 w 8972044"/>
              <a:gd name="connsiteY175" fmla="*/ 2882900 h 3213100"/>
              <a:gd name="connsiteX176" fmla="*/ 8766757 w 8972044"/>
              <a:gd name="connsiteY176" fmla="*/ 2857500 h 3213100"/>
              <a:gd name="connsiteX177" fmla="*/ 8804857 w 8972044"/>
              <a:gd name="connsiteY177" fmla="*/ 2819400 h 3213100"/>
              <a:gd name="connsiteX178" fmla="*/ 8830257 w 8972044"/>
              <a:gd name="connsiteY178" fmla="*/ 2857500 h 3213100"/>
              <a:gd name="connsiteX179" fmla="*/ 8868357 w 8972044"/>
              <a:gd name="connsiteY179" fmla="*/ 2870200 h 3213100"/>
              <a:gd name="connsiteX180" fmla="*/ 8919157 w 8972044"/>
              <a:gd name="connsiteY180" fmla="*/ 2857500 h 3213100"/>
              <a:gd name="connsiteX181" fmla="*/ 8969957 w 8972044"/>
              <a:gd name="connsiteY181" fmla="*/ 2870200 h 3213100"/>
              <a:gd name="connsiteX182" fmla="*/ 8893757 w 8972044"/>
              <a:gd name="connsiteY182" fmla="*/ 2882900 h 3213100"/>
              <a:gd name="connsiteX183" fmla="*/ 8855657 w 8972044"/>
              <a:gd name="connsiteY183" fmla="*/ 2908300 h 3213100"/>
              <a:gd name="connsiteX184" fmla="*/ 8817557 w 8972044"/>
              <a:gd name="connsiteY184" fmla="*/ 2984500 h 3213100"/>
              <a:gd name="connsiteX185" fmla="*/ 8804857 w 8972044"/>
              <a:gd name="connsiteY185" fmla="*/ 3048000 h 3213100"/>
              <a:gd name="connsiteX186" fmla="*/ 8792157 w 8972044"/>
              <a:gd name="connsiteY186" fmla="*/ 3086100 h 3213100"/>
              <a:gd name="connsiteX187" fmla="*/ 8741357 w 8972044"/>
              <a:gd name="connsiteY187" fmla="*/ 3162300 h 3213100"/>
              <a:gd name="connsiteX188" fmla="*/ 8728657 w 8972044"/>
              <a:gd name="connsiteY188" fmla="*/ 3200400 h 3213100"/>
              <a:gd name="connsiteX189" fmla="*/ 8652457 w 8972044"/>
              <a:gd name="connsiteY189" fmla="*/ 3213100 h 3213100"/>
              <a:gd name="connsiteX190" fmla="*/ 8614357 w 8972044"/>
              <a:gd name="connsiteY190" fmla="*/ 3200400 h 3213100"/>
              <a:gd name="connsiteX191" fmla="*/ 8576257 w 8972044"/>
              <a:gd name="connsiteY191" fmla="*/ 3175000 h 3213100"/>
              <a:gd name="connsiteX192" fmla="*/ 8461957 w 8972044"/>
              <a:gd name="connsiteY192" fmla="*/ 3162300 h 3213100"/>
              <a:gd name="connsiteX193" fmla="*/ 8373057 w 8972044"/>
              <a:gd name="connsiteY193" fmla="*/ 3111500 h 3213100"/>
              <a:gd name="connsiteX194" fmla="*/ 8347657 w 8972044"/>
              <a:gd name="connsiteY194" fmla="*/ 3060700 h 3213100"/>
              <a:gd name="connsiteX195" fmla="*/ 8271457 w 8972044"/>
              <a:gd name="connsiteY195" fmla="*/ 3035300 h 3213100"/>
              <a:gd name="connsiteX196" fmla="*/ 8233357 w 8972044"/>
              <a:gd name="connsiteY196" fmla="*/ 3022600 h 3213100"/>
              <a:gd name="connsiteX197" fmla="*/ 8195257 w 8972044"/>
              <a:gd name="connsiteY197" fmla="*/ 3009900 h 3213100"/>
              <a:gd name="connsiteX198" fmla="*/ 8157157 w 8972044"/>
              <a:gd name="connsiteY198" fmla="*/ 2984500 h 3213100"/>
              <a:gd name="connsiteX199" fmla="*/ 8080957 w 8972044"/>
              <a:gd name="connsiteY199" fmla="*/ 2959100 h 3213100"/>
              <a:gd name="connsiteX200" fmla="*/ 8042857 w 8972044"/>
              <a:gd name="connsiteY200" fmla="*/ 2946400 h 3213100"/>
              <a:gd name="connsiteX201" fmla="*/ 8004757 w 8972044"/>
              <a:gd name="connsiteY201" fmla="*/ 2933700 h 3213100"/>
              <a:gd name="connsiteX202" fmla="*/ 7928557 w 8972044"/>
              <a:gd name="connsiteY202" fmla="*/ 2908300 h 3213100"/>
              <a:gd name="connsiteX203" fmla="*/ 7865057 w 8972044"/>
              <a:gd name="connsiteY203" fmla="*/ 2895600 h 3213100"/>
              <a:gd name="connsiteX204" fmla="*/ 7826957 w 8972044"/>
              <a:gd name="connsiteY204" fmla="*/ 2882900 h 3213100"/>
              <a:gd name="connsiteX205" fmla="*/ 7674557 w 8972044"/>
              <a:gd name="connsiteY205" fmla="*/ 2857500 h 3213100"/>
              <a:gd name="connsiteX206" fmla="*/ 7560257 w 8972044"/>
              <a:gd name="connsiteY206" fmla="*/ 2832100 h 3213100"/>
              <a:gd name="connsiteX207" fmla="*/ 7522157 w 8972044"/>
              <a:gd name="connsiteY207" fmla="*/ 2806700 h 3213100"/>
              <a:gd name="connsiteX208" fmla="*/ 7471357 w 8972044"/>
              <a:gd name="connsiteY208" fmla="*/ 2781300 h 3213100"/>
              <a:gd name="connsiteX209" fmla="*/ 7357057 w 8972044"/>
              <a:gd name="connsiteY209" fmla="*/ 2692400 h 3213100"/>
              <a:gd name="connsiteX210" fmla="*/ 7268157 w 8972044"/>
              <a:gd name="connsiteY210" fmla="*/ 2654300 h 3213100"/>
              <a:gd name="connsiteX211" fmla="*/ 7230057 w 8972044"/>
              <a:gd name="connsiteY211" fmla="*/ 2641600 h 3213100"/>
              <a:gd name="connsiteX212" fmla="*/ 7191957 w 8972044"/>
              <a:gd name="connsiteY212" fmla="*/ 2616200 h 3213100"/>
              <a:gd name="connsiteX213" fmla="*/ 7103057 w 8972044"/>
              <a:gd name="connsiteY213" fmla="*/ 2590800 h 3213100"/>
              <a:gd name="connsiteX214" fmla="*/ 7026857 w 8972044"/>
              <a:gd name="connsiteY214" fmla="*/ 2565400 h 3213100"/>
              <a:gd name="connsiteX215" fmla="*/ 6976057 w 8972044"/>
              <a:gd name="connsiteY215" fmla="*/ 2552700 h 3213100"/>
              <a:gd name="connsiteX216" fmla="*/ 6861757 w 8972044"/>
              <a:gd name="connsiteY216" fmla="*/ 2527300 h 3213100"/>
              <a:gd name="connsiteX217" fmla="*/ 6823657 w 8972044"/>
              <a:gd name="connsiteY217" fmla="*/ 2514600 h 3213100"/>
              <a:gd name="connsiteX218" fmla="*/ 6722057 w 8972044"/>
              <a:gd name="connsiteY218" fmla="*/ 2489200 h 3213100"/>
              <a:gd name="connsiteX219" fmla="*/ 6671257 w 8972044"/>
              <a:gd name="connsiteY219" fmla="*/ 2476500 h 3213100"/>
              <a:gd name="connsiteX220" fmla="*/ 6595057 w 8972044"/>
              <a:gd name="connsiteY220" fmla="*/ 2451100 h 3213100"/>
              <a:gd name="connsiteX221" fmla="*/ 6544257 w 8972044"/>
              <a:gd name="connsiteY221" fmla="*/ 2438400 h 3213100"/>
              <a:gd name="connsiteX222" fmla="*/ 6455357 w 8972044"/>
              <a:gd name="connsiteY222" fmla="*/ 2413000 h 3213100"/>
              <a:gd name="connsiteX223" fmla="*/ 6379157 w 8972044"/>
              <a:gd name="connsiteY223" fmla="*/ 2387600 h 3213100"/>
              <a:gd name="connsiteX224" fmla="*/ 6239457 w 8972044"/>
              <a:gd name="connsiteY224" fmla="*/ 2374900 h 3213100"/>
              <a:gd name="connsiteX225" fmla="*/ 6150557 w 8972044"/>
              <a:gd name="connsiteY225" fmla="*/ 2349500 h 3213100"/>
              <a:gd name="connsiteX226" fmla="*/ 5972757 w 8972044"/>
              <a:gd name="connsiteY226" fmla="*/ 2324100 h 3213100"/>
              <a:gd name="connsiteX227" fmla="*/ 5883857 w 8972044"/>
              <a:gd name="connsiteY227" fmla="*/ 2311400 h 3213100"/>
              <a:gd name="connsiteX228" fmla="*/ 5744157 w 8972044"/>
              <a:gd name="connsiteY228" fmla="*/ 2247900 h 3213100"/>
              <a:gd name="connsiteX229" fmla="*/ 5693357 w 8972044"/>
              <a:gd name="connsiteY229" fmla="*/ 2209800 h 3213100"/>
              <a:gd name="connsiteX230" fmla="*/ 5655257 w 8972044"/>
              <a:gd name="connsiteY230" fmla="*/ 2171700 h 3213100"/>
              <a:gd name="connsiteX231" fmla="*/ 5617157 w 8972044"/>
              <a:gd name="connsiteY231" fmla="*/ 2159000 h 3213100"/>
              <a:gd name="connsiteX232" fmla="*/ 5579057 w 8972044"/>
              <a:gd name="connsiteY232" fmla="*/ 2120900 h 3213100"/>
              <a:gd name="connsiteX233" fmla="*/ 5540957 w 8972044"/>
              <a:gd name="connsiteY233" fmla="*/ 2108200 h 3213100"/>
              <a:gd name="connsiteX234" fmla="*/ 5502857 w 8972044"/>
              <a:gd name="connsiteY234" fmla="*/ 2082800 h 3213100"/>
              <a:gd name="connsiteX235" fmla="*/ 5388557 w 8972044"/>
              <a:gd name="connsiteY235" fmla="*/ 2044700 h 3213100"/>
              <a:gd name="connsiteX236" fmla="*/ 5312357 w 8972044"/>
              <a:gd name="connsiteY236" fmla="*/ 2019300 h 3213100"/>
              <a:gd name="connsiteX237" fmla="*/ 5274257 w 8972044"/>
              <a:gd name="connsiteY237" fmla="*/ 2006600 h 3213100"/>
              <a:gd name="connsiteX238" fmla="*/ 5236157 w 8972044"/>
              <a:gd name="connsiteY238" fmla="*/ 1981200 h 3213100"/>
              <a:gd name="connsiteX239" fmla="*/ 5185357 w 8972044"/>
              <a:gd name="connsiteY239" fmla="*/ 1968500 h 3213100"/>
              <a:gd name="connsiteX240" fmla="*/ 5109157 w 8972044"/>
              <a:gd name="connsiteY240" fmla="*/ 1943100 h 3213100"/>
              <a:gd name="connsiteX241" fmla="*/ 5071057 w 8972044"/>
              <a:gd name="connsiteY241" fmla="*/ 1930400 h 3213100"/>
              <a:gd name="connsiteX242" fmla="*/ 5032957 w 8972044"/>
              <a:gd name="connsiteY242" fmla="*/ 1905000 h 3213100"/>
              <a:gd name="connsiteX243" fmla="*/ 4982157 w 8972044"/>
              <a:gd name="connsiteY243" fmla="*/ 1892300 h 3213100"/>
              <a:gd name="connsiteX244" fmla="*/ 4944057 w 8972044"/>
              <a:gd name="connsiteY244" fmla="*/ 1879600 h 3213100"/>
              <a:gd name="connsiteX245" fmla="*/ 4893257 w 8972044"/>
              <a:gd name="connsiteY245" fmla="*/ 1866900 h 3213100"/>
              <a:gd name="connsiteX246" fmla="*/ 4855157 w 8972044"/>
              <a:gd name="connsiteY246" fmla="*/ 1854200 h 3213100"/>
              <a:gd name="connsiteX247" fmla="*/ 4804357 w 8972044"/>
              <a:gd name="connsiteY247" fmla="*/ 1841500 h 3213100"/>
              <a:gd name="connsiteX248" fmla="*/ 4728157 w 8972044"/>
              <a:gd name="connsiteY248" fmla="*/ 1816100 h 3213100"/>
              <a:gd name="connsiteX249" fmla="*/ 4563057 w 8972044"/>
              <a:gd name="connsiteY249" fmla="*/ 1790700 h 3213100"/>
              <a:gd name="connsiteX250" fmla="*/ 4524957 w 8972044"/>
              <a:gd name="connsiteY250" fmla="*/ 1778000 h 3213100"/>
              <a:gd name="connsiteX251" fmla="*/ 4461457 w 8972044"/>
              <a:gd name="connsiteY251" fmla="*/ 1752600 h 3213100"/>
              <a:gd name="connsiteX252" fmla="*/ 4410657 w 8972044"/>
              <a:gd name="connsiteY252" fmla="*/ 1739900 h 3213100"/>
              <a:gd name="connsiteX253" fmla="*/ 4372557 w 8972044"/>
              <a:gd name="connsiteY253" fmla="*/ 1714500 h 3213100"/>
              <a:gd name="connsiteX254" fmla="*/ 4321757 w 8972044"/>
              <a:gd name="connsiteY254" fmla="*/ 1701800 h 3213100"/>
              <a:gd name="connsiteX255" fmla="*/ 4283657 w 8972044"/>
              <a:gd name="connsiteY255" fmla="*/ 1689100 h 3213100"/>
              <a:gd name="connsiteX256" fmla="*/ 4258257 w 8972044"/>
              <a:gd name="connsiteY256" fmla="*/ 1651000 h 3213100"/>
              <a:gd name="connsiteX257" fmla="*/ 4131257 w 8972044"/>
              <a:gd name="connsiteY257" fmla="*/ 1625600 h 3213100"/>
              <a:gd name="connsiteX258" fmla="*/ 4042357 w 8972044"/>
              <a:gd name="connsiteY258" fmla="*/ 1600200 h 3213100"/>
              <a:gd name="connsiteX259" fmla="*/ 3851857 w 8972044"/>
              <a:gd name="connsiteY259" fmla="*/ 1587500 h 3213100"/>
              <a:gd name="connsiteX260" fmla="*/ 3775657 w 8972044"/>
              <a:gd name="connsiteY260" fmla="*/ 1574800 h 3213100"/>
              <a:gd name="connsiteX261" fmla="*/ 3724857 w 8972044"/>
              <a:gd name="connsiteY261" fmla="*/ 1562100 h 3213100"/>
              <a:gd name="connsiteX262" fmla="*/ 3623257 w 8972044"/>
              <a:gd name="connsiteY262" fmla="*/ 1549400 h 3213100"/>
              <a:gd name="connsiteX263" fmla="*/ 3534357 w 8972044"/>
              <a:gd name="connsiteY263" fmla="*/ 1498600 h 3213100"/>
              <a:gd name="connsiteX264" fmla="*/ 3483557 w 8972044"/>
              <a:gd name="connsiteY264" fmla="*/ 1473200 h 3213100"/>
              <a:gd name="connsiteX265" fmla="*/ 3343857 w 8972044"/>
              <a:gd name="connsiteY265" fmla="*/ 1371600 h 3213100"/>
              <a:gd name="connsiteX266" fmla="*/ 3242257 w 8972044"/>
              <a:gd name="connsiteY266" fmla="*/ 1346200 h 3213100"/>
              <a:gd name="connsiteX267" fmla="*/ 3191457 w 8972044"/>
              <a:gd name="connsiteY267" fmla="*/ 1320800 h 3213100"/>
              <a:gd name="connsiteX268" fmla="*/ 3115257 w 8972044"/>
              <a:gd name="connsiteY268" fmla="*/ 1308100 h 3213100"/>
              <a:gd name="connsiteX269" fmla="*/ 3013657 w 8972044"/>
              <a:gd name="connsiteY269" fmla="*/ 1270000 h 3213100"/>
              <a:gd name="connsiteX270" fmla="*/ 2937457 w 8972044"/>
              <a:gd name="connsiteY270" fmla="*/ 1244600 h 3213100"/>
              <a:gd name="connsiteX271" fmla="*/ 2899357 w 8972044"/>
              <a:gd name="connsiteY271" fmla="*/ 1219200 h 3213100"/>
              <a:gd name="connsiteX272" fmla="*/ 2835857 w 8972044"/>
              <a:gd name="connsiteY272" fmla="*/ 1206500 h 3213100"/>
              <a:gd name="connsiteX273" fmla="*/ 2658057 w 8972044"/>
              <a:gd name="connsiteY273" fmla="*/ 1181100 h 3213100"/>
              <a:gd name="connsiteX274" fmla="*/ 2607257 w 8972044"/>
              <a:gd name="connsiteY274" fmla="*/ 1168400 h 3213100"/>
              <a:gd name="connsiteX275" fmla="*/ 2543757 w 8972044"/>
              <a:gd name="connsiteY275" fmla="*/ 1155700 h 3213100"/>
              <a:gd name="connsiteX276" fmla="*/ 2429457 w 8972044"/>
              <a:gd name="connsiteY276" fmla="*/ 1117600 h 3213100"/>
              <a:gd name="connsiteX277" fmla="*/ 2391357 w 8972044"/>
              <a:gd name="connsiteY277" fmla="*/ 1104900 h 3213100"/>
              <a:gd name="connsiteX278" fmla="*/ 2289757 w 8972044"/>
              <a:gd name="connsiteY278" fmla="*/ 1092200 h 3213100"/>
              <a:gd name="connsiteX279" fmla="*/ 2200857 w 8972044"/>
              <a:gd name="connsiteY279" fmla="*/ 1066800 h 3213100"/>
              <a:gd name="connsiteX280" fmla="*/ 2124657 w 8972044"/>
              <a:gd name="connsiteY280" fmla="*/ 1041400 h 3213100"/>
              <a:gd name="connsiteX281" fmla="*/ 2048457 w 8972044"/>
              <a:gd name="connsiteY281" fmla="*/ 1028700 h 3213100"/>
              <a:gd name="connsiteX282" fmla="*/ 2010357 w 8972044"/>
              <a:gd name="connsiteY282" fmla="*/ 1016000 h 3213100"/>
              <a:gd name="connsiteX283" fmla="*/ 1908757 w 8972044"/>
              <a:gd name="connsiteY283" fmla="*/ 990600 h 3213100"/>
              <a:gd name="connsiteX284" fmla="*/ 1870657 w 8972044"/>
              <a:gd name="connsiteY284" fmla="*/ 977900 h 3213100"/>
              <a:gd name="connsiteX285" fmla="*/ 1819857 w 8972044"/>
              <a:gd name="connsiteY285" fmla="*/ 965200 h 3213100"/>
              <a:gd name="connsiteX286" fmla="*/ 1680157 w 8972044"/>
              <a:gd name="connsiteY286" fmla="*/ 901700 h 3213100"/>
              <a:gd name="connsiteX287" fmla="*/ 1591257 w 8972044"/>
              <a:gd name="connsiteY287" fmla="*/ 850900 h 3213100"/>
              <a:gd name="connsiteX288" fmla="*/ 1502357 w 8972044"/>
              <a:gd name="connsiteY288" fmla="*/ 812800 h 3213100"/>
              <a:gd name="connsiteX289" fmla="*/ 1464257 w 8972044"/>
              <a:gd name="connsiteY289" fmla="*/ 787400 h 3213100"/>
              <a:gd name="connsiteX290" fmla="*/ 1337257 w 8972044"/>
              <a:gd name="connsiteY290" fmla="*/ 774700 h 3213100"/>
              <a:gd name="connsiteX291" fmla="*/ 1273757 w 8972044"/>
              <a:gd name="connsiteY291" fmla="*/ 762000 h 3213100"/>
              <a:gd name="connsiteX292" fmla="*/ 1235657 w 8972044"/>
              <a:gd name="connsiteY292" fmla="*/ 749300 h 3213100"/>
              <a:gd name="connsiteX293" fmla="*/ 1172157 w 8972044"/>
              <a:gd name="connsiteY293" fmla="*/ 736600 h 3213100"/>
              <a:gd name="connsiteX294" fmla="*/ 1134057 w 8972044"/>
              <a:gd name="connsiteY294" fmla="*/ 723900 h 3213100"/>
              <a:gd name="connsiteX295" fmla="*/ 1070557 w 8972044"/>
              <a:gd name="connsiteY295" fmla="*/ 711200 h 3213100"/>
              <a:gd name="connsiteX296" fmla="*/ 918157 w 8972044"/>
              <a:gd name="connsiteY296" fmla="*/ 673100 h 3213100"/>
              <a:gd name="connsiteX297" fmla="*/ 829257 w 8972044"/>
              <a:gd name="connsiteY297" fmla="*/ 622300 h 3213100"/>
              <a:gd name="connsiteX298" fmla="*/ 702257 w 8972044"/>
              <a:gd name="connsiteY298" fmla="*/ 609600 h 3213100"/>
              <a:gd name="connsiteX299" fmla="*/ 587957 w 8972044"/>
              <a:gd name="connsiteY299" fmla="*/ 596900 h 3213100"/>
              <a:gd name="connsiteX300" fmla="*/ 511757 w 8972044"/>
              <a:gd name="connsiteY300" fmla="*/ 558800 h 3213100"/>
              <a:gd name="connsiteX301" fmla="*/ 448257 w 8972044"/>
              <a:gd name="connsiteY301" fmla="*/ 482600 h 3213100"/>
              <a:gd name="connsiteX302" fmla="*/ 410157 w 8972044"/>
              <a:gd name="connsiteY302" fmla="*/ 469900 h 3213100"/>
              <a:gd name="connsiteX303" fmla="*/ 372057 w 8972044"/>
              <a:gd name="connsiteY303" fmla="*/ 444500 h 3213100"/>
              <a:gd name="connsiteX304" fmla="*/ 270457 w 8972044"/>
              <a:gd name="connsiteY304" fmla="*/ 406400 h 3213100"/>
              <a:gd name="connsiteX305" fmla="*/ 181557 w 8972044"/>
              <a:gd name="connsiteY305" fmla="*/ 292100 h 3213100"/>
              <a:gd name="connsiteX306" fmla="*/ 143457 w 8972044"/>
              <a:gd name="connsiteY306" fmla="*/ 266700 h 3213100"/>
              <a:gd name="connsiteX307" fmla="*/ 105357 w 8972044"/>
              <a:gd name="connsiteY307" fmla="*/ 254000 h 3213100"/>
              <a:gd name="connsiteX308" fmla="*/ 79957 w 8972044"/>
              <a:gd name="connsiteY308" fmla="*/ 215900 h 3213100"/>
              <a:gd name="connsiteX309" fmla="*/ 3757 w 8972044"/>
              <a:gd name="connsiteY309" fmla="*/ 203200 h 3213100"/>
              <a:gd name="connsiteX310" fmla="*/ 16457 w 8972044"/>
              <a:gd name="connsiteY310" fmla="*/ 165100 h 3213100"/>
              <a:gd name="connsiteX311" fmla="*/ 54557 w 8972044"/>
              <a:gd name="connsiteY311" fmla="*/ 152400 h 3213100"/>
              <a:gd name="connsiteX312" fmla="*/ 54557 w 8972044"/>
              <a:gd name="connsiteY312" fmla="*/ 6350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</a:cxnLst>
            <a:rect l="l" t="t" r="r" b="b"/>
            <a:pathLst>
              <a:path w="8972044" h="3213100">
                <a:moveTo>
                  <a:pt x="54557" y="63500"/>
                </a:moveTo>
                <a:cubicBezTo>
                  <a:pt x="73607" y="46567"/>
                  <a:pt x="132490" y="62922"/>
                  <a:pt x="168857" y="50800"/>
                </a:cubicBezTo>
                <a:cubicBezTo>
                  <a:pt x="197817" y="41147"/>
                  <a:pt x="245057" y="0"/>
                  <a:pt x="245057" y="0"/>
                </a:cubicBezTo>
                <a:cubicBezTo>
                  <a:pt x="257757" y="4233"/>
                  <a:pt x="273691" y="3234"/>
                  <a:pt x="283157" y="12700"/>
                </a:cubicBezTo>
                <a:cubicBezTo>
                  <a:pt x="304743" y="34286"/>
                  <a:pt x="333957" y="88900"/>
                  <a:pt x="333957" y="88900"/>
                </a:cubicBezTo>
                <a:cubicBezTo>
                  <a:pt x="328274" y="145727"/>
                  <a:pt x="294595" y="281924"/>
                  <a:pt x="346657" y="177800"/>
                </a:cubicBezTo>
                <a:cubicBezTo>
                  <a:pt x="352644" y="165826"/>
                  <a:pt x="349891" y="149166"/>
                  <a:pt x="359357" y="139700"/>
                </a:cubicBezTo>
                <a:cubicBezTo>
                  <a:pt x="368823" y="130234"/>
                  <a:pt x="384757" y="131233"/>
                  <a:pt x="397457" y="127000"/>
                </a:cubicBezTo>
                <a:cubicBezTo>
                  <a:pt x="405924" y="143933"/>
                  <a:pt x="417417" y="159666"/>
                  <a:pt x="422857" y="177800"/>
                </a:cubicBezTo>
                <a:cubicBezTo>
                  <a:pt x="448206" y="262296"/>
                  <a:pt x="408121" y="272291"/>
                  <a:pt x="473657" y="228600"/>
                </a:cubicBezTo>
                <a:cubicBezTo>
                  <a:pt x="481626" y="216647"/>
                  <a:pt x="512255" y="160120"/>
                  <a:pt x="537157" y="165100"/>
                </a:cubicBezTo>
                <a:cubicBezTo>
                  <a:pt x="552124" y="168093"/>
                  <a:pt x="554090" y="190500"/>
                  <a:pt x="562557" y="203200"/>
                </a:cubicBezTo>
                <a:cubicBezTo>
                  <a:pt x="566790" y="220133"/>
                  <a:pt x="568381" y="237957"/>
                  <a:pt x="575257" y="254000"/>
                </a:cubicBezTo>
                <a:cubicBezTo>
                  <a:pt x="581270" y="268029"/>
                  <a:pt x="593831" y="278448"/>
                  <a:pt x="600657" y="292100"/>
                </a:cubicBezTo>
                <a:cubicBezTo>
                  <a:pt x="606644" y="304074"/>
                  <a:pt x="609124" y="317500"/>
                  <a:pt x="613357" y="330200"/>
                </a:cubicBezTo>
                <a:cubicBezTo>
                  <a:pt x="617590" y="372533"/>
                  <a:pt x="619588" y="415150"/>
                  <a:pt x="626057" y="457200"/>
                </a:cubicBezTo>
                <a:cubicBezTo>
                  <a:pt x="628093" y="470431"/>
                  <a:pt x="625370" y="495300"/>
                  <a:pt x="638757" y="495300"/>
                </a:cubicBezTo>
                <a:cubicBezTo>
                  <a:pt x="656718" y="495300"/>
                  <a:pt x="664157" y="469900"/>
                  <a:pt x="676857" y="457200"/>
                </a:cubicBezTo>
                <a:cubicBezTo>
                  <a:pt x="708779" y="361435"/>
                  <a:pt x="665718" y="479477"/>
                  <a:pt x="714957" y="381000"/>
                </a:cubicBezTo>
                <a:cubicBezTo>
                  <a:pt x="720944" y="369026"/>
                  <a:pt x="721670" y="354874"/>
                  <a:pt x="727657" y="342900"/>
                </a:cubicBezTo>
                <a:cubicBezTo>
                  <a:pt x="734483" y="329248"/>
                  <a:pt x="745484" y="318052"/>
                  <a:pt x="753057" y="304800"/>
                </a:cubicBezTo>
                <a:cubicBezTo>
                  <a:pt x="762450" y="288362"/>
                  <a:pt x="769990" y="270933"/>
                  <a:pt x="778457" y="254000"/>
                </a:cubicBezTo>
                <a:cubicBezTo>
                  <a:pt x="786924" y="266700"/>
                  <a:pt x="797844" y="278071"/>
                  <a:pt x="803857" y="292100"/>
                </a:cubicBezTo>
                <a:cubicBezTo>
                  <a:pt x="810733" y="308143"/>
                  <a:pt x="811762" y="326117"/>
                  <a:pt x="816557" y="342900"/>
                </a:cubicBezTo>
                <a:cubicBezTo>
                  <a:pt x="841569" y="430441"/>
                  <a:pt x="819038" y="319684"/>
                  <a:pt x="841957" y="457200"/>
                </a:cubicBezTo>
                <a:cubicBezTo>
                  <a:pt x="858890" y="448733"/>
                  <a:pt x="879370" y="445187"/>
                  <a:pt x="892757" y="431800"/>
                </a:cubicBezTo>
                <a:cubicBezTo>
                  <a:pt x="918792" y="405765"/>
                  <a:pt x="892337" y="328098"/>
                  <a:pt x="918157" y="457200"/>
                </a:cubicBezTo>
                <a:cubicBezTo>
                  <a:pt x="922390" y="503767"/>
                  <a:pt x="884459" y="591100"/>
                  <a:pt x="930857" y="596900"/>
                </a:cubicBezTo>
                <a:cubicBezTo>
                  <a:pt x="966755" y="601387"/>
                  <a:pt x="1051395" y="397043"/>
                  <a:pt x="1070557" y="368300"/>
                </a:cubicBezTo>
                <a:lnTo>
                  <a:pt x="1095957" y="330200"/>
                </a:lnTo>
                <a:cubicBezTo>
                  <a:pt x="1100190" y="385233"/>
                  <a:pt x="1089794" y="443427"/>
                  <a:pt x="1108657" y="495300"/>
                </a:cubicBezTo>
                <a:cubicBezTo>
                  <a:pt x="1113873" y="509645"/>
                  <a:pt x="1134838" y="460365"/>
                  <a:pt x="1146757" y="469900"/>
                </a:cubicBezTo>
                <a:cubicBezTo>
                  <a:pt x="1167664" y="486626"/>
                  <a:pt x="1172157" y="546100"/>
                  <a:pt x="1172157" y="546100"/>
                </a:cubicBezTo>
                <a:cubicBezTo>
                  <a:pt x="1230383" y="458761"/>
                  <a:pt x="1193997" y="479553"/>
                  <a:pt x="1261057" y="457200"/>
                </a:cubicBezTo>
                <a:cubicBezTo>
                  <a:pt x="1265290" y="478367"/>
                  <a:pt x="1254450" y="511047"/>
                  <a:pt x="1273757" y="520700"/>
                </a:cubicBezTo>
                <a:cubicBezTo>
                  <a:pt x="1300938" y="534290"/>
                  <a:pt x="1321372" y="454056"/>
                  <a:pt x="1324557" y="444500"/>
                </a:cubicBezTo>
                <a:cubicBezTo>
                  <a:pt x="1333024" y="465667"/>
                  <a:pt x="1329567" y="497805"/>
                  <a:pt x="1349957" y="508000"/>
                </a:cubicBezTo>
                <a:cubicBezTo>
                  <a:pt x="1363609" y="514826"/>
                  <a:pt x="1364564" y="459107"/>
                  <a:pt x="1375357" y="469900"/>
                </a:cubicBezTo>
                <a:cubicBezTo>
                  <a:pt x="1397149" y="491692"/>
                  <a:pt x="1392290" y="529167"/>
                  <a:pt x="1400757" y="558800"/>
                </a:cubicBezTo>
                <a:cubicBezTo>
                  <a:pt x="1409224" y="546100"/>
                  <a:pt x="1410893" y="520700"/>
                  <a:pt x="1426157" y="520700"/>
                </a:cubicBezTo>
                <a:cubicBezTo>
                  <a:pt x="1439544" y="520700"/>
                  <a:pt x="1426062" y="554863"/>
                  <a:pt x="1438857" y="558800"/>
                </a:cubicBezTo>
                <a:cubicBezTo>
                  <a:pt x="1487579" y="573791"/>
                  <a:pt x="1540457" y="567267"/>
                  <a:pt x="1591257" y="571500"/>
                </a:cubicBezTo>
                <a:cubicBezTo>
                  <a:pt x="1599724" y="584200"/>
                  <a:pt x="1609831" y="595948"/>
                  <a:pt x="1616657" y="609600"/>
                </a:cubicBezTo>
                <a:cubicBezTo>
                  <a:pt x="1622644" y="621574"/>
                  <a:pt x="1616289" y="644796"/>
                  <a:pt x="1629357" y="647700"/>
                </a:cubicBezTo>
                <a:cubicBezTo>
                  <a:pt x="1660836" y="654695"/>
                  <a:pt x="1742564" y="632098"/>
                  <a:pt x="1781757" y="622300"/>
                </a:cubicBezTo>
                <a:cubicBezTo>
                  <a:pt x="1785990" y="643467"/>
                  <a:pt x="1775150" y="695453"/>
                  <a:pt x="1794457" y="685800"/>
                </a:cubicBezTo>
                <a:cubicBezTo>
                  <a:pt x="1823293" y="671382"/>
                  <a:pt x="1818139" y="625736"/>
                  <a:pt x="1832557" y="596900"/>
                </a:cubicBezTo>
                <a:cubicBezTo>
                  <a:pt x="1839383" y="583248"/>
                  <a:pt x="1849490" y="571500"/>
                  <a:pt x="1857957" y="558800"/>
                </a:cubicBezTo>
                <a:cubicBezTo>
                  <a:pt x="1868235" y="630748"/>
                  <a:pt x="1866248" y="638620"/>
                  <a:pt x="1883357" y="698500"/>
                </a:cubicBezTo>
                <a:cubicBezTo>
                  <a:pt x="1887035" y="711372"/>
                  <a:pt x="1884434" y="729958"/>
                  <a:pt x="1896057" y="736600"/>
                </a:cubicBezTo>
                <a:cubicBezTo>
                  <a:pt x="1918415" y="749376"/>
                  <a:pt x="1946857" y="745067"/>
                  <a:pt x="1972257" y="749300"/>
                </a:cubicBezTo>
                <a:cubicBezTo>
                  <a:pt x="1993424" y="745067"/>
                  <a:pt x="2014816" y="741835"/>
                  <a:pt x="2035757" y="736600"/>
                </a:cubicBezTo>
                <a:cubicBezTo>
                  <a:pt x="2048744" y="733353"/>
                  <a:pt x="2060730" y="726525"/>
                  <a:pt x="2073857" y="723900"/>
                </a:cubicBezTo>
                <a:cubicBezTo>
                  <a:pt x="2103210" y="718029"/>
                  <a:pt x="2133124" y="715433"/>
                  <a:pt x="2162757" y="711200"/>
                </a:cubicBezTo>
                <a:cubicBezTo>
                  <a:pt x="2222024" y="800100"/>
                  <a:pt x="2188157" y="804333"/>
                  <a:pt x="2251657" y="762000"/>
                </a:cubicBezTo>
                <a:cubicBezTo>
                  <a:pt x="2260124" y="774700"/>
                  <a:pt x="2265138" y="790565"/>
                  <a:pt x="2277057" y="800100"/>
                </a:cubicBezTo>
                <a:cubicBezTo>
                  <a:pt x="2310642" y="826968"/>
                  <a:pt x="2375501" y="804179"/>
                  <a:pt x="2404057" y="800100"/>
                </a:cubicBezTo>
                <a:cubicBezTo>
                  <a:pt x="2412524" y="812800"/>
                  <a:pt x="2414977" y="833373"/>
                  <a:pt x="2429457" y="838200"/>
                </a:cubicBezTo>
                <a:cubicBezTo>
                  <a:pt x="2446016" y="843720"/>
                  <a:pt x="2466848" y="814326"/>
                  <a:pt x="2480257" y="825500"/>
                </a:cubicBezTo>
                <a:cubicBezTo>
                  <a:pt x="2500825" y="842640"/>
                  <a:pt x="2505657" y="901700"/>
                  <a:pt x="2505657" y="901700"/>
                </a:cubicBezTo>
                <a:cubicBezTo>
                  <a:pt x="2551090" y="892613"/>
                  <a:pt x="2574555" y="896302"/>
                  <a:pt x="2607257" y="863600"/>
                </a:cubicBezTo>
                <a:cubicBezTo>
                  <a:pt x="2618050" y="852807"/>
                  <a:pt x="2624190" y="838200"/>
                  <a:pt x="2632657" y="825500"/>
                </a:cubicBezTo>
                <a:cubicBezTo>
                  <a:pt x="2665104" y="922842"/>
                  <a:pt x="2630434" y="808824"/>
                  <a:pt x="2658057" y="1016000"/>
                </a:cubicBezTo>
                <a:cubicBezTo>
                  <a:pt x="2659826" y="1029270"/>
                  <a:pt x="2666524" y="1041400"/>
                  <a:pt x="2670757" y="1054100"/>
                </a:cubicBezTo>
                <a:cubicBezTo>
                  <a:pt x="2691924" y="1049867"/>
                  <a:pt x="2716046" y="1052989"/>
                  <a:pt x="2734257" y="1041400"/>
                </a:cubicBezTo>
                <a:cubicBezTo>
                  <a:pt x="2764562" y="1022115"/>
                  <a:pt x="2775234" y="972245"/>
                  <a:pt x="2810457" y="965200"/>
                </a:cubicBezTo>
                <a:lnTo>
                  <a:pt x="2873957" y="952500"/>
                </a:lnTo>
                <a:cubicBezTo>
                  <a:pt x="2890890" y="939800"/>
                  <a:pt x="2903590" y="914400"/>
                  <a:pt x="2924757" y="914400"/>
                </a:cubicBezTo>
                <a:cubicBezTo>
                  <a:pt x="2942718" y="914400"/>
                  <a:pt x="2956187" y="935824"/>
                  <a:pt x="2962857" y="952500"/>
                </a:cubicBezTo>
                <a:cubicBezTo>
                  <a:pt x="2973974" y="980293"/>
                  <a:pt x="2969686" y="1012047"/>
                  <a:pt x="2975557" y="1041400"/>
                </a:cubicBezTo>
                <a:cubicBezTo>
                  <a:pt x="2978182" y="1054527"/>
                  <a:pt x="2984024" y="1066800"/>
                  <a:pt x="2988257" y="1079500"/>
                </a:cubicBezTo>
                <a:cubicBezTo>
                  <a:pt x="3009890" y="1065078"/>
                  <a:pt x="3061404" y="1031753"/>
                  <a:pt x="3077157" y="1016000"/>
                </a:cubicBezTo>
                <a:cubicBezTo>
                  <a:pt x="3087950" y="1005207"/>
                  <a:pt x="3094090" y="990600"/>
                  <a:pt x="3102557" y="977900"/>
                </a:cubicBezTo>
                <a:cubicBezTo>
                  <a:pt x="3106790" y="1003300"/>
                  <a:pt x="3091146" y="1063142"/>
                  <a:pt x="3115257" y="1054100"/>
                </a:cubicBezTo>
                <a:cubicBezTo>
                  <a:pt x="3160451" y="1037152"/>
                  <a:pt x="3204157" y="939800"/>
                  <a:pt x="3204157" y="939800"/>
                </a:cubicBezTo>
                <a:cubicBezTo>
                  <a:pt x="3265014" y="1031086"/>
                  <a:pt x="3218580" y="949562"/>
                  <a:pt x="3254957" y="1155700"/>
                </a:cubicBezTo>
                <a:cubicBezTo>
                  <a:pt x="3261021" y="1190064"/>
                  <a:pt x="3269588" y="1207144"/>
                  <a:pt x="3305757" y="1219200"/>
                </a:cubicBezTo>
                <a:cubicBezTo>
                  <a:pt x="3330186" y="1227343"/>
                  <a:pt x="3356268" y="1230128"/>
                  <a:pt x="3381957" y="1231900"/>
                </a:cubicBezTo>
                <a:cubicBezTo>
                  <a:pt x="3479185" y="1238605"/>
                  <a:pt x="3576690" y="1240367"/>
                  <a:pt x="3674057" y="1244600"/>
                </a:cubicBezTo>
                <a:cubicBezTo>
                  <a:pt x="3678290" y="1270000"/>
                  <a:pt x="3664921" y="1307152"/>
                  <a:pt x="3686757" y="1320800"/>
                </a:cubicBezTo>
                <a:cubicBezTo>
                  <a:pt x="3743028" y="1355969"/>
                  <a:pt x="3784736" y="1299021"/>
                  <a:pt x="3813757" y="1270000"/>
                </a:cubicBezTo>
                <a:cubicBezTo>
                  <a:pt x="3822224" y="1282700"/>
                  <a:pt x="3833144" y="1294071"/>
                  <a:pt x="3839157" y="1308100"/>
                </a:cubicBezTo>
                <a:cubicBezTo>
                  <a:pt x="3846033" y="1324143"/>
                  <a:pt x="3835074" y="1354105"/>
                  <a:pt x="3851857" y="1358900"/>
                </a:cubicBezTo>
                <a:cubicBezTo>
                  <a:pt x="3877601" y="1366255"/>
                  <a:pt x="3902657" y="1341967"/>
                  <a:pt x="3928057" y="1333500"/>
                </a:cubicBezTo>
                <a:cubicBezTo>
                  <a:pt x="3935903" y="1321731"/>
                  <a:pt x="3960885" y="1267364"/>
                  <a:pt x="3991557" y="1282700"/>
                </a:cubicBezTo>
                <a:cubicBezTo>
                  <a:pt x="4003531" y="1288687"/>
                  <a:pt x="4001010" y="1307813"/>
                  <a:pt x="4004257" y="1320800"/>
                </a:cubicBezTo>
                <a:cubicBezTo>
                  <a:pt x="4009492" y="1341741"/>
                  <a:pt x="4001693" y="1369036"/>
                  <a:pt x="4016957" y="1384300"/>
                </a:cubicBezTo>
                <a:cubicBezTo>
                  <a:pt x="4035889" y="1403232"/>
                  <a:pt x="4067757" y="1401233"/>
                  <a:pt x="4093157" y="1409700"/>
                </a:cubicBezTo>
                <a:cubicBezTo>
                  <a:pt x="4199649" y="1445197"/>
                  <a:pt x="4117893" y="1421614"/>
                  <a:pt x="4347157" y="1435100"/>
                </a:cubicBezTo>
                <a:cubicBezTo>
                  <a:pt x="4448757" y="1502833"/>
                  <a:pt x="4325990" y="1413933"/>
                  <a:pt x="4410657" y="1498600"/>
                </a:cubicBezTo>
                <a:cubicBezTo>
                  <a:pt x="4421450" y="1509393"/>
                  <a:pt x="4437031" y="1514229"/>
                  <a:pt x="4448757" y="1524000"/>
                </a:cubicBezTo>
                <a:cubicBezTo>
                  <a:pt x="4462555" y="1535498"/>
                  <a:pt x="4469503" y="1557472"/>
                  <a:pt x="4486857" y="1562100"/>
                </a:cubicBezTo>
                <a:cubicBezTo>
                  <a:pt x="4536112" y="1575235"/>
                  <a:pt x="4588457" y="1570567"/>
                  <a:pt x="4639257" y="1574800"/>
                </a:cubicBezTo>
                <a:cubicBezTo>
                  <a:pt x="4783849" y="1622997"/>
                  <a:pt x="4688729" y="1598628"/>
                  <a:pt x="4931357" y="1612900"/>
                </a:cubicBezTo>
                <a:cubicBezTo>
                  <a:pt x="4944057" y="1621367"/>
                  <a:pt x="4958664" y="1627507"/>
                  <a:pt x="4969457" y="1638300"/>
                </a:cubicBezTo>
                <a:cubicBezTo>
                  <a:pt x="4980250" y="1649093"/>
                  <a:pt x="4985086" y="1664674"/>
                  <a:pt x="4994857" y="1676400"/>
                </a:cubicBezTo>
                <a:cubicBezTo>
                  <a:pt x="5006355" y="1690198"/>
                  <a:pt x="5020257" y="1701800"/>
                  <a:pt x="5032957" y="1714500"/>
                </a:cubicBezTo>
                <a:cubicBezTo>
                  <a:pt x="5054124" y="1710267"/>
                  <a:pt x="5074871" y="1701800"/>
                  <a:pt x="5096457" y="1701800"/>
                </a:cubicBezTo>
                <a:cubicBezTo>
                  <a:pt x="5109844" y="1701800"/>
                  <a:pt x="5122128" y="1719472"/>
                  <a:pt x="5134557" y="1714500"/>
                </a:cubicBezTo>
                <a:cubicBezTo>
                  <a:pt x="5148729" y="1708831"/>
                  <a:pt x="5150186" y="1688126"/>
                  <a:pt x="5159957" y="1676400"/>
                </a:cubicBezTo>
                <a:cubicBezTo>
                  <a:pt x="5171455" y="1662602"/>
                  <a:pt x="5185357" y="1651000"/>
                  <a:pt x="5198057" y="1638300"/>
                </a:cubicBezTo>
                <a:cubicBezTo>
                  <a:pt x="5233543" y="1531842"/>
                  <a:pt x="5184262" y="1663010"/>
                  <a:pt x="5223457" y="1752600"/>
                </a:cubicBezTo>
                <a:cubicBezTo>
                  <a:pt x="5235693" y="1780568"/>
                  <a:pt x="5299657" y="1803400"/>
                  <a:pt x="5299657" y="1803400"/>
                </a:cubicBezTo>
                <a:cubicBezTo>
                  <a:pt x="5329290" y="1799167"/>
                  <a:pt x="5359885" y="1799302"/>
                  <a:pt x="5388557" y="1790700"/>
                </a:cubicBezTo>
                <a:cubicBezTo>
                  <a:pt x="5403177" y="1786314"/>
                  <a:pt x="5414446" y="1756142"/>
                  <a:pt x="5426657" y="1765300"/>
                </a:cubicBezTo>
                <a:cubicBezTo>
                  <a:pt x="5443926" y="1778252"/>
                  <a:pt x="5434674" y="1807728"/>
                  <a:pt x="5439357" y="1828800"/>
                </a:cubicBezTo>
                <a:cubicBezTo>
                  <a:pt x="5475228" y="1990218"/>
                  <a:pt x="5426453" y="1751582"/>
                  <a:pt x="5464757" y="1943100"/>
                </a:cubicBezTo>
                <a:cubicBezTo>
                  <a:pt x="5481690" y="1938867"/>
                  <a:pt x="5501354" y="1940545"/>
                  <a:pt x="5515557" y="1930400"/>
                </a:cubicBezTo>
                <a:cubicBezTo>
                  <a:pt x="5636654" y="1843902"/>
                  <a:pt x="5486165" y="1902097"/>
                  <a:pt x="5591757" y="1866900"/>
                </a:cubicBezTo>
                <a:cubicBezTo>
                  <a:pt x="5604457" y="1854200"/>
                  <a:pt x="5616059" y="1840298"/>
                  <a:pt x="5629857" y="1828800"/>
                </a:cubicBezTo>
                <a:cubicBezTo>
                  <a:pt x="5641583" y="1819029"/>
                  <a:pt x="5656038" y="1793865"/>
                  <a:pt x="5667957" y="1803400"/>
                </a:cubicBezTo>
                <a:cubicBezTo>
                  <a:pt x="5688864" y="1820126"/>
                  <a:pt x="5667957" y="1871133"/>
                  <a:pt x="5693357" y="1879600"/>
                </a:cubicBezTo>
                <a:lnTo>
                  <a:pt x="5731457" y="1892300"/>
                </a:lnTo>
                <a:cubicBezTo>
                  <a:pt x="5756857" y="1888067"/>
                  <a:pt x="5783228" y="1887743"/>
                  <a:pt x="5807657" y="1879600"/>
                </a:cubicBezTo>
                <a:cubicBezTo>
                  <a:pt x="5822137" y="1874773"/>
                  <a:pt x="5831081" y="1850007"/>
                  <a:pt x="5845757" y="1854200"/>
                </a:cubicBezTo>
                <a:cubicBezTo>
                  <a:pt x="5868783" y="1860779"/>
                  <a:pt x="5878375" y="1889415"/>
                  <a:pt x="5896557" y="1905000"/>
                </a:cubicBezTo>
                <a:cubicBezTo>
                  <a:pt x="5908146" y="1914933"/>
                  <a:pt x="5921957" y="1921933"/>
                  <a:pt x="5934657" y="1930400"/>
                </a:cubicBezTo>
                <a:cubicBezTo>
                  <a:pt x="5999644" y="1887075"/>
                  <a:pt x="5952120" y="1900555"/>
                  <a:pt x="5998157" y="1955800"/>
                </a:cubicBezTo>
                <a:cubicBezTo>
                  <a:pt x="6007928" y="1967526"/>
                  <a:pt x="6023557" y="1972733"/>
                  <a:pt x="6036257" y="1981200"/>
                </a:cubicBezTo>
                <a:cubicBezTo>
                  <a:pt x="6040490" y="1993900"/>
                  <a:pt x="6041531" y="2008161"/>
                  <a:pt x="6048957" y="2019300"/>
                </a:cubicBezTo>
                <a:cubicBezTo>
                  <a:pt x="6058920" y="2034244"/>
                  <a:pt x="6072113" y="2047437"/>
                  <a:pt x="6087057" y="2057400"/>
                </a:cubicBezTo>
                <a:cubicBezTo>
                  <a:pt x="6108499" y="2071695"/>
                  <a:pt x="6190984" y="2080495"/>
                  <a:pt x="6201357" y="2082800"/>
                </a:cubicBezTo>
                <a:cubicBezTo>
                  <a:pt x="6214425" y="2085704"/>
                  <a:pt x="6226757" y="2091267"/>
                  <a:pt x="6239457" y="2095500"/>
                </a:cubicBezTo>
                <a:cubicBezTo>
                  <a:pt x="6243690" y="2108200"/>
                  <a:pt x="6239457" y="2129367"/>
                  <a:pt x="6252157" y="2133600"/>
                </a:cubicBezTo>
                <a:cubicBezTo>
                  <a:pt x="6288775" y="2145806"/>
                  <a:pt x="6327288" y="2113146"/>
                  <a:pt x="6353757" y="2095500"/>
                </a:cubicBezTo>
                <a:cubicBezTo>
                  <a:pt x="6365094" y="2103058"/>
                  <a:pt x="6430938" y="2149230"/>
                  <a:pt x="6442657" y="2146300"/>
                </a:cubicBezTo>
                <a:cubicBezTo>
                  <a:pt x="6465889" y="2140492"/>
                  <a:pt x="6476524" y="2112433"/>
                  <a:pt x="6493457" y="2095500"/>
                </a:cubicBezTo>
                <a:cubicBezTo>
                  <a:pt x="6497690" y="2120900"/>
                  <a:pt x="6500571" y="2146563"/>
                  <a:pt x="6506157" y="2171700"/>
                </a:cubicBezTo>
                <a:cubicBezTo>
                  <a:pt x="6509061" y="2184768"/>
                  <a:pt x="6505985" y="2206122"/>
                  <a:pt x="6518857" y="2209800"/>
                </a:cubicBezTo>
                <a:cubicBezTo>
                  <a:pt x="6543617" y="2216874"/>
                  <a:pt x="6569657" y="2201333"/>
                  <a:pt x="6595057" y="2197100"/>
                </a:cubicBezTo>
                <a:cubicBezTo>
                  <a:pt x="6607757" y="2188633"/>
                  <a:pt x="6618349" y="2167998"/>
                  <a:pt x="6633157" y="2171700"/>
                </a:cubicBezTo>
                <a:cubicBezTo>
                  <a:pt x="6646144" y="2174947"/>
                  <a:pt x="6639870" y="2197826"/>
                  <a:pt x="6645857" y="2209800"/>
                </a:cubicBezTo>
                <a:cubicBezTo>
                  <a:pt x="6652683" y="2223452"/>
                  <a:pt x="6658557" y="2239433"/>
                  <a:pt x="6671257" y="2247900"/>
                </a:cubicBezTo>
                <a:cubicBezTo>
                  <a:pt x="6685780" y="2257582"/>
                  <a:pt x="6705124" y="2256367"/>
                  <a:pt x="6722057" y="2260600"/>
                </a:cubicBezTo>
                <a:cubicBezTo>
                  <a:pt x="6812561" y="2170096"/>
                  <a:pt x="6714832" y="2242919"/>
                  <a:pt x="6785557" y="2260600"/>
                </a:cubicBezTo>
                <a:cubicBezTo>
                  <a:pt x="6810539" y="2266845"/>
                  <a:pt x="6836357" y="2252133"/>
                  <a:pt x="6861757" y="2247900"/>
                </a:cubicBezTo>
                <a:cubicBezTo>
                  <a:pt x="6965666" y="2178627"/>
                  <a:pt x="6810572" y="2263679"/>
                  <a:pt x="6950657" y="2298700"/>
                </a:cubicBezTo>
                <a:lnTo>
                  <a:pt x="7001457" y="2311400"/>
                </a:lnTo>
                <a:cubicBezTo>
                  <a:pt x="7009924" y="2332567"/>
                  <a:pt x="7005511" y="2366895"/>
                  <a:pt x="7026857" y="2374900"/>
                </a:cubicBezTo>
                <a:cubicBezTo>
                  <a:pt x="7051926" y="2384301"/>
                  <a:pt x="7077657" y="2357967"/>
                  <a:pt x="7103057" y="2349500"/>
                </a:cubicBezTo>
                <a:lnTo>
                  <a:pt x="7141157" y="2336800"/>
                </a:lnTo>
                <a:cubicBezTo>
                  <a:pt x="7153857" y="2349500"/>
                  <a:pt x="7167759" y="2361102"/>
                  <a:pt x="7179257" y="2374900"/>
                </a:cubicBezTo>
                <a:cubicBezTo>
                  <a:pt x="7189028" y="2386626"/>
                  <a:pt x="7192738" y="2403465"/>
                  <a:pt x="7204657" y="2413000"/>
                </a:cubicBezTo>
                <a:cubicBezTo>
                  <a:pt x="7215110" y="2421363"/>
                  <a:pt x="7230057" y="2421467"/>
                  <a:pt x="7242757" y="2425700"/>
                </a:cubicBezTo>
                <a:cubicBezTo>
                  <a:pt x="7269486" y="2421882"/>
                  <a:pt x="7362545" y="2398524"/>
                  <a:pt x="7395157" y="2425700"/>
                </a:cubicBezTo>
                <a:cubicBezTo>
                  <a:pt x="7408566" y="2436874"/>
                  <a:pt x="7403624" y="2459567"/>
                  <a:pt x="7407857" y="2476500"/>
                </a:cubicBezTo>
                <a:cubicBezTo>
                  <a:pt x="7457058" y="2437139"/>
                  <a:pt x="7481343" y="2421545"/>
                  <a:pt x="7522157" y="2374900"/>
                </a:cubicBezTo>
                <a:cubicBezTo>
                  <a:pt x="7536095" y="2358970"/>
                  <a:pt x="7547557" y="2341033"/>
                  <a:pt x="7560257" y="2324100"/>
                </a:cubicBezTo>
                <a:cubicBezTo>
                  <a:pt x="7568724" y="2336800"/>
                  <a:pt x="7580298" y="2347908"/>
                  <a:pt x="7585657" y="2362200"/>
                </a:cubicBezTo>
                <a:cubicBezTo>
                  <a:pt x="7593236" y="2382411"/>
                  <a:pt x="7587647" y="2406958"/>
                  <a:pt x="7598357" y="2425700"/>
                </a:cubicBezTo>
                <a:cubicBezTo>
                  <a:pt x="7609943" y="2445975"/>
                  <a:pt x="7655001" y="2457281"/>
                  <a:pt x="7674557" y="2463800"/>
                </a:cubicBezTo>
                <a:cubicBezTo>
                  <a:pt x="7691490" y="2451100"/>
                  <a:pt x="7710390" y="2440667"/>
                  <a:pt x="7725357" y="2425700"/>
                </a:cubicBezTo>
                <a:cubicBezTo>
                  <a:pt x="7736150" y="2414907"/>
                  <a:pt x="7738057" y="2379133"/>
                  <a:pt x="7750757" y="2387600"/>
                </a:cubicBezTo>
                <a:cubicBezTo>
                  <a:pt x="7768718" y="2399574"/>
                  <a:pt x="7759908" y="2429808"/>
                  <a:pt x="7763457" y="2451100"/>
                </a:cubicBezTo>
                <a:cubicBezTo>
                  <a:pt x="7768378" y="2480627"/>
                  <a:pt x="7767555" y="2511328"/>
                  <a:pt x="7776157" y="2540000"/>
                </a:cubicBezTo>
                <a:cubicBezTo>
                  <a:pt x="7780543" y="2554620"/>
                  <a:pt x="7795358" y="2564152"/>
                  <a:pt x="7801557" y="2578100"/>
                </a:cubicBezTo>
                <a:cubicBezTo>
                  <a:pt x="7812431" y="2602566"/>
                  <a:pt x="7818490" y="2628900"/>
                  <a:pt x="7826957" y="2654300"/>
                </a:cubicBezTo>
                <a:lnTo>
                  <a:pt x="7839657" y="2692400"/>
                </a:lnTo>
                <a:cubicBezTo>
                  <a:pt x="7869290" y="2688167"/>
                  <a:pt x="7901306" y="2692087"/>
                  <a:pt x="7928557" y="2679700"/>
                </a:cubicBezTo>
                <a:cubicBezTo>
                  <a:pt x="7950358" y="2669791"/>
                  <a:pt x="7961175" y="2644485"/>
                  <a:pt x="7979357" y="2628900"/>
                </a:cubicBezTo>
                <a:cubicBezTo>
                  <a:pt x="7990946" y="2618967"/>
                  <a:pt x="8004757" y="2611967"/>
                  <a:pt x="8017457" y="2603500"/>
                </a:cubicBezTo>
                <a:cubicBezTo>
                  <a:pt x="8021690" y="2624667"/>
                  <a:pt x="8026296" y="2645762"/>
                  <a:pt x="8030157" y="2667000"/>
                </a:cubicBezTo>
                <a:cubicBezTo>
                  <a:pt x="8034763" y="2692335"/>
                  <a:pt x="8023075" y="2726715"/>
                  <a:pt x="8042857" y="2743200"/>
                </a:cubicBezTo>
                <a:cubicBezTo>
                  <a:pt x="8059440" y="2757019"/>
                  <a:pt x="8085190" y="2734733"/>
                  <a:pt x="8106357" y="2730500"/>
                </a:cubicBezTo>
                <a:cubicBezTo>
                  <a:pt x="8229225" y="2607632"/>
                  <a:pt x="8071627" y="2740323"/>
                  <a:pt x="8169857" y="2730500"/>
                </a:cubicBezTo>
                <a:cubicBezTo>
                  <a:pt x="8207533" y="2726732"/>
                  <a:pt x="8237590" y="2696633"/>
                  <a:pt x="8271457" y="2679700"/>
                </a:cubicBezTo>
                <a:cubicBezTo>
                  <a:pt x="8335834" y="2583134"/>
                  <a:pt x="8250142" y="2693687"/>
                  <a:pt x="8309557" y="2743200"/>
                </a:cubicBezTo>
                <a:cubicBezTo>
                  <a:pt x="8328520" y="2759003"/>
                  <a:pt x="8351890" y="2717800"/>
                  <a:pt x="8373057" y="2705100"/>
                </a:cubicBezTo>
                <a:cubicBezTo>
                  <a:pt x="8377290" y="2717800"/>
                  <a:pt x="8382079" y="2730328"/>
                  <a:pt x="8385757" y="2743200"/>
                </a:cubicBezTo>
                <a:cubicBezTo>
                  <a:pt x="8390552" y="2759983"/>
                  <a:pt x="8387283" y="2780591"/>
                  <a:pt x="8398457" y="2794000"/>
                </a:cubicBezTo>
                <a:cubicBezTo>
                  <a:pt x="8410577" y="2808544"/>
                  <a:pt x="8432324" y="2810933"/>
                  <a:pt x="8449257" y="2819400"/>
                </a:cubicBezTo>
                <a:cubicBezTo>
                  <a:pt x="8466190" y="2802467"/>
                  <a:pt x="8477634" y="2777008"/>
                  <a:pt x="8500057" y="2768600"/>
                </a:cubicBezTo>
                <a:cubicBezTo>
                  <a:pt x="8574393" y="2740724"/>
                  <a:pt x="8537247" y="2798352"/>
                  <a:pt x="8563557" y="2819400"/>
                </a:cubicBezTo>
                <a:cubicBezTo>
                  <a:pt x="8577187" y="2830304"/>
                  <a:pt x="8597424" y="2827867"/>
                  <a:pt x="8614357" y="2832100"/>
                </a:cubicBezTo>
                <a:cubicBezTo>
                  <a:pt x="8627057" y="2819400"/>
                  <a:pt x="8634845" y="2790478"/>
                  <a:pt x="8652457" y="2794000"/>
                </a:cubicBezTo>
                <a:cubicBezTo>
                  <a:pt x="8663667" y="2796242"/>
                  <a:pt x="8686138" y="2869642"/>
                  <a:pt x="8690557" y="2882900"/>
                </a:cubicBezTo>
                <a:cubicBezTo>
                  <a:pt x="8715957" y="2874433"/>
                  <a:pt x="8743352" y="2870503"/>
                  <a:pt x="8766757" y="2857500"/>
                </a:cubicBezTo>
                <a:cubicBezTo>
                  <a:pt x="8782457" y="2848778"/>
                  <a:pt x="8786896" y="2819400"/>
                  <a:pt x="8804857" y="2819400"/>
                </a:cubicBezTo>
                <a:cubicBezTo>
                  <a:pt x="8820121" y="2819400"/>
                  <a:pt x="8818338" y="2847965"/>
                  <a:pt x="8830257" y="2857500"/>
                </a:cubicBezTo>
                <a:cubicBezTo>
                  <a:pt x="8840710" y="2865863"/>
                  <a:pt x="8855657" y="2865967"/>
                  <a:pt x="8868357" y="2870200"/>
                </a:cubicBezTo>
                <a:cubicBezTo>
                  <a:pt x="8885290" y="2865967"/>
                  <a:pt x="8901703" y="2857500"/>
                  <a:pt x="8919157" y="2857500"/>
                </a:cubicBezTo>
                <a:cubicBezTo>
                  <a:pt x="8936611" y="2857500"/>
                  <a:pt x="8982299" y="2857858"/>
                  <a:pt x="8969957" y="2870200"/>
                </a:cubicBezTo>
                <a:cubicBezTo>
                  <a:pt x="8951749" y="2888408"/>
                  <a:pt x="8919157" y="2878667"/>
                  <a:pt x="8893757" y="2882900"/>
                </a:cubicBezTo>
                <a:cubicBezTo>
                  <a:pt x="8881057" y="2891367"/>
                  <a:pt x="8866450" y="2897507"/>
                  <a:pt x="8855657" y="2908300"/>
                </a:cubicBezTo>
                <a:cubicBezTo>
                  <a:pt x="8834963" y="2928994"/>
                  <a:pt x="8824443" y="2956955"/>
                  <a:pt x="8817557" y="2984500"/>
                </a:cubicBezTo>
                <a:cubicBezTo>
                  <a:pt x="8812322" y="3005441"/>
                  <a:pt x="8810092" y="3027059"/>
                  <a:pt x="8804857" y="3048000"/>
                </a:cubicBezTo>
                <a:cubicBezTo>
                  <a:pt x="8801610" y="3060987"/>
                  <a:pt x="8798658" y="3074398"/>
                  <a:pt x="8792157" y="3086100"/>
                </a:cubicBezTo>
                <a:cubicBezTo>
                  <a:pt x="8777332" y="3112785"/>
                  <a:pt x="8751010" y="3133340"/>
                  <a:pt x="8741357" y="3162300"/>
                </a:cubicBezTo>
                <a:cubicBezTo>
                  <a:pt x="8737124" y="3175000"/>
                  <a:pt x="8740280" y="3193758"/>
                  <a:pt x="8728657" y="3200400"/>
                </a:cubicBezTo>
                <a:cubicBezTo>
                  <a:pt x="8706299" y="3213176"/>
                  <a:pt x="8677857" y="3208867"/>
                  <a:pt x="8652457" y="3213100"/>
                </a:cubicBezTo>
                <a:cubicBezTo>
                  <a:pt x="8639757" y="3208867"/>
                  <a:pt x="8626331" y="3206387"/>
                  <a:pt x="8614357" y="3200400"/>
                </a:cubicBezTo>
                <a:cubicBezTo>
                  <a:pt x="8600705" y="3193574"/>
                  <a:pt x="8591065" y="3178702"/>
                  <a:pt x="8576257" y="3175000"/>
                </a:cubicBezTo>
                <a:cubicBezTo>
                  <a:pt x="8539067" y="3165703"/>
                  <a:pt x="8500057" y="3166533"/>
                  <a:pt x="8461957" y="3162300"/>
                </a:cubicBezTo>
                <a:cubicBezTo>
                  <a:pt x="8410784" y="3149507"/>
                  <a:pt x="8405954" y="3157556"/>
                  <a:pt x="8373057" y="3111500"/>
                </a:cubicBezTo>
                <a:cubicBezTo>
                  <a:pt x="8362053" y="3096094"/>
                  <a:pt x="8362803" y="3072059"/>
                  <a:pt x="8347657" y="3060700"/>
                </a:cubicBezTo>
                <a:cubicBezTo>
                  <a:pt x="8326238" y="3044636"/>
                  <a:pt x="8296857" y="3043767"/>
                  <a:pt x="8271457" y="3035300"/>
                </a:cubicBezTo>
                <a:lnTo>
                  <a:pt x="8233357" y="3022600"/>
                </a:lnTo>
                <a:cubicBezTo>
                  <a:pt x="8220657" y="3018367"/>
                  <a:pt x="8206396" y="3017326"/>
                  <a:pt x="8195257" y="3009900"/>
                </a:cubicBezTo>
                <a:cubicBezTo>
                  <a:pt x="8182557" y="3001433"/>
                  <a:pt x="8171105" y="2990699"/>
                  <a:pt x="8157157" y="2984500"/>
                </a:cubicBezTo>
                <a:cubicBezTo>
                  <a:pt x="8132691" y="2973626"/>
                  <a:pt x="8106357" y="2967567"/>
                  <a:pt x="8080957" y="2959100"/>
                </a:cubicBezTo>
                <a:lnTo>
                  <a:pt x="8042857" y="2946400"/>
                </a:lnTo>
                <a:lnTo>
                  <a:pt x="8004757" y="2933700"/>
                </a:lnTo>
                <a:cubicBezTo>
                  <a:pt x="7979357" y="2925233"/>
                  <a:pt x="7954811" y="2913551"/>
                  <a:pt x="7928557" y="2908300"/>
                </a:cubicBezTo>
                <a:cubicBezTo>
                  <a:pt x="7907390" y="2904067"/>
                  <a:pt x="7885998" y="2900835"/>
                  <a:pt x="7865057" y="2895600"/>
                </a:cubicBezTo>
                <a:cubicBezTo>
                  <a:pt x="7852070" y="2892353"/>
                  <a:pt x="7840084" y="2885525"/>
                  <a:pt x="7826957" y="2882900"/>
                </a:cubicBezTo>
                <a:cubicBezTo>
                  <a:pt x="7776456" y="2872800"/>
                  <a:pt x="7725357" y="2865967"/>
                  <a:pt x="7674557" y="2857500"/>
                </a:cubicBezTo>
                <a:cubicBezTo>
                  <a:pt x="7645291" y="2852622"/>
                  <a:pt x="7591521" y="2847732"/>
                  <a:pt x="7560257" y="2832100"/>
                </a:cubicBezTo>
                <a:cubicBezTo>
                  <a:pt x="7546605" y="2825274"/>
                  <a:pt x="7535409" y="2814273"/>
                  <a:pt x="7522157" y="2806700"/>
                </a:cubicBezTo>
                <a:cubicBezTo>
                  <a:pt x="7505719" y="2797307"/>
                  <a:pt x="7486923" y="2792076"/>
                  <a:pt x="7471357" y="2781300"/>
                </a:cubicBezTo>
                <a:cubicBezTo>
                  <a:pt x="7431672" y="2753826"/>
                  <a:pt x="7402848" y="2707664"/>
                  <a:pt x="7357057" y="2692400"/>
                </a:cubicBezTo>
                <a:cubicBezTo>
                  <a:pt x="7267706" y="2662616"/>
                  <a:pt x="7378011" y="2701380"/>
                  <a:pt x="7268157" y="2654300"/>
                </a:cubicBezTo>
                <a:cubicBezTo>
                  <a:pt x="7255852" y="2649027"/>
                  <a:pt x="7242031" y="2647587"/>
                  <a:pt x="7230057" y="2641600"/>
                </a:cubicBezTo>
                <a:cubicBezTo>
                  <a:pt x="7216405" y="2634774"/>
                  <a:pt x="7206129" y="2621869"/>
                  <a:pt x="7191957" y="2616200"/>
                </a:cubicBezTo>
                <a:cubicBezTo>
                  <a:pt x="7163342" y="2604754"/>
                  <a:pt x="7132513" y="2599863"/>
                  <a:pt x="7103057" y="2590800"/>
                </a:cubicBezTo>
                <a:cubicBezTo>
                  <a:pt x="7077467" y="2582926"/>
                  <a:pt x="7052832" y="2571894"/>
                  <a:pt x="7026857" y="2565400"/>
                </a:cubicBezTo>
                <a:cubicBezTo>
                  <a:pt x="7009924" y="2561167"/>
                  <a:pt x="6993096" y="2556486"/>
                  <a:pt x="6976057" y="2552700"/>
                </a:cubicBezTo>
                <a:cubicBezTo>
                  <a:pt x="6917132" y="2539606"/>
                  <a:pt x="6915959" y="2542786"/>
                  <a:pt x="6861757" y="2527300"/>
                </a:cubicBezTo>
                <a:cubicBezTo>
                  <a:pt x="6848885" y="2523622"/>
                  <a:pt x="6836572" y="2518122"/>
                  <a:pt x="6823657" y="2514600"/>
                </a:cubicBezTo>
                <a:cubicBezTo>
                  <a:pt x="6789978" y="2505415"/>
                  <a:pt x="6755924" y="2497667"/>
                  <a:pt x="6722057" y="2489200"/>
                </a:cubicBezTo>
                <a:cubicBezTo>
                  <a:pt x="6705124" y="2484967"/>
                  <a:pt x="6687816" y="2482020"/>
                  <a:pt x="6671257" y="2476500"/>
                </a:cubicBezTo>
                <a:cubicBezTo>
                  <a:pt x="6645857" y="2468033"/>
                  <a:pt x="6620702" y="2458793"/>
                  <a:pt x="6595057" y="2451100"/>
                </a:cubicBezTo>
                <a:cubicBezTo>
                  <a:pt x="6578339" y="2446084"/>
                  <a:pt x="6561096" y="2442993"/>
                  <a:pt x="6544257" y="2438400"/>
                </a:cubicBezTo>
                <a:cubicBezTo>
                  <a:pt x="6514524" y="2430291"/>
                  <a:pt x="6484813" y="2422063"/>
                  <a:pt x="6455357" y="2413000"/>
                </a:cubicBezTo>
                <a:cubicBezTo>
                  <a:pt x="6429767" y="2405126"/>
                  <a:pt x="6405821" y="2390024"/>
                  <a:pt x="6379157" y="2387600"/>
                </a:cubicBezTo>
                <a:lnTo>
                  <a:pt x="6239457" y="2374900"/>
                </a:lnTo>
                <a:cubicBezTo>
                  <a:pt x="6203144" y="2362796"/>
                  <a:pt x="6190424" y="2357473"/>
                  <a:pt x="6150557" y="2349500"/>
                </a:cubicBezTo>
                <a:cubicBezTo>
                  <a:pt x="6083633" y="2336115"/>
                  <a:pt x="6042993" y="2333465"/>
                  <a:pt x="5972757" y="2324100"/>
                </a:cubicBezTo>
                <a:lnTo>
                  <a:pt x="5883857" y="2311400"/>
                </a:lnTo>
                <a:cubicBezTo>
                  <a:pt x="5802995" y="2284446"/>
                  <a:pt x="5813324" y="2294011"/>
                  <a:pt x="5744157" y="2247900"/>
                </a:cubicBezTo>
                <a:cubicBezTo>
                  <a:pt x="5726545" y="2236159"/>
                  <a:pt x="5709428" y="2223575"/>
                  <a:pt x="5693357" y="2209800"/>
                </a:cubicBezTo>
                <a:cubicBezTo>
                  <a:pt x="5679720" y="2198111"/>
                  <a:pt x="5670201" y="2181663"/>
                  <a:pt x="5655257" y="2171700"/>
                </a:cubicBezTo>
                <a:cubicBezTo>
                  <a:pt x="5644118" y="2164274"/>
                  <a:pt x="5629857" y="2163233"/>
                  <a:pt x="5617157" y="2159000"/>
                </a:cubicBezTo>
                <a:cubicBezTo>
                  <a:pt x="5604457" y="2146300"/>
                  <a:pt x="5594001" y="2130863"/>
                  <a:pt x="5579057" y="2120900"/>
                </a:cubicBezTo>
                <a:cubicBezTo>
                  <a:pt x="5567918" y="2113474"/>
                  <a:pt x="5552931" y="2114187"/>
                  <a:pt x="5540957" y="2108200"/>
                </a:cubicBezTo>
                <a:cubicBezTo>
                  <a:pt x="5527305" y="2101374"/>
                  <a:pt x="5516946" y="2088671"/>
                  <a:pt x="5502857" y="2082800"/>
                </a:cubicBezTo>
                <a:cubicBezTo>
                  <a:pt x="5465785" y="2067353"/>
                  <a:pt x="5426657" y="2057400"/>
                  <a:pt x="5388557" y="2044700"/>
                </a:cubicBezTo>
                <a:lnTo>
                  <a:pt x="5312357" y="2019300"/>
                </a:lnTo>
                <a:cubicBezTo>
                  <a:pt x="5299657" y="2015067"/>
                  <a:pt x="5285396" y="2014026"/>
                  <a:pt x="5274257" y="2006600"/>
                </a:cubicBezTo>
                <a:cubicBezTo>
                  <a:pt x="5261557" y="1998133"/>
                  <a:pt x="5250186" y="1987213"/>
                  <a:pt x="5236157" y="1981200"/>
                </a:cubicBezTo>
                <a:cubicBezTo>
                  <a:pt x="5220114" y="1974324"/>
                  <a:pt x="5202075" y="1973516"/>
                  <a:pt x="5185357" y="1968500"/>
                </a:cubicBezTo>
                <a:cubicBezTo>
                  <a:pt x="5159712" y="1960807"/>
                  <a:pt x="5134557" y="1951567"/>
                  <a:pt x="5109157" y="1943100"/>
                </a:cubicBezTo>
                <a:cubicBezTo>
                  <a:pt x="5096457" y="1938867"/>
                  <a:pt x="5082196" y="1937826"/>
                  <a:pt x="5071057" y="1930400"/>
                </a:cubicBezTo>
                <a:cubicBezTo>
                  <a:pt x="5058357" y="1921933"/>
                  <a:pt x="5046986" y="1911013"/>
                  <a:pt x="5032957" y="1905000"/>
                </a:cubicBezTo>
                <a:cubicBezTo>
                  <a:pt x="5016914" y="1898124"/>
                  <a:pt x="4998940" y="1897095"/>
                  <a:pt x="4982157" y="1892300"/>
                </a:cubicBezTo>
                <a:cubicBezTo>
                  <a:pt x="4969285" y="1888622"/>
                  <a:pt x="4956929" y="1883278"/>
                  <a:pt x="4944057" y="1879600"/>
                </a:cubicBezTo>
                <a:cubicBezTo>
                  <a:pt x="4927274" y="1874805"/>
                  <a:pt x="4910040" y="1871695"/>
                  <a:pt x="4893257" y="1866900"/>
                </a:cubicBezTo>
                <a:cubicBezTo>
                  <a:pt x="4880385" y="1863222"/>
                  <a:pt x="4868029" y="1857878"/>
                  <a:pt x="4855157" y="1854200"/>
                </a:cubicBezTo>
                <a:cubicBezTo>
                  <a:pt x="4838374" y="1849405"/>
                  <a:pt x="4821075" y="1846516"/>
                  <a:pt x="4804357" y="1841500"/>
                </a:cubicBezTo>
                <a:cubicBezTo>
                  <a:pt x="4778712" y="1833807"/>
                  <a:pt x="4754411" y="1821351"/>
                  <a:pt x="4728157" y="1816100"/>
                </a:cubicBezTo>
                <a:cubicBezTo>
                  <a:pt x="4631190" y="1796707"/>
                  <a:pt x="4686076" y="1806077"/>
                  <a:pt x="4563057" y="1790700"/>
                </a:cubicBezTo>
                <a:cubicBezTo>
                  <a:pt x="4550357" y="1786467"/>
                  <a:pt x="4537492" y="1782700"/>
                  <a:pt x="4524957" y="1778000"/>
                </a:cubicBezTo>
                <a:cubicBezTo>
                  <a:pt x="4503611" y="1769995"/>
                  <a:pt x="4483084" y="1759809"/>
                  <a:pt x="4461457" y="1752600"/>
                </a:cubicBezTo>
                <a:cubicBezTo>
                  <a:pt x="4444898" y="1747080"/>
                  <a:pt x="4427590" y="1744133"/>
                  <a:pt x="4410657" y="1739900"/>
                </a:cubicBezTo>
                <a:cubicBezTo>
                  <a:pt x="4397957" y="1731433"/>
                  <a:pt x="4386586" y="1720513"/>
                  <a:pt x="4372557" y="1714500"/>
                </a:cubicBezTo>
                <a:cubicBezTo>
                  <a:pt x="4356514" y="1707624"/>
                  <a:pt x="4338540" y="1706595"/>
                  <a:pt x="4321757" y="1701800"/>
                </a:cubicBezTo>
                <a:cubicBezTo>
                  <a:pt x="4308885" y="1698122"/>
                  <a:pt x="4296357" y="1693333"/>
                  <a:pt x="4283657" y="1689100"/>
                </a:cubicBezTo>
                <a:cubicBezTo>
                  <a:pt x="4275190" y="1676400"/>
                  <a:pt x="4272346" y="1656871"/>
                  <a:pt x="4258257" y="1651000"/>
                </a:cubicBezTo>
                <a:cubicBezTo>
                  <a:pt x="4218406" y="1634396"/>
                  <a:pt x="4172213" y="1639252"/>
                  <a:pt x="4131257" y="1625600"/>
                </a:cubicBezTo>
                <a:cubicBezTo>
                  <a:pt x="4107645" y="1617729"/>
                  <a:pt x="4065664" y="1602653"/>
                  <a:pt x="4042357" y="1600200"/>
                </a:cubicBezTo>
                <a:cubicBezTo>
                  <a:pt x="3979066" y="1593538"/>
                  <a:pt x="3915357" y="1591733"/>
                  <a:pt x="3851857" y="1587500"/>
                </a:cubicBezTo>
                <a:cubicBezTo>
                  <a:pt x="3826457" y="1583267"/>
                  <a:pt x="3800907" y="1579850"/>
                  <a:pt x="3775657" y="1574800"/>
                </a:cubicBezTo>
                <a:cubicBezTo>
                  <a:pt x="3758541" y="1571377"/>
                  <a:pt x="3742074" y="1564969"/>
                  <a:pt x="3724857" y="1562100"/>
                </a:cubicBezTo>
                <a:cubicBezTo>
                  <a:pt x="3691191" y="1556489"/>
                  <a:pt x="3657124" y="1553633"/>
                  <a:pt x="3623257" y="1549400"/>
                </a:cubicBezTo>
                <a:cubicBezTo>
                  <a:pt x="3469744" y="1472643"/>
                  <a:pt x="3660013" y="1570403"/>
                  <a:pt x="3534357" y="1498600"/>
                </a:cubicBezTo>
                <a:cubicBezTo>
                  <a:pt x="3517919" y="1489207"/>
                  <a:pt x="3499309" y="1483702"/>
                  <a:pt x="3483557" y="1473200"/>
                </a:cubicBezTo>
                <a:cubicBezTo>
                  <a:pt x="3458955" y="1456799"/>
                  <a:pt x="3371959" y="1377220"/>
                  <a:pt x="3343857" y="1371600"/>
                </a:cubicBezTo>
                <a:cubicBezTo>
                  <a:pt x="3306586" y="1364146"/>
                  <a:pt x="3276428" y="1360845"/>
                  <a:pt x="3242257" y="1346200"/>
                </a:cubicBezTo>
                <a:cubicBezTo>
                  <a:pt x="3224856" y="1338742"/>
                  <a:pt x="3209591" y="1326240"/>
                  <a:pt x="3191457" y="1320800"/>
                </a:cubicBezTo>
                <a:cubicBezTo>
                  <a:pt x="3166793" y="1313401"/>
                  <a:pt x="3140394" y="1313686"/>
                  <a:pt x="3115257" y="1308100"/>
                </a:cubicBezTo>
                <a:cubicBezTo>
                  <a:pt x="3090993" y="1302708"/>
                  <a:pt x="3029195" y="1275650"/>
                  <a:pt x="3013657" y="1270000"/>
                </a:cubicBezTo>
                <a:cubicBezTo>
                  <a:pt x="2988495" y="1260850"/>
                  <a:pt x="2959734" y="1259452"/>
                  <a:pt x="2937457" y="1244600"/>
                </a:cubicBezTo>
                <a:cubicBezTo>
                  <a:pt x="2924757" y="1236133"/>
                  <a:pt x="2913649" y="1224559"/>
                  <a:pt x="2899357" y="1219200"/>
                </a:cubicBezTo>
                <a:cubicBezTo>
                  <a:pt x="2879146" y="1211621"/>
                  <a:pt x="2857192" y="1209782"/>
                  <a:pt x="2835857" y="1206500"/>
                </a:cubicBezTo>
                <a:cubicBezTo>
                  <a:pt x="2734405" y="1190892"/>
                  <a:pt x="2748533" y="1199195"/>
                  <a:pt x="2658057" y="1181100"/>
                </a:cubicBezTo>
                <a:cubicBezTo>
                  <a:pt x="2640941" y="1177677"/>
                  <a:pt x="2624296" y="1172186"/>
                  <a:pt x="2607257" y="1168400"/>
                </a:cubicBezTo>
                <a:cubicBezTo>
                  <a:pt x="2586185" y="1163717"/>
                  <a:pt x="2564512" y="1161630"/>
                  <a:pt x="2543757" y="1155700"/>
                </a:cubicBezTo>
                <a:cubicBezTo>
                  <a:pt x="2505141" y="1144667"/>
                  <a:pt x="2467557" y="1130300"/>
                  <a:pt x="2429457" y="1117600"/>
                </a:cubicBezTo>
                <a:cubicBezTo>
                  <a:pt x="2416757" y="1113367"/>
                  <a:pt x="2404641" y="1106560"/>
                  <a:pt x="2391357" y="1104900"/>
                </a:cubicBezTo>
                <a:lnTo>
                  <a:pt x="2289757" y="1092200"/>
                </a:lnTo>
                <a:cubicBezTo>
                  <a:pt x="2161714" y="1049519"/>
                  <a:pt x="2360325" y="1114640"/>
                  <a:pt x="2200857" y="1066800"/>
                </a:cubicBezTo>
                <a:cubicBezTo>
                  <a:pt x="2175212" y="1059107"/>
                  <a:pt x="2150632" y="1047894"/>
                  <a:pt x="2124657" y="1041400"/>
                </a:cubicBezTo>
                <a:cubicBezTo>
                  <a:pt x="2099675" y="1035155"/>
                  <a:pt x="2073594" y="1034286"/>
                  <a:pt x="2048457" y="1028700"/>
                </a:cubicBezTo>
                <a:cubicBezTo>
                  <a:pt x="2035389" y="1025796"/>
                  <a:pt x="2023272" y="1019522"/>
                  <a:pt x="2010357" y="1016000"/>
                </a:cubicBezTo>
                <a:cubicBezTo>
                  <a:pt x="1976678" y="1006815"/>
                  <a:pt x="1941875" y="1001639"/>
                  <a:pt x="1908757" y="990600"/>
                </a:cubicBezTo>
                <a:cubicBezTo>
                  <a:pt x="1896057" y="986367"/>
                  <a:pt x="1883529" y="981578"/>
                  <a:pt x="1870657" y="977900"/>
                </a:cubicBezTo>
                <a:cubicBezTo>
                  <a:pt x="1853874" y="973105"/>
                  <a:pt x="1835969" y="971913"/>
                  <a:pt x="1819857" y="965200"/>
                </a:cubicBezTo>
                <a:cubicBezTo>
                  <a:pt x="1592710" y="870555"/>
                  <a:pt x="1794332" y="939758"/>
                  <a:pt x="1680157" y="901700"/>
                </a:cubicBezTo>
                <a:cubicBezTo>
                  <a:pt x="1607777" y="829320"/>
                  <a:pt x="1680801" y="889276"/>
                  <a:pt x="1591257" y="850900"/>
                </a:cubicBezTo>
                <a:cubicBezTo>
                  <a:pt x="1468470" y="798277"/>
                  <a:pt x="1648200" y="849261"/>
                  <a:pt x="1502357" y="812800"/>
                </a:cubicBezTo>
                <a:cubicBezTo>
                  <a:pt x="1489657" y="804333"/>
                  <a:pt x="1479130" y="790832"/>
                  <a:pt x="1464257" y="787400"/>
                </a:cubicBezTo>
                <a:cubicBezTo>
                  <a:pt x="1422802" y="777833"/>
                  <a:pt x="1379428" y="780323"/>
                  <a:pt x="1337257" y="774700"/>
                </a:cubicBezTo>
                <a:cubicBezTo>
                  <a:pt x="1315861" y="771847"/>
                  <a:pt x="1294698" y="767235"/>
                  <a:pt x="1273757" y="762000"/>
                </a:cubicBezTo>
                <a:cubicBezTo>
                  <a:pt x="1260770" y="758753"/>
                  <a:pt x="1248644" y="752547"/>
                  <a:pt x="1235657" y="749300"/>
                </a:cubicBezTo>
                <a:cubicBezTo>
                  <a:pt x="1214716" y="744065"/>
                  <a:pt x="1193098" y="741835"/>
                  <a:pt x="1172157" y="736600"/>
                </a:cubicBezTo>
                <a:cubicBezTo>
                  <a:pt x="1159170" y="733353"/>
                  <a:pt x="1147044" y="727147"/>
                  <a:pt x="1134057" y="723900"/>
                </a:cubicBezTo>
                <a:cubicBezTo>
                  <a:pt x="1113116" y="718665"/>
                  <a:pt x="1091382" y="716880"/>
                  <a:pt x="1070557" y="711200"/>
                </a:cubicBezTo>
                <a:cubicBezTo>
                  <a:pt x="912426" y="668073"/>
                  <a:pt x="1076071" y="699419"/>
                  <a:pt x="918157" y="673100"/>
                </a:cubicBezTo>
                <a:cubicBezTo>
                  <a:pt x="897123" y="659078"/>
                  <a:pt x="853003" y="627388"/>
                  <a:pt x="829257" y="622300"/>
                </a:cubicBezTo>
                <a:cubicBezTo>
                  <a:pt x="787657" y="613386"/>
                  <a:pt x="744568" y="614054"/>
                  <a:pt x="702257" y="609600"/>
                </a:cubicBezTo>
                <a:lnTo>
                  <a:pt x="587957" y="596900"/>
                </a:lnTo>
                <a:cubicBezTo>
                  <a:pt x="556969" y="586571"/>
                  <a:pt x="536376" y="583419"/>
                  <a:pt x="511757" y="558800"/>
                </a:cubicBezTo>
                <a:cubicBezTo>
                  <a:pt x="464901" y="511944"/>
                  <a:pt x="510674" y="524211"/>
                  <a:pt x="448257" y="482600"/>
                </a:cubicBezTo>
                <a:cubicBezTo>
                  <a:pt x="437118" y="475174"/>
                  <a:pt x="422131" y="475887"/>
                  <a:pt x="410157" y="469900"/>
                </a:cubicBezTo>
                <a:cubicBezTo>
                  <a:pt x="396505" y="463074"/>
                  <a:pt x="385709" y="451326"/>
                  <a:pt x="372057" y="444500"/>
                </a:cubicBezTo>
                <a:cubicBezTo>
                  <a:pt x="341685" y="429314"/>
                  <a:pt x="303432" y="417392"/>
                  <a:pt x="270457" y="406400"/>
                </a:cubicBezTo>
                <a:cubicBezTo>
                  <a:pt x="235056" y="353298"/>
                  <a:pt x="226321" y="329404"/>
                  <a:pt x="181557" y="292100"/>
                </a:cubicBezTo>
                <a:cubicBezTo>
                  <a:pt x="169831" y="282329"/>
                  <a:pt x="157109" y="273526"/>
                  <a:pt x="143457" y="266700"/>
                </a:cubicBezTo>
                <a:cubicBezTo>
                  <a:pt x="131483" y="260713"/>
                  <a:pt x="118057" y="258233"/>
                  <a:pt x="105357" y="254000"/>
                </a:cubicBezTo>
                <a:cubicBezTo>
                  <a:pt x="96890" y="241300"/>
                  <a:pt x="93609" y="222726"/>
                  <a:pt x="79957" y="215900"/>
                </a:cubicBezTo>
                <a:cubicBezTo>
                  <a:pt x="56925" y="204384"/>
                  <a:pt x="23865" y="219286"/>
                  <a:pt x="3757" y="203200"/>
                </a:cubicBezTo>
                <a:cubicBezTo>
                  <a:pt x="-6696" y="194837"/>
                  <a:pt x="6991" y="174566"/>
                  <a:pt x="16457" y="165100"/>
                </a:cubicBezTo>
                <a:cubicBezTo>
                  <a:pt x="25923" y="155634"/>
                  <a:pt x="47669" y="163879"/>
                  <a:pt x="54557" y="152400"/>
                </a:cubicBezTo>
                <a:cubicBezTo>
                  <a:pt x="63269" y="137880"/>
                  <a:pt x="35507" y="80433"/>
                  <a:pt x="54557" y="6350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86B8417-162C-42D3-8F69-9ACA99EE1562}"/>
              </a:ext>
            </a:extLst>
          </p:cNvPr>
          <p:cNvCxnSpPr>
            <a:cxnSpLocks/>
          </p:cNvCxnSpPr>
          <p:nvPr/>
        </p:nvCxnSpPr>
        <p:spPr>
          <a:xfrm flipH="1">
            <a:off x="6979640" y="3993036"/>
            <a:ext cx="415713" cy="127555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607B842-BCD5-442F-AAE0-DD8A28F9FE19}"/>
              </a:ext>
            </a:extLst>
          </p:cNvPr>
          <p:cNvCxnSpPr>
            <a:cxnSpLocks/>
          </p:cNvCxnSpPr>
          <p:nvPr/>
        </p:nvCxnSpPr>
        <p:spPr>
          <a:xfrm flipH="1">
            <a:off x="5933419" y="4350426"/>
            <a:ext cx="199912" cy="55792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73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28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真悟 福田</dc:creator>
  <cp:lastModifiedBy>真悟 福田</cp:lastModifiedBy>
  <cp:revision>14</cp:revision>
  <dcterms:created xsi:type="dcterms:W3CDTF">2020-04-12T09:45:30Z</dcterms:created>
  <dcterms:modified xsi:type="dcterms:W3CDTF">2020-05-12T10:59:00Z</dcterms:modified>
</cp:coreProperties>
</file>