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6" d="100"/>
          <a:sy n="106" d="100"/>
        </p:scale>
        <p:origin x="732" y="27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BF600F-1C90-4A92-9F8F-55B88F8DC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07A4474-D0D4-443E-828B-00A9BD183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08F112-37FC-49D4-AB87-9F4BB115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124-9486-4D3F-A522-020C98183035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73E563-279C-4E73-B02C-87789EEAF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BDF05B-6C27-4BC2-B3C5-BBD2925A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1C97-7870-4157-9DF5-B253A8235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71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297F8E-3438-4465-8085-D85D458B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6C2302-FF18-425D-A9E5-2295A0F13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6D0D2A-737C-4A4D-ACCA-E9A58CF6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124-9486-4D3F-A522-020C98183035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15E51E-5862-43EB-88FE-B809F04D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B10BFF-AE5C-489B-8BB7-AF73F1CAD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1C97-7870-4157-9DF5-B253A8235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8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BA928FA-EAAA-4494-AFC4-515442431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87E8611-4DA9-44D7-9983-DB72AC48A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4A9534-7FFA-45F5-A7E0-34F7BE97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124-9486-4D3F-A522-020C98183035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CA4FE8-C4C9-40B9-B208-393988C9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8B54D8-3726-4F00-9605-122D5AE95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1C97-7870-4157-9DF5-B253A8235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62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269C22-B9D7-4C80-AC72-12A979CB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E5C4D0-82FE-423B-8935-FF2B9AECA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74C41F-3A4F-443E-AF38-432E99B7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124-9486-4D3F-A522-020C98183035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FEDE7F-00EC-4743-80D7-96FBA25F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E33433-EE3A-455A-AC22-AB192838E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1C97-7870-4157-9DF5-B253A8235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3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09FD6D-7AF4-4BE8-854F-10D3AD236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B21385-C505-4876-B352-4B74A9FE1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F9A768-C9F1-4DB9-9871-4D25EEA21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124-9486-4D3F-A522-020C98183035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1B4141-2099-4952-96DD-35486B7E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79931C-8B26-4B40-8CAB-BCCABE5C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1C97-7870-4157-9DF5-B253A8235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669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9C7EA5-02E1-40E0-B826-18F172373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6E4604-94B9-4768-ABA5-1952834AB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B9AFF5-2DF0-41D6-99EB-49DB636A3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F5AB82-486A-45E9-9795-41F5DEAC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124-9486-4D3F-A522-020C98183035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02A715-EC78-4169-8648-1D5ECC632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92534B-7435-455D-BADE-413E067A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1C97-7870-4157-9DF5-B253A8235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92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60EA1F-DD6F-4415-96E1-F58ED24C8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3E5AB6-C161-49EB-92FA-C63642F04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2CDC891-2FD6-4207-AD30-9195736BC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8CF388-BBB5-4A3D-A0C5-67D522EB1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4DE443B-20DF-4253-8485-1190F8056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6F198AD-6D75-4158-B1BB-9C9372B0F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124-9486-4D3F-A522-020C98183035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1F76287-0ADF-4847-8323-CC42EFEB4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F31B54F-419B-4D63-BB27-06846B0A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1C97-7870-4157-9DF5-B253A8235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52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42354A-E573-4BA5-ABEB-EFB95949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D35831-F05B-4699-976A-E2ECC5B2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124-9486-4D3F-A522-020C98183035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AF9802B-8D15-47DE-8C79-65D1F7ECA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30C5D7E-B0D2-42C5-A571-AB3C39CC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1C97-7870-4157-9DF5-B253A8235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0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821B374-1263-42C5-B0EE-C86BD788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124-9486-4D3F-A522-020C98183035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8E18B39-DF78-4D39-B52A-492F0877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33A51D-F3E7-4375-B0AF-B6F81D15D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1C97-7870-4157-9DF5-B253A8235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50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E291F3-4BA7-445B-BBC0-0ADEAE5B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EF6F36-2522-471B-B7C8-2BA6A04FF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BA1D9F-73C9-4C74-94B8-618F1C09C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96DA62-B0C5-456D-B9EB-EE7520759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124-9486-4D3F-A522-020C98183035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FF69F4-CE51-444C-A953-8F887018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688F7E-3225-4F65-AAA0-B98B0A5B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1C97-7870-4157-9DF5-B253A8235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90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3FF0E6-914E-45BD-9076-495A7896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87ECC7F-F79A-439B-B19F-42417AD86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505845-789C-43F5-9538-F2E0C1465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240591-82D1-47F5-ABBC-D99B9372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124-9486-4D3F-A522-020C98183035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39B8C1-0866-40B9-B501-1F19A7ED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593FFF-B174-424A-AD51-112572D5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1C97-7870-4157-9DF5-B253A8235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46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D5EA469-3CCE-47E8-8C28-C07443AB7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67E6C6-ED92-414A-A983-A31B02A29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59AD7E-2837-441C-B9EA-98D57E351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F6124-9486-4D3F-A522-020C98183035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7FAC8B-A09C-4777-B569-6A0DE9FEA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4585B4-2FAC-4B90-A313-83AEE315F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F1C97-7870-4157-9DF5-B253A8235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09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四角形: 1 つの角を切り取る 65">
            <a:extLst>
              <a:ext uri="{FF2B5EF4-FFF2-40B4-BE49-F238E27FC236}">
                <a16:creationId xmlns:a16="http://schemas.microsoft.com/office/drawing/2014/main" id="{41FBDC2F-186A-46D5-9172-FC9E7C40256E}"/>
              </a:ext>
            </a:extLst>
          </p:cNvPr>
          <p:cNvSpPr/>
          <p:nvPr/>
        </p:nvSpPr>
        <p:spPr>
          <a:xfrm rot="16200000">
            <a:off x="8349651" y="479651"/>
            <a:ext cx="2203451" cy="2463406"/>
          </a:xfrm>
          <a:prstGeom prst="snip1Rect">
            <a:avLst>
              <a:gd name="adj" fmla="val 34621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EBEEA74E-9949-4304-A72F-B7C60C13C64B}"/>
              </a:ext>
            </a:extLst>
          </p:cNvPr>
          <p:cNvCxnSpPr>
            <a:cxnSpLocks/>
            <a:stCxn id="44" idx="4"/>
          </p:cNvCxnSpPr>
          <p:nvPr/>
        </p:nvCxnSpPr>
        <p:spPr>
          <a:xfrm>
            <a:off x="3665454" y="1711354"/>
            <a:ext cx="0" cy="91230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フリーフォーム: 図形 62">
            <a:extLst>
              <a:ext uri="{FF2B5EF4-FFF2-40B4-BE49-F238E27FC236}">
                <a16:creationId xmlns:a16="http://schemas.microsoft.com/office/drawing/2014/main" id="{A2953CE6-E1AE-4A9E-A1C3-3B678AC7C12F}"/>
              </a:ext>
            </a:extLst>
          </p:cNvPr>
          <p:cNvSpPr/>
          <p:nvPr/>
        </p:nvSpPr>
        <p:spPr>
          <a:xfrm>
            <a:off x="267923" y="1124125"/>
            <a:ext cx="3406455" cy="1493240"/>
          </a:xfrm>
          <a:custGeom>
            <a:avLst/>
            <a:gdLst>
              <a:gd name="connsiteX0" fmla="*/ 525 w 3406455"/>
              <a:gd name="connsiteY0" fmla="*/ 310392 h 1493240"/>
              <a:gd name="connsiteX1" fmla="*/ 8914 w 3406455"/>
              <a:gd name="connsiteY1" fmla="*/ 251669 h 1493240"/>
              <a:gd name="connsiteX2" fmla="*/ 34081 w 3406455"/>
              <a:gd name="connsiteY2" fmla="*/ 243281 h 1493240"/>
              <a:gd name="connsiteX3" fmla="*/ 50859 w 3406455"/>
              <a:gd name="connsiteY3" fmla="*/ 218114 h 1493240"/>
              <a:gd name="connsiteX4" fmla="*/ 76026 w 3406455"/>
              <a:gd name="connsiteY4" fmla="*/ 201336 h 1493240"/>
              <a:gd name="connsiteX5" fmla="*/ 92804 w 3406455"/>
              <a:gd name="connsiteY5" fmla="*/ 134224 h 1493240"/>
              <a:gd name="connsiteX6" fmla="*/ 101193 w 3406455"/>
              <a:gd name="connsiteY6" fmla="*/ 109057 h 1493240"/>
              <a:gd name="connsiteX7" fmla="*/ 126360 w 3406455"/>
              <a:gd name="connsiteY7" fmla="*/ 100668 h 1493240"/>
              <a:gd name="connsiteX8" fmla="*/ 143138 w 3406455"/>
              <a:gd name="connsiteY8" fmla="*/ 75501 h 1493240"/>
              <a:gd name="connsiteX9" fmla="*/ 218638 w 3406455"/>
              <a:gd name="connsiteY9" fmla="*/ 50334 h 1493240"/>
              <a:gd name="connsiteX10" fmla="*/ 243805 w 3406455"/>
              <a:gd name="connsiteY10" fmla="*/ 33556 h 1493240"/>
              <a:gd name="connsiteX11" fmla="*/ 268972 w 3406455"/>
              <a:gd name="connsiteY11" fmla="*/ 25167 h 1493240"/>
              <a:gd name="connsiteX12" fmla="*/ 294139 w 3406455"/>
              <a:gd name="connsiteY12" fmla="*/ 0 h 1493240"/>
              <a:gd name="connsiteX13" fmla="*/ 403196 w 3406455"/>
              <a:gd name="connsiteY13" fmla="*/ 8389 h 1493240"/>
              <a:gd name="connsiteX14" fmla="*/ 461919 w 3406455"/>
              <a:gd name="connsiteY14" fmla="*/ 25167 h 1493240"/>
              <a:gd name="connsiteX15" fmla="*/ 478697 w 3406455"/>
              <a:gd name="connsiteY15" fmla="*/ 50334 h 1493240"/>
              <a:gd name="connsiteX16" fmla="*/ 529031 w 3406455"/>
              <a:gd name="connsiteY16" fmla="*/ 67112 h 1493240"/>
              <a:gd name="connsiteX17" fmla="*/ 545809 w 3406455"/>
              <a:gd name="connsiteY17" fmla="*/ 92279 h 1493240"/>
              <a:gd name="connsiteX18" fmla="*/ 570976 w 3406455"/>
              <a:gd name="connsiteY18" fmla="*/ 100668 h 1493240"/>
              <a:gd name="connsiteX19" fmla="*/ 596143 w 3406455"/>
              <a:gd name="connsiteY19" fmla="*/ 117446 h 1493240"/>
              <a:gd name="connsiteX20" fmla="*/ 646477 w 3406455"/>
              <a:gd name="connsiteY20" fmla="*/ 159391 h 1493240"/>
              <a:gd name="connsiteX21" fmla="*/ 688422 w 3406455"/>
              <a:gd name="connsiteY21" fmla="*/ 201336 h 1493240"/>
              <a:gd name="connsiteX22" fmla="*/ 738756 w 3406455"/>
              <a:gd name="connsiteY22" fmla="*/ 251669 h 1493240"/>
              <a:gd name="connsiteX23" fmla="*/ 814257 w 3406455"/>
              <a:gd name="connsiteY23" fmla="*/ 318781 h 1493240"/>
              <a:gd name="connsiteX24" fmla="*/ 847813 w 3406455"/>
              <a:gd name="connsiteY24" fmla="*/ 369115 h 1493240"/>
              <a:gd name="connsiteX25" fmla="*/ 864591 w 3406455"/>
              <a:gd name="connsiteY25" fmla="*/ 394282 h 1493240"/>
              <a:gd name="connsiteX26" fmla="*/ 889758 w 3406455"/>
              <a:gd name="connsiteY26" fmla="*/ 411060 h 1493240"/>
              <a:gd name="connsiteX27" fmla="*/ 923314 w 3406455"/>
              <a:gd name="connsiteY27" fmla="*/ 453005 h 1493240"/>
              <a:gd name="connsiteX28" fmla="*/ 940092 w 3406455"/>
              <a:gd name="connsiteY28" fmla="*/ 503339 h 1493240"/>
              <a:gd name="connsiteX29" fmla="*/ 965259 w 3406455"/>
              <a:gd name="connsiteY29" fmla="*/ 528506 h 1493240"/>
              <a:gd name="connsiteX30" fmla="*/ 998815 w 3406455"/>
              <a:gd name="connsiteY30" fmla="*/ 536895 h 1493240"/>
              <a:gd name="connsiteX31" fmla="*/ 1082705 w 3406455"/>
              <a:gd name="connsiteY31" fmla="*/ 562062 h 1493240"/>
              <a:gd name="connsiteX32" fmla="*/ 1099483 w 3406455"/>
              <a:gd name="connsiteY32" fmla="*/ 587229 h 1493240"/>
              <a:gd name="connsiteX33" fmla="*/ 1124649 w 3406455"/>
              <a:gd name="connsiteY33" fmla="*/ 595618 h 1493240"/>
              <a:gd name="connsiteX34" fmla="*/ 1149816 w 3406455"/>
              <a:gd name="connsiteY34" fmla="*/ 612396 h 1493240"/>
              <a:gd name="connsiteX35" fmla="*/ 1166594 w 3406455"/>
              <a:gd name="connsiteY35" fmla="*/ 637563 h 1493240"/>
              <a:gd name="connsiteX36" fmla="*/ 1216928 w 3406455"/>
              <a:gd name="connsiteY36" fmla="*/ 654341 h 1493240"/>
              <a:gd name="connsiteX37" fmla="*/ 1242095 w 3406455"/>
              <a:gd name="connsiteY37" fmla="*/ 662730 h 1493240"/>
              <a:gd name="connsiteX38" fmla="*/ 1267262 w 3406455"/>
              <a:gd name="connsiteY38" fmla="*/ 679508 h 1493240"/>
              <a:gd name="connsiteX39" fmla="*/ 1334374 w 3406455"/>
              <a:gd name="connsiteY39" fmla="*/ 696286 h 1493240"/>
              <a:gd name="connsiteX40" fmla="*/ 1393097 w 3406455"/>
              <a:gd name="connsiteY40" fmla="*/ 713064 h 1493240"/>
              <a:gd name="connsiteX41" fmla="*/ 1460209 w 3406455"/>
              <a:gd name="connsiteY41" fmla="*/ 704675 h 1493240"/>
              <a:gd name="connsiteX42" fmla="*/ 1510543 w 3406455"/>
              <a:gd name="connsiteY42" fmla="*/ 671119 h 1493240"/>
              <a:gd name="connsiteX43" fmla="*/ 1560877 w 3406455"/>
              <a:gd name="connsiteY43" fmla="*/ 654341 h 1493240"/>
              <a:gd name="connsiteX44" fmla="*/ 1586044 w 3406455"/>
              <a:gd name="connsiteY44" fmla="*/ 645952 h 1493240"/>
              <a:gd name="connsiteX45" fmla="*/ 1611211 w 3406455"/>
              <a:gd name="connsiteY45" fmla="*/ 629174 h 1493240"/>
              <a:gd name="connsiteX46" fmla="*/ 1686712 w 3406455"/>
              <a:gd name="connsiteY46" fmla="*/ 620785 h 1493240"/>
              <a:gd name="connsiteX47" fmla="*/ 1711879 w 3406455"/>
              <a:gd name="connsiteY47" fmla="*/ 612396 h 1493240"/>
              <a:gd name="connsiteX48" fmla="*/ 1778991 w 3406455"/>
              <a:gd name="connsiteY48" fmla="*/ 553673 h 1493240"/>
              <a:gd name="connsiteX49" fmla="*/ 1854492 w 3406455"/>
              <a:gd name="connsiteY49" fmla="*/ 511728 h 1493240"/>
              <a:gd name="connsiteX50" fmla="*/ 1879659 w 3406455"/>
              <a:gd name="connsiteY50" fmla="*/ 486561 h 1493240"/>
              <a:gd name="connsiteX51" fmla="*/ 1929993 w 3406455"/>
              <a:gd name="connsiteY51" fmla="*/ 453005 h 1493240"/>
              <a:gd name="connsiteX52" fmla="*/ 1980327 w 3406455"/>
              <a:gd name="connsiteY52" fmla="*/ 419449 h 1493240"/>
              <a:gd name="connsiteX53" fmla="*/ 2005494 w 3406455"/>
              <a:gd name="connsiteY53" fmla="*/ 402671 h 1493240"/>
              <a:gd name="connsiteX54" fmla="*/ 2064216 w 3406455"/>
              <a:gd name="connsiteY54" fmla="*/ 385893 h 1493240"/>
              <a:gd name="connsiteX55" fmla="*/ 2139717 w 3406455"/>
              <a:gd name="connsiteY55" fmla="*/ 335559 h 1493240"/>
              <a:gd name="connsiteX56" fmla="*/ 2164884 w 3406455"/>
              <a:gd name="connsiteY56" fmla="*/ 318781 h 1493240"/>
              <a:gd name="connsiteX57" fmla="*/ 2206829 w 3406455"/>
              <a:gd name="connsiteY57" fmla="*/ 276836 h 1493240"/>
              <a:gd name="connsiteX58" fmla="*/ 2231996 w 3406455"/>
              <a:gd name="connsiteY58" fmla="*/ 251669 h 1493240"/>
              <a:gd name="connsiteX59" fmla="*/ 2282330 w 3406455"/>
              <a:gd name="connsiteY59" fmla="*/ 243281 h 1493240"/>
              <a:gd name="connsiteX60" fmla="*/ 2324275 w 3406455"/>
              <a:gd name="connsiteY60" fmla="*/ 234892 h 1493240"/>
              <a:gd name="connsiteX61" fmla="*/ 2382998 w 3406455"/>
              <a:gd name="connsiteY61" fmla="*/ 218114 h 1493240"/>
              <a:gd name="connsiteX62" fmla="*/ 2433332 w 3406455"/>
              <a:gd name="connsiteY62" fmla="*/ 184558 h 1493240"/>
              <a:gd name="connsiteX63" fmla="*/ 2441721 w 3406455"/>
              <a:gd name="connsiteY63" fmla="*/ 159391 h 1493240"/>
              <a:gd name="connsiteX64" fmla="*/ 2466888 w 3406455"/>
              <a:gd name="connsiteY64" fmla="*/ 142613 h 1493240"/>
              <a:gd name="connsiteX65" fmla="*/ 2517222 w 3406455"/>
              <a:gd name="connsiteY65" fmla="*/ 125835 h 1493240"/>
              <a:gd name="connsiteX66" fmla="*/ 2668224 w 3406455"/>
              <a:gd name="connsiteY66" fmla="*/ 109057 h 1493240"/>
              <a:gd name="connsiteX67" fmla="*/ 2693391 w 3406455"/>
              <a:gd name="connsiteY67" fmla="*/ 100668 h 1493240"/>
              <a:gd name="connsiteX68" fmla="*/ 2718558 w 3406455"/>
              <a:gd name="connsiteY68" fmla="*/ 83890 h 1493240"/>
              <a:gd name="connsiteX69" fmla="*/ 2819226 w 3406455"/>
              <a:gd name="connsiteY69" fmla="*/ 92279 h 1493240"/>
              <a:gd name="connsiteX70" fmla="*/ 2844393 w 3406455"/>
              <a:gd name="connsiteY70" fmla="*/ 109057 h 1493240"/>
              <a:gd name="connsiteX71" fmla="*/ 2852782 w 3406455"/>
              <a:gd name="connsiteY71" fmla="*/ 134224 h 1493240"/>
              <a:gd name="connsiteX72" fmla="*/ 2903116 w 3406455"/>
              <a:gd name="connsiteY72" fmla="*/ 151002 h 1493240"/>
              <a:gd name="connsiteX73" fmla="*/ 2953449 w 3406455"/>
              <a:gd name="connsiteY73" fmla="*/ 184558 h 1493240"/>
              <a:gd name="connsiteX74" fmla="*/ 2978616 w 3406455"/>
              <a:gd name="connsiteY74" fmla="*/ 201336 h 1493240"/>
              <a:gd name="connsiteX75" fmla="*/ 3028950 w 3406455"/>
              <a:gd name="connsiteY75" fmla="*/ 243281 h 1493240"/>
              <a:gd name="connsiteX76" fmla="*/ 3054117 w 3406455"/>
              <a:gd name="connsiteY76" fmla="*/ 251669 h 1493240"/>
              <a:gd name="connsiteX77" fmla="*/ 3096062 w 3406455"/>
              <a:gd name="connsiteY77" fmla="*/ 293614 h 1493240"/>
              <a:gd name="connsiteX78" fmla="*/ 3138007 w 3406455"/>
              <a:gd name="connsiteY78" fmla="*/ 327170 h 1493240"/>
              <a:gd name="connsiteX79" fmla="*/ 3179952 w 3406455"/>
              <a:gd name="connsiteY79" fmla="*/ 369115 h 1493240"/>
              <a:gd name="connsiteX80" fmla="*/ 3230286 w 3406455"/>
              <a:gd name="connsiteY80" fmla="*/ 385893 h 1493240"/>
              <a:gd name="connsiteX81" fmla="*/ 3263842 w 3406455"/>
              <a:gd name="connsiteY81" fmla="*/ 436227 h 1493240"/>
              <a:gd name="connsiteX82" fmla="*/ 3280620 w 3406455"/>
              <a:gd name="connsiteY82" fmla="*/ 461394 h 1493240"/>
              <a:gd name="connsiteX83" fmla="*/ 3305787 w 3406455"/>
              <a:gd name="connsiteY83" fmla="*/ 469783 h 1493240"/>
              <a:gd name="connsiteX84" fmla="*/ 3330954 w 3406455"/>
              <a:gd name="connsiteY84" fmla="*/ 494950 h 1493240"/>
              <a:gd name="connsiteX85" fmla="*/ 3356121 w 3406455"/>
              <a:gd name="connsiteY85" fmla="*/ 503339 h 1493240"/>
              <a:gd name="connsiteX86" fmla="*/ 3381288 w 3406455"/>
              <a:gd name="connsiteY86" fmla="*/ 553673 h 1493240"/>
              <a:gd name="connsiteX87" fmla="*/ 3406455 w 3406455"/>
              <a:gd name="connsiteY87" fmla="*/ 604007 h 1493240"/>
              <a:gd name="connsiteX88" fmla="*/ 3398066 w 3406455"/>
              <a:gd name="connsiteY88" fmla="*/ 1291904 h 1493240"/>
              <a:gd name="connsiteX89" fmla="*/ 3389677 w 3406455"/>
              <a:gd name="connsiteY89" fmla="*/ 1317071 h 1493240"/>
              <a:gd name="connsiteX90" fmla="*/ 3356121 w 3406455"/>
              <a:gd name="connsiteY90" fmla="*/ 1468073 h 1493240"/>
              <a:gd name="connsiteX91" fmla="*/ 3263842 w 3406455"/>
              <a:gd name="connsiteY91" fmla="*/ 1459684 h 1493240"/>
              <a:gd name="connsiteX92" fmla="*/ 3213508 w 3406455"/>
              <a:gd name="connsiteY92" fmla="*/ 1442906 h 1493240"/>
              <a:gd name="connsiteX93" fmla="*/ 3012172 w 3406455"/>
              <a:gd name="connsiteY93" fmla="*/ 1459684 h 1493240"/>
              <a:gd name="connsiteX94" fmla="*/ 2987005 w 3406455"/>
              <a:gd name="connsiteY94" fmla="*/ 1468073 h 1493240"/>
              <a:gd name="connsiteX95" fmla="*/ 2919894 w 3406455"/>
              <a:gd name="connsiteY95" fmla="*/ 1476462 h 1493240"/>
              <a:gd name="connsiteX96" fmla="*/ 2886338 w 3406455"/>
              <a:gd name="connsiteY96" fmla="*/ 1451295 h 1493240"/>
              <a:gd name="connsiteX97" fmla="*/ 2861171 w 3406455"/>
              <a:gd name="connsiteY97" fmla="*/ 1459684 h 1493240"/>
              <a:gd name="connsiteX98" fmla="*/ 2810837 w 3406455"/>
              <a:gd name="connsiteY98" fmla="*/ 1493240 h 1493240"/>
              <a:gd name="connsiteX99" fmla="*/ 2743725 w 3406455"/>
              <a:gd name="connsiteY99" fmla="*/ 1484851 h 1493240"/>
              <a:gd name="connsiteX100" fmla="*/ 2693391 w 3406455"/>
              <a:gd name="connsiteY100" fmla="*/ 1459684 h 1493240"/>
              <a:gd name="connsiteX101" fmla="*/ 2315886 w 3406455"/>
              <a:gd name="connsiteY101" fmla="*/ 1451295 h 1493240"/>
              <a:gd name="connsiteX102" fmla="*/ 2231996 w 3406455"/>
              <a:gd name="connsiteY102" fmla="*/ 1468073 h 1493240"/>
              <a:gd name="connsiteX103" fmla="*/ 2206829 w 3406455"/>
              <a:gd name="connsiteY103" fmla="*/ 1484851 h 1493240"/>
              <a:gd name="connsiteX104" fmla="*/ 2064216 w 3406455"/>
              <a:gd name="connsiteY104" fmla="*/ 1468073 h 1493240"/>
              <a:gd name="connsiteX105" fmla="*/ 1988716 w 3406455"/>
              <a:gd name="connsiteY105" fmla="*/ 1442906 h 1493240"/>
              <a:gd name="connsiteX106" fmla="*/ 1963549 w 3406455"/>
              <a:gd name="connsiteY106" fmla="*/ 1434517 h 1493240"/>
              <a:gd name="connsiteX107" fmla="*/ 1846103 w 3406455"/>
              <a:gd name="connsiteY107" fmla="*/ 1442906 h 1493240"/>
              <a:gd name="connsiteX108" fmla="*/ 1812547 w 3406455"/>
              <a:gd name="connsiteY108" fmla="*/ 1451295 h 1493240"/>
              <a:gd name="connsiteX109" fmla="*/ 1770602 w 3406455"/>
              <a:gd name="connsiteY109" fmla="*/ 1442906 h 1493240"/>
              <a:gd name="connsiteX110" fmla="*/ 1720268 w 3406455"/>
              <a:gd name="connsiteY110" fmla="*/ 1468073 h 1493240"/>
              <a:gd name="connsiteX111" fmla="*/ 1695101 w 3406455"/>
              <a:gd name="connsiteY111" fmla="*/ 1459684 h 1493240"/>
              <a:gd name="connsiteX112" fmla="*/ 1544099 w 3406455"/>
              <a:gd name="connsiteY112" fmla="*/ 1451295 h 1493240"/>
              <a:gd name="connsiteX113" fmla="*/ 1468598 w 3406455"/>
              <a:gd name="connsiteY113" fmla="*/ 1442906 h 1493240"/>
              <a:gd name="connsiteX114" fmla="*/ 1393097 w 3406455"/>
              <a:gd name="connsiteY114" fmla="*/ 1476462 h 1493240"/>
              <a:gd name="connsiteX115" fmla="*/ 1317596 w 3406455"/>
              <a:gd name="connsiteY115" fmla="*/ 1468073 h 1493240"/>
              <a:gd name="connsiteX116" fmla="*/ 1292429 w 3406455"/>
              <a:gd name="connsiteY116" fmla="*/ 1459684 h 1493240"/>
              <a:gd name="connsiteX117" fmla="*/ 1225317 w 3406455"/>
              <a:gd name="connsiteY117" fmla="*/ 1451295 h 1493240"/>
              <a:gd name="connsiteX118" fmla="*/ 1107871 w 3406455"/>
              <a:gd name="connsiteY118" fmla="*/ 1459684 h 1493240"/>
              <a:gd name="connsiteX119" fmla="*/ 797479 w 3406455"/>
              <a:gd name="connsiteY119" fmla="*/ 1459684 h 1493240"/>
              <a:gd name="connsiteX120" fmla="*/ 772312 w 3406455"/>
              <a:gd name="connsiteY120" fmla="*/ 1476462 h 1493240"/>
              <a:gd name="connsiteX121" fmla="*/ 663255 w 3406455"/>
              <a:gd name="connsiteY121" fmla="*/ 1476462 h 1493240"/>
              <a:gd name="connsiteX122" fmla="*/ 638088 w 3406455"/>
              <a:gd name="connsiteY122" fmla="*/ 1459684 h 1493240"/>
              <a:gd name="connsiteX123" fmla="*/ 512253 w 3406455"/>
              <a:gd name="connsiteY123" fmla="*/ 1442906 h 1493240"/>
              <a:gd name="connsiteX124" fmla="*/ 369640 w 3406455"/>
              <a:gd name="connsiteY124" fmla="*/ 1434517 h 1493240"/>
              <a:gd name="connsiteX125" fmla="*/ 277361 w 3406455"/>
              <a:gd name="connsiteY125" fmla="*/ 1434517 h 1493240"/>
              <a:gd name="connsiteX126" fmla="*/ 76026 w 3406455"/>
              <a:gd name="connsiteY126" fmla="*/ 1442906 h 1493240"/>
              <a:gd name="connsiteX127" fmla="*/ 42470 w 3406455"/>
              <a:gd name="connsiteY127" fmla="*/ 1434517 h 1493240"/>
              <a:gd name="connsiteX128" fmla="*/ 34081 w 3406455"/>
              <a:gd name="connsiteY128" fmla="*/ 1409350 h 1493240"/>
              <a:gd name="connsiteX129" fmla="*/ 17303 w 3406455"/>
              <a:gd name="connsiteY129" fmla="*/ 1308682 h 1493240"/>
              <a:gd name="connsiteX130" fmla="*/ 525 w 3406455"/>
              <a:gd name="connsiteY130" fmla="*/ 310392 h 149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3406455" h="1493240">
                <a:moveTo>
                  <a:pt x="525" y="310392"/>
                </a:moveTo>
                <a:cubicBezTo>
                  <a:pt x="-873" y="134223"/>
                  <a:pt x="71" y="269355"/>
                  <a:pt x="8914" y="251669"/>
                </a:cubicBezTo>
                <a:cubicBezTo>
                  <a:pt x="12869" y="243760"/>
                  <a:pt x="27176" y="248805"/>
                  <a:pt x="34081" y="243281"/>
                </a:cubicBezTo>
                <a:cubicBezTo>
                  <a:pt x="41954" y="236983"/>
                  <a:pt x="43730" y="225243"/>
                  <a:pt x="50859" y="218114"/>
                </a:cubicBezTo>
                <a:cubicBezTo>
                  <a:pt x="57988" y="210985"/>
                  <a:pt x="67637" y="206929"/>
                  <a:pt x="76026" y="201336"/>
                </a:cubicBezTo>
                <a:cubicBezTo>
                  <a:pt x="95202" y="143808"/>
                  <a:pt x="72558" y="215210"/>
                  <a:pt x="92804" y="134224"/>
                </a:cubicBezTo>
                <a:cubicBezTo>
                  <a:pt x="94949" y="125645"/>
                  <a:pt x="94940" y="115310"/>
                  <a:pt x="101193" y="109057"/>
                </a:cubicBezTo>
                <a:cubicBezTo>
                  <a:pt x="107446" y="102804"/>
                  <a:pt x="117971" y="103464"/>
                  <a:pt x="126360" y="100668"/>
                </a:cubicBezTo>
                <a:cubicBezTo>
                  <a:pt x="131953" y="92279"/>
                  <a:pt x="136009" y="82630"/>
                  <a:pt x="143138" y="75501"/>
                </a:cubicBezTo>
                <a:cubicBezTo>
                  <a:pt x="166730" y="51909"/>
                  <a:pt x="184893" y="55958"/>
                  <a:pt x="218638" y="50334"/>
                </a:cubicBezTo>
                <a:cubicBezTo>
                  <a:pt x="227027" y="44741"/>
                  <a:pt x="234787" y="38065"/>
                  <a:pt x="243805" y="33556"/>
                </a:cubicBezTo>
                <a:cubicBezTo>
                  <a:pt x="251714" y="29601"/>
                  <a:pt x="261614" y="30072"/>
                  <a:pt x="268972" y="25167"/>
                </a:cubicBezTo>
                <a:cubicBezTo>
                  <a:pt x="278843" y="18586"/>
                  <a:pt x="285750" y="8389"/>
                  <a:pt x="294139" y="0"/>
                </a:cubicBezTo>
                <a:cubicBezTo>
                  <a:pt x="330491" y="2796"/>
                  <a:pt x="366986" y="4129"/>
                  <a:pt x="403196" y="8389"/>
                </a:cubicBezTo>
                <a:cubicBezTo>
                  <a:pt x="419475" y="10304"/>
                  <a:pt x="445644" y="19742"/>
                  <a:pt x="461919" y="25167"/>
                </a:cubicBezTo>
                <a:cubicBezTo>
                  <a:pt x="467512" y="33556"/>
                  <a:pt x="470147" y="44990"/>
                  <a:pt x="478697" y="50334"/>
                </a:cubicBezTo>
                <a:cubicBezTo>
                  <a:pt x="493694" y="59707"/>
                  <a:pt x="529031" y="67112"/>
                  <a:pt x="529031" y="67112"/>
                </a:cubicBezTo>
                <a:cubicBezTo>
                  <a:pt x="534624" y="75501"/>
                  <a:pt x="537936" y="85981"/>
                  <a:pt x="545809" y="92279"/>
                </a:cubicBezTo>
                <a:cubicBezTo>
                  <a:pt x="552714" y="97803"/>
                  <a:pt x="563067" y="96713"/>
                  <a:pt x="570976" y="100668"/>
                </a:cubicBezTo>
                <a:cubicBezTo>
                  <a:pt x="579994" y="105177"/>
                  <a:pt x="588398" y="110991"/>
                  <a:pt x="596143" y="117446"/>
                </a:cubicBezTo>
                <a:cubicBezTo>
                  <a:pt x="660736" y="171273"/>
                  <a:pt x="583992" y="117734"/>
                  <a:pt x="646477" y="159391"/>
                </a:cubicBezTo>
                <a:cubicBezTo>
                  <a:pt x="681049" y="211249"/>
                  <a:pt x="642665" y="160664"/>
                  <a:pt x="688422" y="201336"/>
                </a:cubicBezTo>
                <a:cubicBezTo>
                  <a:pt x="706156" y="217100"/>
                  <a:pt x="719014" y="238507"/>
                  <a:pt x="738756" y="251669"/>
                </a:cubicBezTo>
                <a:cubicBezTo>
                  <a:pt x="769015" y="271842"/>
                  <a:pt x="791272" y="284303"/>
                  <a:pt x="814257" y="318781"/>
                </a:cubicBezTo>
                <a:lnTo>
                  <a:pt x="847813" y="369115"/>
                </a:lnTo>
                <a:cubicBezTo>
                  <a:pt x="853406" y="377504"/>
                  <a:pt x="856202" y="388689"/>
                  <a:pt x="864591" y="394282"/>
                </a:cubicBezTo>
                <a:lnTo>
                  <a:pt x="889758" y="411060"/>
                </a:lnTo>
                <a:cubicBezTo>
                  <a:pt x="920353" y="502844"/>
                  <a:pt x="869106" y="366273"/>
                  <a:pt x="923314" y="453005"/>
                </a:cubicBezTo>
                <a:cubicBezTo>
                  <a:pt x="932687" y="468002"/>
                  <a:pt x="927586" y="490833"/>
                  <a:pt x="940092" y="503339"/>
                </a:cubicBezTo>
                <a:cubicBezTo>
                  <a:pt x="948481" y="511728"/>
                  <a:pt x="954958" y="522620"/>
                  <a:pt x="965259" y="528506"/>
                </a:cubicBezTo>
                <a:cubicBezTo>
                  <a:pt x="975269" y="534226"/>
                  <a:pt x="987772" y="533582"/>
                  <a:pt x="998815" y="536895"/>
                </a:cubicBezTo>
                <a:cubicBezTo>
                  <a:pt x="1100935" y="567531"/>
                  <a:pt x="1005362" y="542726"/>
                  <a:pt x="1082705" y="562062"/>
                </a:cubicBezTo>
                <a:cubicBezTo>
                  <a:pt x="1088298" y="570451"/>
                  <a:pt x="1091610" y="580931"/>
                  <a:pt x="1099483" y="587229"/>
                </a:cubicBezTo>
                <a:cubicBezTo>
                  <a:pt x="1106388" y="592753"/>
                  <a:pt x="1116740" y="591663"/>
                  <a:pt x="1124649" y="595618"/>
                </a:cubicBezTo>
                <a:cubicBezTo>
                  <a:pt x="1133667" y="600127"/>
                  <a:pt x="1141427" y="606803"/>
                  <a:pt x="1149816" y="612396"/>
                </a:cubicBezTo>
                <a:cubicBezTo>
                  <a:pt x="1155409" y="620785"/>
                  <a:pt x="1158044" y="632219"/>
                  <a:pt x="1166594" y="637563"/>
                </a:cubicBezTo>
                <a:cubicBezTo>
                  <a:pt x="1181591" y="646936"/>
                  <a:pt x="1200150" y="648748"/>
                  <a:pt x="1216928" y="654341"/>
                </a:cubicBezTo>
                <a:cubicBezTo>
                  <a:pt x="1225317" y="657137"/>
                  <a:pt x="1234737" y="657825"/>
                  <a:pt x="1242095" y="662730"/>
                </a:cubicBezTo>
                <a:cubicBezTo>
                  <a:pt x="1250484" y="668323"/>
                  <a:pt x="1258244" y="674999"/>
                  <a:pt x="1267262" y="679508"/>
                </a:cubicBezTo>
                <a:cubicBezTo>
                  <a:pt x="1285251" y="688502"/>
                  <a:pt x="1317144" y="692457"/>
                  <a:pt x="1334374" y="696286"/>
                </a:cubicBezTo>
                <a:cubicBezTo>
                  <a:pt x="1365975" y="703308"/>
                  <a:pt x="1365071" y="703722"/>
                  <a:pt x="1393097" y="713064"/>
                </a:cubicBezTo>
                <a:cubicBezTo>
                  <a:pt x="1415468" y="710268"/>
                  <a:pt x="1438978" y="712258"/>
                  <a:pt x="1460209" y="704675"/>
                </a:cubicBezTo>
                <a:cubicBezTo>
                  <a:pt x="1479199" y="697893"/>
                  <a:pt x="1491413" y="677496"/>
                  <a:pt x="1510543" y="671119"/>
                </a:cubicBezTo>
                <a:lnTo>
                  <a:pt x="1560877" y="654341"/>
                </a:lnTo>
                <a:cubicBezTo>
                  <a:pt x="1569266" y="651545"/>
                  <a:pt x="1578686" y="650857"/>
                  <a:pt x="1586044" y="645952"/>
                </a:cubicBezTo>
                <a:cubicBezTo>
                  <a:pt x="1594433" y="640359"/>
                  <a:pt x="1601430" y="631619"/>
                  <a:pt x="1611211" y="629174"/>
                </a:cubicBezTo>
                <a:cubicBezTo>
                  <a:pt x="1635777" y="623033"/>
                  <a:pt x="1661545" y="623581"/>
                  <a:pt x="1686712" y="620785"/>
                </a:cubicBezTo>
                <a:cubicBezTo>
                  <a:pt x="1695101" y="617989"/>
                  <a:pt x="1704974" y="617920"/>
                  <a:pt x="1711879" y="612396"/>
                </a:cubicBezTo>
                <a:cubicBezTo>
                  <a:pt x="1760815" y="573247"/>
                  <a:pt x="1678323" y="587229"/>
                  <a:pt x="1778991" y="553673"/>
                </a:cubicBezTo>
                <a:cubicBezTo>
                  <a:pt x="1810638" y="543124"/>
                  <a:pt x="1825646" y="540574"/>
                  <a:pt x="1854492" y="511728"/>
                </a:cubicBezTo>
                <a:cubicBezTo>
                  <a:pt x="1862881" y="503339"/>
                  <a:pt x="1870294" y="493845"/>
                  <a:pt x="1879659" y="486561"/>
                </a:cubicBezTo>
                <a:cubicBezTo>
                  <a:pt x="1895576" y="474181"/>
                  <a:pt x="1913215" y="464190"/>
                  <a:pt x="1929993" y="453005"/>
                </a:cubicBezTo>
                <a:lnTo>
                  <a:pt x="1980327" y="419449"/>
                </a:lnTo>
                <a:cubicBezTo>
                  <a:pt x="1988716" y="413856"/>
                  <a:pt x="1995929" y="405859"/>
                  <a:pt x="2005494" y="402671"/>
                </a:cubicBezTo>
                <a:cubicBezTo>
                  <a:pt x="2041598" y="390636"/>
                  <a:pt x="2022082" y="396427"/>
                  <a:pt x="2064216" y="385893"/>
                </a:cubicBezTo>
                <a:lnTo>
                  <a:pt x="2139717" y="335559"/>
                </a:lnTo>
                <a:lnTo>
                  <a:pt x="2164884" y="318781"/>
                </a:lnTo>
                <a:cubicBezTo>
                  <a:pt x="2195644" y="272641"/>
                  <a:pt x="2164884" y="311790"/>
                  <a:pt x="2206829" y="276836"/>
                </a:cubicBezTo>
                <a:cubicBezTo>
                  <a:pt x="2215943" y="269241"/>
                  <a:pt x="2221155" y="256487"/>
                  <a:pt x="2231996" y="251669"/>
                </a:cubicBezTo>
                <a:cubicBezTo>
                  <a:pt x="2247539" y="244761"/>
                  <a:pt x="2265595" y="246324"/>
                  <a:pt x="2282330" y="243281"/>
                </a:cubicBezTo>
                <a:cubicBezTo>
                  <a:pt x="2296359" y="240730"/>
                  <a:pt x="2310293" y="237688"/>
                  <a:pt x="2324275" y="234892"/>
                </a:cubicBezTo>
                <a:cubicBezTo>
                  <a:pt x="2376342" y="247909"/>
                  <a:pt x="2342474" y="249633"/>
                  <a:pt x="2382998" y="218114"/>
                </a:cubicBezTo>
                <a:cubicBezTo>
                  <a:pt x="2398915" y="205734"/>
                  <a:pt x="2433332" y="184558"/>
                  <a:pt x="2433332" y="184558"/>
                </a:cubicBezTo>
                <a:cubicBezTo>
                  <a:pt x="2436128" y="176169"/>
                  <a:pt x="2436197" y="166296"/>
                  <a:pt x="2441721" y="159391"/>
                </a:cubicBezTo>
                <a:cubicBezTo>
                  <a:pt x="2448019" y="151518"/>
                  <a:pt x="2457675" y="146708"/>
                  <a:pt x="2466888" y="142613"/>
                </a:cubicBezTo>
                <a:cubicBezTo>
                  <a:pt x="2483049" y="135430"/>
                  <a:pt x="2500444" y="131428"/>
                  <a:pt x="2517222" y="125835"/>
                </a:cubicBezTo>
                <a:cubicBezTo>
                  <a:pt x="2582270" y="104152"/>
                  <a:pt x="2533566" y="118034"/>
                  <a:pt x="2668224" y="109057"/>
                </a:cubicBezTo>
                <a:cubicBezTo>
                  <a:pt x="2676613" y="106261"/>
                  <a:pt x="2685482" y="104623"/>
                  <a:pt x="2693391" y="100668"/>
                </a:cubicBezTo>
                <a:cubicBezTo>
                  <a:pt x="2702409" y="96159"/>
                  <a:pt x="2708498" y="84561"/>
                  <a:pt x="2718558" y="83890"/>
                </a:cubicBezTo>
                <a:cubicBezTo>
                  <a:pt x="2752156" y="81650"/>
                  <a:pt x="2785670" y="89483"/>
                  <a:pt x="2819226" y="92279"/>
                </a:cubicBezTo>
                <a:cubicBezTo>
                  <a:pt x="2827615" y="97872"/>
                  <a:pt x="2838095" y="101184"/>
                  <a:pt x="2844393" y="109057"/>
                </a:cubicBezTo>
                <a:cubicBezTo>
                  <a:pt x="2849917" y="115962"/>
                  <a:pt x="2845586" y="129084"/>
                  <a:pt x="2852782" y="134224"/>
                </a:cubicBezTo>
                <a:cubicBezTo>
                  <a:pt x="2867173" y="144504"/>
                  <a:pt x="2888401" y="141192"/>
                  <a:pt x="2903116" y="151002"/>
                </a:cubicBezTo>
                <a:lnTo>
                  <a:pt x="2953449" y="184558"/>
                </a:lnTo>
                <a:cubicBezTo>
                  <a:pt x="2961838" y="190151"/>
                  <a:pt x="2971487" y="194207"/>
                  <a:pt x="2978616" y="201336"/>
                </a:cubicBezTo>
                <a:cubicBezTo>
                  <a:pt x="2997168" y="219888"/>
                  <a:pt x="3005592" y="231602"/>
                  <a:pt x="3028950" y="243281"/>
                </a:cubicBezTo>
                <a:cubicBezTo>
                  <a:pt x="3036859" y="247235"/>
                  <a:pt x="3045728" y="248873"/>
                  <a:pt x="3054117" y="251669"/>
                </a:cubicBezTo>
                <a:cubicBezTo>
                  <a:pt x="3098858" y="318781"/>
                  <a:pt x="3040135" y="237687"/>
                  <a:pt x="3096062" y="293614"/>
                </a:cubicBezTo>
                <a:cubicBezTo>
                  <a:pt x="3134007" y="331559"/>
                  <a:pt x="3089012" y="310838"/>
                  <a:pt x="3138007" y="327170"/>
                </a:cubicBezTo>
                <a:cubicBezTo>
                  <a:pt x="3153313" y="350129"/>
                  <a:pt x="3153460" y="357341"/>
                  <a:pt x="3179952" y="369115"/>
                </a:cubicBezTo>
                <a:cubicBezTo>
                  <a:pt x="3196113" y="376298"/>
                  <a:pt x="3230286" y="385893"/>
                  <a:pt x="3230286" y="385893"/>
                </a:cubicBezTo>
                <a:lnTo>
                  <a:pt x="3263842" y="436227"/>
                </a:lnTo>
                <a:cubicBezTo>
                  <a:pt x="3269435" y="444616"/>
                  <a:pt x="3271055" y="458206"/>
                  <a:pt x="3280620" y="461394"/>
                </a:cubicBezTo>
                <a:lnTo>
                  <a:pt x="3305787" y="469783"/>
                </a:lnTo>
                <a:cubicBezTo>
                  <a:pt x="3314176" y="478172"/>
                  <a:pt x="3321083" y="488369"/>
                  <a:pt x="3330954" y="494950"/>
                </a:cubicBezTo>
                <a:cubicBezTo>
                  <a:pt x="3338312" y="499855"/>
                  <a:pt x="3349216" y="497815"/>
                  <a:pt x="3356121" y="503339"/>
                </a:cubicBezTo>
                <a:cubicBezTo>
                  <a:pt x="3376156" y="519367"/>
                  <a:pt x="3371156" y="533410"/>
                  <a:pt x="3381288" y="553673"/>
                </a:cubicBezTo>
                <a:cubicBezTo>
                  <a:pt x="3413813" y="618722"/>
                  <a:pt x="3385369" y="540749"/>
                  <a:pt x="3406455" y="604007"/>
                </a:cubicBezTo>
                <a:cubicBezTo>
                  <a:pt x="3403659" y="833306"/>
                  <a:pt x="3403460" y="1062651"/>
                  <a:pt x="3398066" y="1291904"/>
                </a:cubicBezTo>
                <a:cubicBezTo>
                  <a:pt x="3397858" y="1300744"/>
                  <a:pt x="3390557" y="1308272"/>
                  <a:pt x="3389677" y="1317071"/>
                </a:cubicBezTo>
                <a:cubicBezTo>
                  <a:pt x="3374318" y="1470662"/>
                  <a:pt x="3427662" y="1444226"/>
                  <a:pt x="3356121" y="1468073"/>
                </a:cubicBezTo>
                <a:cubicBezTo>
                  <a:pt x="3325361" y="1465277"/>
                  <a:pt x="3294259" y="1465052"/>
                  <a:pt x="3263842" y="1459684"/>
                </a:cubicBezTo>
                <a:cubicBezTo>
                  <a:pt x="3246426" y="1456611"/>
                  <a:pt x="3213508" y="1442906"/>
                  <a:pt x="3213508" y="1442906"/>
                </a:cubicBezTo>
                <a:lnTo>
                  <a:pt x="3012172" y="1459684"/>
                </a:lnTo>
                <a:cubicBezTo>
                  <a:pt x="3003418" y="1460935"/>
                  <a:pt x="2995705" y="1466491"/>
                  <a:pt x="2987005" y="1468073"/>
                </a:cubicBezTo>
                <a:cubicBezTo>
                  <a:pt x="2964824" y="1472106"/>
                  <a:pt x="2942264" y="1473666"/>
                  <a:pt x="2919894" y="1476462"/>
                </a:cubicBezTo>
                <a:cubicBezTo>
                  <a:pt x="2859552" y="1496576"/>
                  <a:pt x="2928473" y="1482896"/>
                  <a:pt x="2886338" y="1451295"/>
                </a:cubicBezTo>
                <a:cubicBezTo>
                  <a:pt x="2879264" y="1445989"/>
                  <a:pt x="2868901" y="1455390"/>
                  <a:pt x="2861171" y="1459684"/>
                </a:cubicBezTo>
                <a:cubicBezTo>
                  <a:pt x="2843544" y="1469477"/>
                  <a:pt x="2810837" y="1493240"/>
                  <a:pt x="2810837" y="1493240"/>
                </a:cubicBezTo>
                <a:cubicBezTo>
                  <a:pt x="2788466" y="1490444"/>
                  <a:pt x="2765475" y="1490783"/>
                  <a:pt x="2743725" y="1484851"/>
                </a:cubicBezTo>
                <a:cubicBezTo>
                  <a:pt x="2705736" y="1474490"/>
                  <a:pt x="2732915" y="1461331"/>
                  <a:pt x="2693391" y="1459684"/>
                </a:cubicBezTo>
                <a:cubicBezTo>
                  <a:pt x="2567634" y="1454444"/>
                  <a:pt x="2441721" y="1454091"/>
                  <a:pt x="2315886" y="1451295"/>
                </a:cubicBezTo>
                <a:cubicBezTo>
                  <a:pt x="2294245" y="1454387"/>
                  <a:pt x="2255423" y="1456360"/>
                  <a:pt x="2231996" y="1468073"/>
                </a:cubicBezTo>
                <a:cubicBezTo>
                  <a:pt x="2222978" y="1472582"/>
                  <a:pt x="2215218" y="1479258"/>
                  <a:pt x="2206829" y="1484851"/>
                </a:cubicBezTo>
                <a:cubicBezTo>
                  <a:pt x="2135134" y="1479336"/>
                  <a:pt x="2117693" y="1484116"/>
                  <a:pt x="2064216" y="1468073"/>
                </a:cubicBezTo>
                <a:cubicBezTo>
                  <a:pt x="2038807" y="1460450"/>
                  <a:pt x="2013883" y="1451295"/>
                  <a:pt x="1988716" y="1442906"/>
                </a:cubicBezTo>
                <a:lnTo>
                  <a:pt x="1963549" y="1434517"/>
                </a:lnTo>
                <a:cubicBezTo>
                  <a:pt x="1924400" y="1437313"/>
                  <a:pt x="1885111" y="1438572"/>
                  <a:pt x="1846103" y="1442906"/>
                </a:cubicBezTo>
                <a:cubicBezTo>
                  <a:pt x="1834644" y="1444179"/>
                  <a:pt x="1824077" y="1451295"/>
                  <a:pt x="1812547" y="1451295"/>
                </a:cubicBezTo>
                <a:cubicBezTo>
                  <a:pt x="1798288" y="1451295"/>
                  <a:pt x="1784584" y="1445702"/>
                  <a:pt x="1770602" y="1442906"/>
                </a:cubicBezTo>
                <a:cubicBezTo>
                  <a:pt x="1757878" y="1451389"/>
                  <a:pt x="1737634" y="1468073"/>
                  <a:pt x="1720268" y="1468073"/>
                </a:cubicBezTo>
                <a:cubicBezTo>
                  <a:pt x="1711425" y="1468073"/>
                  <a:pt x="1703904" y="1460522"/>
                  <a:pt x="1695101" y="1459684"/>
                </a:cubicBezTo>
                <a:cubicBezTo>
                  <a:pt x="1644916" y="1454905"/>
                  <a:pt x="1594373" y="1455019"/>
                  <a:pt x="1544099" y="1451295"/>
                </a:cubicBezTo>
                <a:cubicBezTo>
                  <a:pt x="1518846" y="1449424"/>
                  <a:pt x="1493765" y="1445702"/>
                  <a:pt x="1468598" y="1442906"/>
                </a:cubicBezTo>
                <a:cubicBezTo>
                  <a:pt x="1408699" y="1462872"/>
                  <a:pt x="1432979" y="1449874"/>
                  <a:pt x="1393097" y="1476462"/>
                </a:cubicBezTo>
                <a:cubicBezTo>
                  <a:pt x="1367930" y="1473666"/>
                  <a:pt x="1342573" y="1472236"/>
                  <a:pt x="1317596" y="1468073"/>
                </a:cubicBezTo>
                <a:cubicBezTo>
                  <a:pt x="1308874" y="1466619"/>
                  <a:pt x="1301129" y="1461266"/>
                  <a:pt x="1292429" y="1459684"/>
                </a:cubicBezTo>
                <a:cubicBezTo>
                  <a:pt x="1270248" y="1455651"/>
                  <a:pt x="1247688" y="1454091"/>
                  <a:pt x="1225317" y="1451295"/>
                </a:cubicBezTo>
                <a:cubicBezTo>
                  <a:pt x="1186168" y="1454091"/>
                  <a:pt x="1147119" y="1459684"/>
                  <a:pt x="1107871" y="1459684"/>
                </a:cubicBezTo>
                <a:cubicBezTo>
                  <a:pt x="741319" y="1459684"/>
                  <a:pt x="1043415" y="1440766"/>
                  <a:pt x="797479" y="1459684"/>
                </a:cubicBezTo>
                <a:cubicBezTo>
                  <a:pt x="789090" y="1465277"/>
                  <a:pt x="781330" y="1471953"/>
                  <a:pt x="772312" y="1476462"/>
                </a:cubicBezTo>
                <a:cubicBezTo>
                  <a:pt x="734881" y="1495178"/>
                  <a:pt x="710191" y="1481156"/>
                  <a:pt x="663255" y="1476462"/>
                </a:cubicBezTo>
                <a:cubicBezTo>
                  <a:pt x="654866" y="1470869"/>
                  <a:pt x="647106" y="1464193"/>
                  <a:pt x="638088" y="1459684"/>
                </a:cubicBezTo>
                <a:cubicBezTo>
                  <a:pt x="603821" y="1442551"/>
                  <a:pt x="534744" y="1444780"/>
                  <a:pt x="512253" y="1442906"/>
                </a:cubicBezTo>
                <a:cubicBezTo>
                  <a:pt x="432617" y="1416361"/>
                  <a:pt x="479532" y="1424527"/>
                  <a:pt x="369640" y="1434517"/>
                </a:cubicBezTo>
                <a:cubicBezTo>
                  <a:pt x="311923" y="1453756"/>
                  <a:pt x="381705" y="1434517"/>
                  <a:pt x="277361" y="1434517"/>
                </a:cubicBezTo>
                <a:cubicBezTo>
                  <a:pt x="210191" y="1434517"/>
                  <a:pt x="143138" y="1440110"/>
                  <a:pt x="76026" y="1442906"/>
                </a:cubicBezTo>
                <a:cubicBezTo>
                  <a:pt x="64841" y="1440110"/>
                  <a:pt x="51473" y="1441719"/>
                  <a:pt x="42470" y="1434517"/>
                </a:cubicBezTo>
                <a:cubicBezTo>
                  <a:pt x="35565" y="1428993"/>
                  <a:pt x="35535" y="1418072"/>
                  <a:pt x="34081" y="1409350"/>
                </a:cubicBezTo>
                <a:cubicBezTo>
                  <a:pt x="15350" y="1296964"/>
                  <a:pt x="36970" y="1367683"/>
                  <a:pt x="17303" y="1308682"/>
                </a:cubicBezTo>
                <a:cubicBezTo>
                  <a:pt x="7740" y="534106"/>
                  <a:pt x="1923" y="486561"/>
                  <a:pt x="525" y="310392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06311991-42DE-47F1-8E89-68FEA5F6C9C1}"/>
              </a:ext>
            </a:extLst>
          </p:cNvPr>
          <p:cNvCxnSpPr>
            <a:cxnSpLocks/>
            <a:stCxn id="44" idx="0"/>
          </p:cNvCxnSpPr>
          <p:nvPr/>
        </p:nvCxnSpPr>
        <p:spPr>
          <a:xfrm>
            <a:off x="260059" y="1400961"/>
            <a:ext cx="15165" cy="1222696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F408BA81-B1FF-4D4D-A0C0-3764DDE74B6E}"/>
              </a:ext>
            </a:extLst>
          </p:cNvPr>
          <p:cNvCxnSpPr>
            <a:cxnSpLocks/>
          </p:cNvCxnSpPr>
          <p:nvPr/>
        </p:nvCxnSpPr>
        <p:spPr>
          <a:xfrm flipH="1" flipV="1">
            <a:off x="278216" y="2587143"/>
            <a:ext cx="3388616" cy="2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A741995-361C-4AF1-BD10-D044798C9111}"/>
              </a:ext>
            </a:extLst>
          </p:cNvPr>
          <p:cNvCxnSpPr>
            <a:cxnSpLocks/>
          </p:cNvCxnSpPr>
          <p:nvPr/>
        </p:nvCxnSpPr>
        <p:spPr>
          <a:xfrm flipV="1">
            <a:off x="226503" y="624018"/>
            <a:ext cx="0" cy="20361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CC112E9-0853-4151-8E7A-C1BBE45DC909}"/>
              </a:ext>
            </a:extLst>
          </p:cNvPr>
          <p:cNvCxnSpPr>
            <a:cxnSpLocks/>
          </p:cNvCxnSpPr>
          <p:nvPr/>
        </p:nvCxnSpPr>
        <p:spPr>
          <a:xfrm>
            <a:off x="226503" y="2623657"/>
            <a:ext cx="35653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2669BF5-0B57-4E2A-B1C8-EF19B203FC32}"/>
                  </a:ext>
                </a:extLst>
              </p:cNvPr>
              <p:cNvSpPr txBox="1"/>
              <p:nvPr/>
            </p:nvSpPr>
            <p:spPr>
              <a:xfrm>
                <a:off x="3758268" y="2301718"/>
                <a:ext cx="32717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2669BF5-0B57-4E2A-B1C8-EF19B203F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268" y="2301718"/>
                <a:ext cx="32717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67E1CD16-4BBF-4B01-8608-07CBD6BBB698}"/>
                  </a:ext>
                </a:extLst>
              </p:cNvPr>
              <p:cNvSpPr txBox="1"/>
              <p:nvPr/>
            </p:nvSpPr>
            <p:spPr>
              <a:xfrm>
                <a:off x="192947" y="193131"/>
                <a:ext cx="399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67E1CD16-4BBF-4B01-8608-07CBD6BBB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47" y="193131"/>
                <a:ext cx="39975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フリーフォーム: 図形 43">
            <a:extLst>
              <a:ext uri="{FF2B5EF4-FFF2-40B4-BE49-F238E27FC236}">
                <a16:creationId xmlns:a16="http://schemas.microsoft.com/office/drawing/2014/main" id="{D042A8EE-1539-42C0-AA3F-8ED52B109919}"/>
              </a:ext>
            </a:extLst>
          </p:cNvPr>
          <p:cNvSpPr/>
          <p:nvPr/>
        </p:nvSpPr>
        <p:spPr>
          <a:xfrm>
            <a:off x="260059" y="1116340"/>
            <a:ext cx="3405395" cy="704311"/>
          </a:xfrm>
          <a:custGeom>
            <a:avLst/>
            <a:gdLst>
              <a:gd name="connsiteX0" fmla="*/ 0 w 3456264"/>
              <a:gd name="connsiteY0" fmla="*/ 284621 h 704311"/>
              <a:gd name="connsiteX1" fmla="*/ 461394 w 3456264"/>
              <a:gd name="connsiteY1" fmla="*/ 16174 h 704311"/>
              <a:gd name="connsiteX2" fmla="*/ 1384183 w 3456264"/>
              <a:gd name="connsiteY2" fmla="*/ 704071 h 704311"/>
              <a:gd name="connsiteX3" fmla="*/ 2692866 w 3456264"/>
              <a:gd name="connsiteY3" fmla="*/ 100064 h 704311"/>
              <a:gd name="connsiteX4" fmla="*/ 3456264 w 3456264"/>
              <a:gd name="connsiteY4" fmla="*/ 595014 h 704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264" h="704311">
                <a:moveTo>
                  <a:pt x="0" y="284621"/>
                </a:moveTo>
                <a:cubicBezTo>
                  <a:pt x="115348" y="115443"/>
                  <a:pt x="230697" y="-53734"/>
                  <a:pt x="461394" y="16174"/>
                </a:cubicBezTo>
                <a:cubicBezTo>
                  <a:pt x="692091" y="86082"/>
                  <a:pt x="1012271" y="690089"/>
                  <a:pt x="1384183" y="704071"/>
                </a:cubicBezTo>
                <a:cubicBezTo>
                  <a:pt x="1756095" y="718053"/>
                  <a:pt x="2347519" y="118240"/>
                  <a:pt x="2692866" y="100064"/>
                </a:cubicBezTo>
                <a:cubicBezTo>
                  <a:pt x="3038213" y="81888"/>
                  <a:pt x="3456264" y="595014"/>
                  <a:pt x="3456264" y="595014"/>
                </a:cubicBezTo>
              </a:path>
            </a:pathLst>
          </a:cu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9747B9DF-6D66-4608-A9ED-AD721603FA54}"/>
              </a:ext>
            </a:extLst>
          </p:cNvPr>
          <p:cNvSpPr/>
          <p:nvPr/>
        </p:nvSpPr>
        <p:spPr>
          <a:xfrm>
            <a:off x="2481318" y="1451572"/>
            <a:ext cx="3671872" cy="369079"/>
          </a:xfrm>
          <a:prstGeom prst="rightArrow">
            <a:avLst>
              <a:gd name="adj1" fmla="val 2769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122D401D-2D74-4096-B530-B452FACC19EE}"/>
              </a:ext>
            </a:extLst>
          </p:cNvPr>
          <p:cNvSpPr/>
          <p:nvPr/>
        </p:nvSpPr>
        <p:spPr>
          <a:xfrm>
            <a:off x="2139193" y="1521338"/>
            <a:ext cx="218110" cy="2151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A1C240CF-C54D-4ABF-B1B4-0F2164289192}"/>
              </a:ext>
            </a:extLst>
          </p:cNvPr>
          <p:cNvSpPr/>
          <p:nvPr/>
        </p:nvSpPr>
        <p:spPr>
          <a:xfrm>
            <a:off x="8219674" y="609628"/>
            <a:ext cx="2463406" cy="22034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46787150-961D-400D-BF05-545AFE0AB3C1}"/>
              </a:ext>
            </a:extLst>
          </p:cNvPr>
          <p:cNvSpPr/>
          <p:nvPr/>
        </p:nvSpPr>
        <p:spPr>
          <a:xfrm rot="18818073">
            <a:off x="8219675" y="4007119"/>
            <a:ext cx="2463406" cy="220345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34A9F6BA-BF89-4665-9FAA-4AC5E2144602}"/>
              </a:ext>
            </a:extLst>
          </p:cNvPr>
          <p:cNvCxnSpPr>
            <a:cxnSpLocks/>
          </p:cNvCxnSpPr>
          <p:nvPr/>
        </p:nvCxnSpPr>
        <p:spPr>
          <a:xfrm flipV="1">
            <a:off x="7047025" y="2660170"/>
            <a:ext cx="0" cy="6486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96A4341F-396E-49ED-89F8-CD6CD90D62FC}"/>
              </a:ext>
            </a:extLst>
          </p:cNvPr>
          <p:cNvCxnSpPr>
            <a:cxnSpLocks/>
          </p:cNvCxnSpPr>
          <p:nvPr/>
        </p:nvCxnSpPr>
        <p:spPr>
          <a:xfrm flipV="1">
            <a:off x="7047025" y="3293774"/>
            <a:ext cx="757028" cy="150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E9F968EB-D943-4E88-AAC9-754CA44B3B55}"/>
                  </a:ext>
                </a:extLst>
              </p:cNvPr>
              <p:cNvSpPr txBox="1"/>
              <p:nvPr/>
            </p:nvSpPr>
            <p:spPr>
              <a:xfrm>
                <a:off x="7831204" y="2984474"/>
                <a:ext cx="32717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E9F968EB-D943-4E88-AAC9-754CA44B3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204" y="2984474"/>
                <a:ext cx="32717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04A17FE9-C048-43D9-ABFC-CE823DF1913B}"/>
                  </a:ext>
                </a:extLst>
              </p:cNvPr>
              <p:cNvSpPr txBox="1"/>
              <p:nvPr/>
            </p:nvSpPr>
            <p:spPr>
              <a:xfrm>
                <a:off x="6797460" y="2206856"/>
                <a:ext cx="399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04A17FE9-C048-43D9-ABFC-CE823DF19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460" y="2206856"/>
                <a:ext cx="39975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DBD91194-C495-4A81-B86E-4890AAD62AD5}"/>
              </a:ext>
            </a:extLst>
          </p:cNvPr>
          <p:cNvCxnSpPr>
            <a:cxnSpLocks/>
          </p:cNvCxnSpPr>
          <p:nvPr/>
        </p:nvCxnSpPr>
        <p:spPr>
          <a:xfrm flipH="1" flipV="1">
            <a:off x="6128560" y="5915874"/>
            <a:ext cx="522254" cy="6357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04E3B2AD-CCA2-4901-9ABA-96C8F00E7BFA}"/>
              </a:ext>
            </a:extLst>
          </p:cNvPr>
          <p:cNvCxnSpPr>
            <a:cxnSpLocks/>
          </p:cNvCxnSpPr>
          <p:nvPr/>
        </p:nvCxnSpPr>
        <p:spPr>
          <a:xfrm flipV="1">
            <a:off x="6620805" y="5960890"/>
            <a:ext cx="574846" cy="5907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F9677FA4-F3D8-484E-9F70-D2F74BEB2D0B}"/>
                  </a:ext>
                </a:extLst>
              </p:cNvPr>
              <p:cNvSpPr txBox="1"/>
              <p:nvPr/>
            </p:nvSpPr>
            <p:spPr>
              <a:xfrm>
                <a:off x="6991245" y="5539731"/>
                <a:ext cx="32717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F9677FA4-F3D8-484E-9F70-D2F74BEB2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245" y="5539731"/>
                <a:ext cx="327171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485B3C5D-C4C3-4C84-A5E0-0755E0094E00}"/>
                  </a:ext>
                </a:extLst>
              </p:cNvPr>
              <p:cNvSpPr txBox="1"/>
              <p:nvPr/>
            </p:nvSpPr>
            <p:spPr>
              <a:xfrm>
                <a:off x="5624480" y="5622095"/>
                <a:ext cx="399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485B3C5D-C4C3-4C84-A5E0-0755E0094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480" y="5622095"/>
                <a:ext cx="399759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矢印: 右 85">
            <a:extLst>
              <a:ext uri="{FF2B5EF4-FFF2-40B4-BE49-F238E27FC236}">
                <a16:creationId xmlns:a16="http://schemas.microsoft.com/office/drawing/2014/main" id="{4E5C65E8-B026-4133-BEA5-E2A4CA4EBF5D}"/>
              </a:ext>
            </a:extLst>
          </p:cNvPr>
          <p:cNvSpPr/>
          <p:nvPr/>
        </p:nvSpPr>
        <p:spPr>
          <a:xfrm>
            <a:off x="10683080" y="1619083"/>
            <a:ext cx="651850" cy="1845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矢印: 右 86">
            <a:extLst>
              <a:ext uri="{FF2B5EF4-FFF2-40B4-BE49-F238E27FC236}">
                <a16:creationId xmlns:a16="http://schemas.microsoft.com/office/drawing/2014/main" id="{4A7E3217-5118-40CD-8B71-D90A81665282}"/>
              </a:ext>
            </a:extLst>
          </p:cNvPr>
          <p:cNvSpPr/>
          <p:nvPr/>
        </p:nvSpPr>
        <p:spPr>
          <a:xfrm>
            <a:off x="9542352" y="404199"/>
            <a:ext cx="651850" cy="1845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矢印: 右 87">
            <a:extLst>
              <a:ext uri="{FF2B5EF4-FFF2-40B4-BE49-F238E27FC236}">
                <a16:creationId xmlns:a16="http://schemas.microsoft.com/office/drawing/2014/main" id="{DC46A038-2213-4FA9-90D8-2D678457CA07}"/>
              </a:ext>
            </a:extLst>
          </p:cNvPr>
          <p:cNvSpPr/>
          <p:nvPr/>
        </p:nvSpPr>
        <p:spPr>
          <a:xfrm rot="16200000">
            <a:off x="9156359" y="202746"/>
            <a:ext cx="588739" cy="18324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矢印: 右 88">
            <a:extLst>
              <a:ext uri="{FF2B5EF4-FFF2-40B4-BE49-F238E27FC236}">
                <a16:creationId xmlns:a16="http://schemas.microsoft.com/office/drawing/2014/main" id="{62520225-42BA-44F4-A190-8B81D25F454C}"/>
              </a:ext>
            </a:extLst>
          </p:cNvPr>
          <p:cNvSpPr/>
          <p:nvPr/>
        </p:nvSpPr>
        <p:spPr>
          <a:xfrm rot="16200000">
            <a:off x="10492961" y="1210734"/>
            <a:ext cx="651850" cy="1845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矢印: 右 89">
            <a:extLst>
              <a:ext uri="{FF2B5EF4-FFF2-40B4-BE49-F238E27FC236}">
                <a16:creationId xmlns:a16="http://schemas.microsoft.com/office/drawing/2014/main" id="{11F3DB30-E4AE-4880-A744-D8D9CAF40C7B}"/>
              </a:ext>
            </a:extLst>
          </p:cNvPr>
          <p:cNvSpPr/>
          <p:nvPr/>
        </p:nvSpPr>
        <p:spPr>
          <a:xfrm rot="10800000">
            <a:off x="7562543" y="1619083"/>
            <a:ext cx="651850" cy="1845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矢印: 右 90">
            <a:extLst>
              <a:ext uri="{FF2B5EF4-FFF2-40B4-BE49-F238E27FC236}">
                <a16:creationId xmlns:a16="http://schemas.microsoft.com/office/drawing/2014/main" id="{DC83D8BD-723E-4DFC-9998-AAED8C48DA64}"/>
              </a:ext>
            </a:extLst>
          </p:cNvPr>
          <p:cNvSpPr/>
          <p:nvPr/>
        </p:nvSpPr>
        <p:spPr>
          <a:xfrm rot="5400000">
            <a:off x="7766901" y="2029487"/>
            <a:ext cx="651850" cy="1845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矢印: 右 91">
            <a:extLst>
              <a:ext uri="{FF2B5EF4-FFF2-40B4-BE49-F238E27FC236}">
                <a16:creationId xmlns:a16="http://schemas.microsoft.com/office/drawing/2014/main" id="{C684A604-0A34-4AB9-A4B2-F5D7C58E3AF7}"/>
              </a:ext>
            </a:extLst>
          </p:cNvPr>
          <p:cNvSpPr/>
          <p:nvPr/>
        </p:nvSpPr>
        <p:spPr>
          <a:xfrm rot="10800000">
            <a:off x="8690377" y="2858299"/>
            <a:ext cx="651850" cy="1845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矢印: 右 92">
            <a:extLst>
              <a:ext uri="{FF2B5EF4-FFF2-40B4-BE49-F238E27FC236}">
                <a16:creationId xmlns:a16="http://schemas.microsoft.com/office/drawing/2014/main" id="{41E28D18-6463-4E7F-8D0F-348E2820FC8A}"/>
              </a:ext>
            </a:extLst>
          </p:cNvPr>
          <p:cNvSpPr/>
          <p:nvPr/>
        </p:nvSpPr>
        <p:spPr>
          <a:xfrm rot="5400000">
            <a:off x="9150855" y="3021328"/>
            <a:ext cx="599739" cy="1832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EEECA91D-2673-497F-A74E-26BA6737DC98}"/>
              </a:ext>
            </a:extLst>
          </p:cNvPr>
          <p:cNvCxnSpPr>
            <a:cxnSpLocks/>
          </p:cNvCxnSpPr>
          <p:nvPr/>
        </p:nvCxnSpPr>
        <p:spPr>
          <a:xfrm flipV="1">
            <a:off x="6620805" y="5903003"/>
            <a:ext cx="0" cy="6486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9BF21A62-95B1-4CA3-AC32-DBAE85FABD3F}"/>
              </a:ext>
            </a:extLst>
          </p:cNvPr>
          <p:cNvCxnSpPr>
            <a:cxnSpLocks/>
          </p:cNvCxnSpPr>
          <p:nvPr/>
        </p:nvCxnSpPr>
        <p:spPr>
          <a:xfrm flipV="1">
            <a:off x="6620805" y="6536607"/>
            <a:ext cx="757028" cy="150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3BD85A16-877D-4982-A0AC-DA815E7C017A}"/>
                  </a:ext>
                </a:extLst>
              </p:cNvPr>
              <p:cNvSpPr txBox="1"/>
              <p:nvPr/>
            </p:nvSpPr>
            <p:spPr>
              <a:xfrm>
                <a:off x="7413228" y="6425058"/>
                <a:ext cx="32717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3BD85A16-877D-4982-A0AC-DA815E7C0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228" y="6425058"/>
                <a:ext cx="327171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B3B9D6C8-4A76-4F0F-8B6F-98C52C68FC80}"/>
                  </a:ext>
                </a:extLst>
              </p:cNvPr>
              <p:cNvSpPr txBox="1"/>
              <p:nvPr/>
            </p:nvSpPr>
            <p:spPr>
              <a:xfrm>
                <a:off x="6371240" y="5449689"/>
                <a:ext cx="399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B3B9D6C8-4A76-4F0F-8B6F-98C52C68F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240" y="5449689"/>
                <a:ext cx="39975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円弧 99">
            <a:extLst>
              <a:ext uri="{FF2B5EF4-FFF2-40B4-BE49-F238E27FC236}">
                <a16:creationId xmlns:a16="http://schemas.microsoft.com/office/drawing/2014/main" id="{16B40E18-5CFA-4E4A-90D9-C4EA9363AE4F}"/>
              </a:ext>
            </a:extLst>
          </p:cNvPr>
          <p:cNvSpPr/>
          <p:nvPr/>
        </p:nvSpPr>
        <p:spPr>
          <a:xfrm>
            <a:off x="6714467" y="6242312"/>
            <a:ext cx="410188" cy="603594"/>
          </a:xfrm>
          <a:prstGeom prst="arc">
            <a:avLst>
              <a:gd name="adj1" fmla="val 16450833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DD020331-A5C5-480A-A4C0-FFAFA7F1415B}"/>
                  </a:ext>
                </a:extLst>
              </p:cNvPr>
              <p:cNvSpPr txBox="1"/>
              <p:nvPr/>
            </p:nvSpPr>
            <p:spPr>
              <a:xfrm>
                <a:off x="7294729" y="5970618"/>
                <a:ext cx="32717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DD020331-A5C5-480A-A4C0-FFAFA7F14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729" y="5970618"/>
                <a:ext cx="327171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矢印: 右 109">
            <a:extLst>
              <a:ext uri="{FF2B5EF4-FFF2-40B4-BE49-F238E27FC236}">
                <a16:creationId xmlns:a16="http://schemas.microsoft.com/office/drawing/2014/main" id="{CC63C563-C2A8-411D-A705-331175C62C64}"/>
              </a:ext>
            </a:extLst>
          </p:cNvPr>
          <p:cNvSpPr/>
          <p:nvPr/>
        </p:nvSpPr>
        <p:spPr>
          <a:xfrm rot="7894409">
            <a:off x="9702756" y="6181097"/>
            <a:ext cx="651850" cy="1845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矢印: 右 110">
            <a:extLst>
              <a:ext uri="{FF2B5EF4-FFF2-40B4-BE49-F238E27FC236}">
                <a16:creationId xmlns:a16="http://schemas.microsoft.com/office/drawing/2014/main" id="{24FA46DA-B292-48DA-9495-B411CB2D412A}"/>
              </a:ext>
            </a:extLst>
          </p:cNvPr>
          <p:cNvSpPr/>
          <p:nvPr/>
        </p:nvSpPr>
        <p:spPr>
          <a:xfrm rot="13331473">
            <a:off x="9730444" y="3730265"/>
            <a:ext cx="651850" cy="1845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矢印: 右 111">
            <a:extLst>
              <a:ext uri="{FF2B5EF4-FFF2-40B4-BE49-F238E27FC236}">
                <a16:creationId xmlns:a16="http://schemas.microsoft.com/office/drawing/2014/main" id="{B8BB99A5-FF71-4B60-8FED-3C6C6EDD0F4E}"/>
              </a:ext>
            </a:extLst>
          </p:cNvPr>
          <p:cNvSpPr/>
          <p:nvPr/>
        </p:nvSpPr>
        <p:spPr>
          <a:xfrm rot="13386127">
            <a:off x="8168262" y="4019151"/>
            <a:ext cx="588739" cy="18324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矢印: 右 112">
            <a:extLst>
              <a:ext uri="{FF2B5EF4-FFF2-40B4-BE49-F238E27FC236}">
                <a16:creationId xmlns:a16="http://schemas.microsoft.com/office/drawing/2014/main" id="{38B1BDA7-0527-478B-B80A-73589AC064CD}"/>
              </a:ext>
            </a:extLst>
          </p:cNvPr>
          <p:cNvSpPr/>
          <p:nvPr/>
        </p:nvSpPr>
        <p:spPr>
          <a:xfrm rot="18530458">
            <a:off x="10144553" y="3854990"/>
            <a:ext cx="651850" cy="1845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矢印: 右 113">
            <a:extLst>
              <a:ext uri="{FF2B5EF4-FFF2-40B4-BE49-F238E27FC236}">
                <a16:creationId xmlns:a16="http://schemas.microsoft.com/office/drawing/2014/main" id="{E118C96F-B7AB-44F6-BA77-4DDB739828B1}"/>
              </a:ext>
            </a:extLst>
          </p:cNvPr>
          <p:cNvSpPr/>
          <p:nvPr/>
        </p:nvSpPr>
        <p:spPr>
          <a:xfrm rot="18961576">
            <a:off x="8556905" y="3843218"/>
            <a:ext cx="651850" cy="1845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矢印: 右 114">
            <a:extLst>
              <a:ext uri="{FF2B5EF4-FFF2-40B4-BE49-F238E27FC236}">
                <a16:creationId xmlns:a16="http://schemas.microsoft.com/office/drawing/2014/main" id="{68DC8093-CD98-4888-9745-B0E907916C44}"/>
              </a:ext>
            </a:extLst>
          </p:cNvPr>
          <p:cNvSpPr/>
          <p:nvPr/>
        </p:nvSpPr>
        <p:spPr>
          <a:xfrm rot="7889920">
            <a:off x="8011559" y="6128851"/>
            <a:ext cx="651850" cy="1845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矢印: 右 115">
            <a:extLst>
              <a:ext uri="{FF2B5EF4-FFF2-40B4-BE49-F238E27FC236}">
                <a16:creationId xmlns:a16="http://schemas.microsoft.com/office/drawing/2014/main" id="{B2F082FC-07A8-4416-98FF-FC1497FCA13A}"/>
              </a:ext>
            </a:extLst>
          </p:cNvPr>
          <p:cNvSpPr/>
          <p:nvPr/>
        </p:nvSpPr>
        <p:spPr>
          <a:xfrm rot="2781303">
            <a:off x="8451069" y="6260245"/>
            <a:ext cx="651850" cy="1845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矢印: 右 116">
            <a:extLst>
              <a:ext uri="{FF2B5EF4-FFF2-40B4-BE49-F238E27FC236}">
                <a16:creationId xmlns:a16="http://schemas.microsoft.com/office/drawing/2014/main" id="{AD10114B-5765-4570-B2FA-8E1068BA139E}"/>
              </a:ext>
            </a:extLst>
          </p:cNvPr>
          <p:cNvSpPr/>
          <p:nvPr/>
        </p:nvSpPr>
        <p:spPr>
          <a:xfrm rot="2573006">
            <a:off x="10144672" y="5998696"/>
            <a:ext cx="599739" cy="1832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6BC4BF78-4E28-4B94-94DB-ABAB19BA3055}"/>
                  </a:ext>
                </a:extLst>
              </p:cNvPr>
              <p:cNvSpPr txBox="1"/>
              <p:nvPr/>
            </p:nvSpPr>
            <p:spPr>
              <a:xfrm>
                <a:off x="8794175" y="26644"/>
                <a:ext cx="56924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𝑧𝑧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6BC4BF78-4E28-4B94-94DB-ABAB19BA3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175" y="26644"/>
                <a:ext cx="56924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165506E1-567B-47C7-A8E2-5897D3FA7042}"/>
                  </a:ext>
                </a:extLst>
              </p:cNvPr>
              <p:cNvSpPr txBox="1"/>
              <p:nvPr/>
            </p:nvSpPr>
            <p:spPr>
              <a:xfrm>
                <a:off x="10818886" y="1769548"/>
                <a:ext cx="56924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165506E1-567B-47C7-A8E2-5897D3FA7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8886" y="1769548"/>
                <a:ext cx="569247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2F265035-51C1-471E-9257-2A792F1FF29C}"/>
                  </a:ext>
                </a:extLst>
              </p:cNvPr>
              <p:cNvSpPr txBox="1"/>
              <p:nvPr/>
            </p:nvSpPr>
            <p:spPr>
              <a:xfrm>
                <a:off x="9901231" y="4323"/>
                <a:ext cx="56924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𝑧𝑥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2F265035-51C1-471E-9257-2A792F1FF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1231" y="4323"/>
                <a:ext cx="56924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3FD56E71-D30A-44C0-A79C-0A2AD0E40B9E}"/>
                  </a:ext>
                </a:extLst>
              </p:cNvPr>
              <p:cNvSpPr txBox="1"/>
              <p:nvPr/>
            </p:nvSpPr>
            <p:spPr>
              <a:xfrm>
                <a:off x="10912021" y="928771"/>
                <a:ext cx="56924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𝑥𝑧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3FD56E71-D30A-44C0-A79C-0A2AD0E40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2021" y="928771"/>
                <a:ext cx="569247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4AD9804D-238D-4E22-8A72-6F3C7B8BAFE2}"/>
                  </a:ext>
                </a:extLst>
              </p:cNvPr>
              <p:cNvSpPr txBox="1"/>
              <p:nvPr/>
            </p:nvSpPr>
            <p:spPr>
              <a:xfrm>
                <a:off x="7815405" y="4056987"/>
                <a:ext cx="56924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𝑧𝑧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4AD9804D-238D-4E22-8A72-6F3C7B8BA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405" y="4056987"/>
                <a:ext cx="569247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6D857AD6-1786-4E88-9A32-DA414417E961}"/>
                  </a:ext>
                </a:extLst>
              </p:cNvPr>
              <p:cNvSpPr txBox="1"/>
              <p:nvPr/>
            </p:nvSpPr>
            <p:spPr>
              <a:xfrm>
                <a:off x="10562013" y="3947260"/>
                <a:ext cx="56924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6D857AD6-1786-4E88-9A32-DA414417E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2013" y="3947260"/>
                <a:ext cx="569247" cy="430887"/>
              </a:xfrm>
              <a:prstGeom prst="rect">
                <a:avLst/>
              </a:prstGeom>
              <a:blipFill>
                <a:blip r:embed="rId16"/>
                <a:stretch>
                  <a:fillRect r="-53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69DA836B-03E6-4617-AC4A-3F852386D53A}"/>
                  </a:ext>
                </a:extLst>
              </p:cNvPr>
              <p:cNvSpPr txBox="1"/>
              <p:nvPr/>
            </p:nvSpPr>
            <p:spPr>
              <a:xfrm>
                <a:off x="8386521" y="3233592"/>
                <a:ext cx="56924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𝑧𝑥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69DA836B-03E6-4617-AC4A-3F852386D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521" y="3233592"/>
                <a:ext cx="569247" cy="430887"/>
              </a:xfrm>
              <a:prstGeom prst="rect">
                <a:avLst/>
              </a:prstGeom>
              <a:blipFill>
                <a:blip r:embed="rId17"/>
                <a:stretch>
                  <a:fillRect r="-2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754C11D9-BEB2-4A0E-83B4-EE6551E1E466}"/>
                  </a:ext>
                </a:extLst>
              </p:cNvPr>
              <p:cNvSpPr txBox="1"/>
              <p:nvPr/>
            </p:nvSpPr>
            <p:spPr>
              <a:xfrm>
                <a:off x="9929881" y="3257464"/>
                <a:ext cx="56924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𝑥𝑧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754C11D9-BEB2-4A0E-83B4-EE6551E1E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9881" y="3257464"/>
                <a:ext cx="569247" cy="430887"/>
              </a:xfrm>
              <a:prstGeom prst="rect">
                <a:avLst/>
              </a:prstGeom>
              <a:blipFill>
                <a:blip r:embed="rId18"/>
                <a:stretch>
                  <a:fillRect r="-32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73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19</Words>
  <Application>Microsoft Office PowerPoint</Application>
  <PresentationFormat>ワイド画面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真悟 福田</dc:creator>
  <cp:lastModifiedBy>真悟 福田</cp:lastModifiedBy>
  <cp:revision>17</cp:revision>
  <dcterms:created xsi:type="dcterms:W3CDTF">2020-04-12T09:45:30Z</dcterms:created>
  <dcterms:modified xsi:type="dcterms:W3CDTF">2020-04-17T11:14:29Z</dcterms:modified>
</cp:coreProperties>
</file>