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600F-1C90-4A92-9F8F-55B88F8D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A4474-D0D4-443E-828B-00A9BD1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8F112-37FC-49D4-AB87-9F4BB11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3E563-279C-4E73-B02C-87789EEA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DF05B-6C27-4BC2-B3C5-BBD2925A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7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97F8E-3438-4465-8085-D85D458B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C2302-FF18-425D-A9E5-2295A0F1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D0D2A-737C-4A4D-ACCA-E9A58CF6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5E51E-5862-43EB-88FE-B809F04D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10BFF-AE5C-489B-8BB7-AF73F1CA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A928FA-EAAA-4494-AFC4-51544243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E8611-4DA9-44D7-9983-DB72AC48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A9534-7FFA-45F5-A7E0-34F7BE9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A4FE8-C4C9-40B9-B208-393988C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B54D8-3726-4F00-9605-122D5AE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9C22-B9D7-4C80-AC72-12A979C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5C4D0-82FE-423B-8935-FF2B9AEC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4C41F-3A4F-443E-AF38-432E99B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DE7F-00EC-4743-80D7-96FBA25F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33433-EE3A-455A-AC22-AB19283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9FD6D-7AF4-4BE8-854F-10D3AD2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B21385-C505-4876-B352-4B74A9F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9A768-C9F1-4DB9-9871-4D25EEA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B4141-2099-4952-96DD-35486B7E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9931C-8B26-4B40-8CAB-BCCABE5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C7EA5-02E1-40E0-B826-18F17237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E4604-94B9-4768-ABA5-1952834AB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9AFF5-2DF0-41D6-99EB-49DB636A3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5AB82-486A-45E9-9795-41F5DEAC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02A715-EC78-4169-8648-1D5ECC63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2534B-7435-455D-BADE-413E067A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9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EA1F-DD6F-4415-96E1-F58ED24C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E5AB6-C161-49EB-92FA-C63642F0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DC891-2FD6-4207-AD30-9195736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8CF388-BBB5-4A3D-A0C5-67D522EB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DE443B-20DF-4253-8485-1190F805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F198AD-6D75-4158-B1BB-9C9372B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6287-0ADF-4847-8323-CC42EFE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1B54F-419B-4D63-BB27-06846B0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2354A-E573-4BA5-ABEB-EFB95949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D35831-F05B-4699-976A-E2ECC5B2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9802B-8D15-47DE-8C79-65D1F7E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0C5D7E-B0D2-42C5-A571-AB3C39CC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21B374-1263-42C5-B0EE-C86BD78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E18B39-DF78-4D39-B52A-492F0877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33A51D-F3E7-4375-B0AF-B6F81D1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291F3-4BA7-445B-BBC0-0ADEAE5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F6F36-2522-471B-B7C8-2BA6A04F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A1D9F-73C9-4C74-94B8-618F1C09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6DA62-B0C5-456D-B9EB-EE75207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F69F4-CE51-444C-A953-8F88701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88F7E-3225-4F65-AAA0-B98B0A5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FF0E6-914E-45BD-9076-495A7896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7ECC7F-F79A-439B-B19F-42417AD8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05845-789C-43F5-9538-F2E0C1465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40591-82D1-47F5-ABBC-D99B9372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9B8C1-0866-40B9-B501-1F19A7ED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93FFF-B174-424A-AD51-112572D5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5EA469-3CCE-47E8-8C28-C07443A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7E6C6-ED92-414A-A983-A31B02A2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9AD7E-2837-441C-B9EA-98D57E35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124-9486-4D3F-A522-020C9818303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FAC8B-A09C-4777-B569-6A0DE9FEA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585B4-2FAC-4B90-A313-83AEE3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51C9EBF-BD3B-47CD-B108-1019C43D2034}"/>
              </a:ext>
            </a:extLst>
          </p:cNvPr>
          <p:cNvSpPr/>
          <p:nvPr/>
        </p:nvSpPr>
        <p:spPr>
          <a:xfrm>
            <a:off x="1690777" y="2725541"/>
            <a:ext cx="8876581" cy="3623501"/>
          </a:xfrm>
          <a:custGeom>
            <a:avLst/>
            <a:gdLst>
              <a:gd name="connsiteX0" fmla="*/ 163902 w 8876581"/>
              <a:gd name="connsiteY0" fmla="*/ 190187 h 3623501"/>
              <a:gd name="connsiteX1" fmla="*/ 224287 w 8876581"/>
              <a:gd name="connsiteY1" fmla="*/ 95297 h 3623501"/>
              <a:gd name="connsiteX2" fmla="*/ 250166 w 8876581"/>
              <a:gd name="connsiteY2" fmla="*/ 69417 h 3623501"/>
              <a:gd name="connsiteX3" fmla="*/ 301925 w 8876581"/>
              <a:gd name="connsiteY3" fmla="*/ 52165 h 3623501"/>
              <a:gd name="connsiteX4" fmla="*/ 327804 w 8876581"/>
              <a:gd name="connsiteY4" fmla="*/ 34912 h 3623501"/>
              <a:gd name="connsiteX5" fmla="*/ 379563 w 8876581"/>
              <a:gd name="connsiteY5" fmla="*/ 17659 h 3623501"/>
              <a:gd name="connsiteX6" fmla="*/ 405442 w 8876581"/>
              <a:gd name="connsiteY6" fmla="*/ 406 h 3623501"/>
              <a:gd name="connsiteX7" fmla="*/ 534838 w 8876581"/>
              <a:gd name="connsiteY7" fmla="*/ 17659 h 3623501"/>
              <a:gd name="connsiteX8" fmla="*/ 543465 w 8876581"/>
              <a:gd name="connsiteY8" fmla="*/ 43538 h 3623501"/>
              <a:gd name="connsiteX9" fmla="*/ 603849 w 8876581"/>
              <a:gd name="connsiteY9" fmla="*/ 112550 h 3623501"/>
              <a:gd name="connsiteX10" fmla="*/ 655608 w 8876581"/>
              <a:gd name="connsiteY10" fmla="*/ 129802 h 3623501"/>
              <a:gd name="connsiteX11" fmla="*/ 724619 w 8876581"/>
              <a:gd name="connsiteY11" fmla="*/ 190187 h 3623501"/>
              <a:gd name="connsiteX12" fmla="*/ 750498 w 8876581"/>
              <a:gd name="connsiteY12" fmla="*/ 207440 h 3623501"/>
              <a:gd name="connsiteX13" fmla="*/ 776378 w 8876581"/>
              <a:gd name="connsiteY13" fmla="*/ 224693 h 3623501"/>
              <a:gd name="connsiteX14" fmla="*/ 845389 w 8876581"/>
              <a:gd name="connsiteY14" fmla="*/ 302331 h 3623501"/>
              <a:gd name="connsiteX15" fmla="*/ 888521 w 8876581"/>
              <a:gd name="connsiteY15" fmla="*/ 345463 h 3623501"/>
              <a:gd name="connsiteX16" fmla="*/ 914400 w 8876581"/>
              <a:gd name="connsiteY16" fmla="*/ 397221 h 3623501"/>
              <a:gd name="connsiteX17" fmla="*/ 931653 w 8876581"/>
              <a:gd name="connsiteY17" fmla="*/ 423101 h 3623501"/>
              <a:gd name="connsiteX18" fmla="*/ 957532 w 8876581"/>
              <a:gd name="connsiteY18" fmla="*/ 500738 h 3623501"/>
              <a:gd name="connsiteX19" fmla="*/ 966159 w 8876581"/>
              <a:gd name="connsiteY19" fmla="*/ 526617 h 3623501"/>
              <a:gd name="connsiteX20" fmla="*/ 1000665 w 8876581"/>
              <a:gd name="connsiteY20" fmla="*/ 578376 h 3623501"/>
              <a:gd name="connsiteX21" fmla="*/ 1035170 w 8876581"/>
              <a:gd name="connsiteY21" fmla="*/ 621508 h 3623501"/>
              <a:gd name="connsiteX22" fmla="*/ 1069676 w 8876581"/>
              <a:gd name="connsiteY22" fmla="*/ 664640 h 3623501"/>
              <a:gd name="connsiteX23" fmla="*/ 1104181 w 8876581"/>
              <a:gd name="connsiteY23" fmla="*/ 707772 h 3623501"/>
              <a:gd name="connsiteX24" fmla="*/ 1121434 w 8876581"/>
              <a:gd name="connsiteY24" fmla="*/ 733651 h 3623501"/>
              <a:gd name="connsiteX25" fmla="*/ 1173193 w 8876581"/>
              <a:gd name="connsiteY25" fmla="*/ 776784 h 3623501"/>
              <a:gd name="connsiteX26" fmla="*/ 1199072 w 8876581"/>
              <a:gd name="connsiteY26" fmla="*/ 802663 h 3623501"/>
              <a:gd name="connsiteX27" fmla="*/ 1224951 w 8876581"/>
              <a:gd name="connsiteY27" fmla="*/ 819916 h 3623501"/>
              <a:gd name="connsiteX28" fmla="*/ 1276710 w 8876581"/>
              <a:gd name="connsiteY28" fmla="*/ 837168 h 3623501"/>
              <a:gd name="connsiteX29" fmla="*/ 1302589 w 8876581"/>
              <a:gd name="connsiteY29" fmla="*/ 854421 h 3623501"/>
              <a:gd name="connsiteX30" fmla="*/ 1406106 w 8876581"/>
              <a:gd name="connsiteY30" fmla="*/ 871674 h 3623501"/>
              <a:gd name="connsiteX31" fmla="*/ 1500997 w 8876581"/>
              <a:gd name="connsiteY31" fmla="*/ 888927 h 3623501"/>
              <a:gd name="connsiteX32" fmla="*/ 1544129 w 8876581"/>
              <a:gd name="connsiteY32" fmla="*/ 897553 h 3623501"/>
              <a:gd name="connsiteX33" fmla="*/ 1656272 w 8876581"/>
              <a:gd name="connsiteY33" fmla="*/ 906180 h 3623501"/>
              <a:gd name="connsiteX34" fmla="*/ 1682151 w 8876581"/>
              <a:gd name="connsiteY34" fmla="*/ 914806 h 3623501"/>
              <a:gd name="connsiteX35" fmla="*/ 1708031 w 8876581"/>
              <a:gd name="connsiteY35" fmla="*/ 932059 h 3623501"/>
              <a:gd name="connsiteX36" fmla="*/ 1742536 w 8876581"/>
              <a:gd name="connsiteY36" fmla="*/ 940685 h 3623501"/>
              <a:gd name="connsiteX37" fmla="*/ 1966823 w 8876581"/>
              <a:gd name="connsiteY37" fmla="*/ 932059 h 3623501"/>
              <a:gd name="connsiteX38" fmla="*/ 1992702 w 8876581"/>
              <a:gd name="connsiteY38" fmla="*/ 923433 h 3623501"/>
              <a:gd name="connsiteX39" fmla="*/ 2027208 w 8876581"/>
              <a:gd name="connsiteY39" fmla="*/ 914806 h 3623501"/>
              <a:gd name="connsiteX40" fmla="*/ 2053087 w 8876581"/>
              <a:gd name="connsiteY40" fmla="*/ 897553 h 3623501"/>
              <a:gd name="connsiteX41" fmla="*/ 2078966 w 8876581"/>
              <a:gd name="connsiteY41" fmla="*/ 871674 h 3623501"/>
              <a:gd name="connsiteX42" fmla="*/ 2104846 w 8876581"/>
              <a:gd name="connsiteY42" fmla="*/ 863048 h 3623501"/>
              <a:gd name="connsiteX43" fmla="*/ 2173857 w 8876581"/>
              <a:gd name="connsiteY43" fmla="*/ 802663 h 3623501"/>
              <a:gd name="connsiteX44" fmla="*/ 2225615 w 8876581"/>
              <a:gd name="connsiteY44" fmla="*/ 785410 h 3623501"/>
              <a:gd name="connsiteX45" fmla="*/ 2234242 w 8876581"/>
              <a:gd name="connsiteY45" fmla="*/ 742278 h 3623501"/>
              <a:gd name="connsiteX46" fmla="*/ 2260121 w 8876581"/>
              <a:gd name="connsiteY46" fmla="*/ 725025 h 3623501"/>
              <a:gd name="connsiteX47" fmla="*/ 2337759 w 8876581"/>
              <a:gd name="connsiteY47" fmla="*/ 699146 h 3623501"/>
              <a:gd name="connsiteX48" fmla="*/ 2363638 w 8876581"/>
              <a:gd name="connsiteY48" fmla="*/ 690519 h 3623501"/>
              <a:gd name="connsiteX49" fmla="*/ 2389517 w 8876581"/>
              <a:gd name="connsiteY49" fmla="*/ 681893 h 3623501"/>
              <a:gd name="connsiteX50" fmla="*/ 2415397 w 8876581"/>
              <a:gd name="connsiteY50" fmla="*/ 664640 h 3623501"/>
              <a:gd name="connsiteX51" fmla="*/ 2467155 w 8876581"/>
              <a:gd name="connsiteY51" fmla="*/ 647387 h 3623501"/>
              <a:gd name="connsiteX52" fmla="*/ 2596551 w 8876581"/>
              <a:gd name="connsiteY52" fmla="*/ 673267 h 3623501"/>
              <a:gd name="connsiteX53" fmla="*/ 2622431 w 8876581"/>
              <a:gd name="connsiteY53" fmla="*/ 690519 h 3623501"/>
              <a:gd name="connsiteX54" fmla="*/ 2639683 w 8876581"/>
              <a:gd name="connsiteY54" fmla="*/ 716399 h 3623501"/>
              <a:gd name="connsiteX55" fmla="*/ 2682815 w 8876581"/>
              <a:gd name="connsiteY55" fmla="*/ 768157 h 3623501"/>
              <a:gd name="connsiteX56" fmla="*/ 2708695 w 8876581"/>
              <a:gd name="connsiteY56" fmla="*/ 819916 h 3623501"/>
              <a:gd name="connsiteX57" fmla="*/ 2743200 w 8876581"/>
              <a:gd name="connsiteY57" fmla="*/ 897553 h 3623501"/>
              <a:gd name="connsiteX58" fmla="*/ 2769080 w 8876581"/>
              <a:gd name="connsiteY58" fmla="*/ 957938 h 3623501"/>
              <a:gd name="connsiteX59" fmla="*/ 2777706 w 8876581"/>
              <a:gd name="connsiteY59" fmla="*/ 983817 h 3623501"/>
              <a:gd name="connsiteX60" fmla="*/ 2803585 w 8876581"/>
              <a:gd name="connsiteY60" fmla="*/ 1001070 h 3623501"/>
              <a:gd name="connsiteX61" fmla="*/ 2838091 w 8876581"/>
              <a:gd name="connsiteY61" fmla="*/ 1052829 h 3623501"/>
              <a:gd name="connsiteX62" fmla="*/ 2872597 w 8876581"/>
              <a:gd name="connsiteY62" fmla="*/ 1095961 h 3623501"/>
              <a:gd name="connsiteX63" fmla="*/ 2915729 w 8876581"/>
              <a:gd name="connsiteY63" fmla="*/ 1139093 h 3623501"/>
              <a:gd name="connsiteX64" fmla="*/ 2932981 w 8876581"/>
              <a:gd name="connsiteY64" fmla="*/ 1164972 h 3623501"/>
              <a:gd name="connsiteX65" fmla="*/ 2958861 w 8876581"/>
              <a:gd name="connsiteY65" fmla="*/ 1182225 h 3623501"/>
              <a:gd name="connsiteX66" fmla="*/ 2984740 w 8876581"/>
              <a:gd name="connsiteY66" fmla="*/ 1208104 h 3623501"/>
              <a:gd name="connsiteX67" fmla="*/ 3036498 w 8876581"/>
              <a:gd name="connsiteY67" fmla="*/ 1225357 h 3623501"/>
              <a:gd name="connsiteX68" fmla="*/ 3062378 w 8876581"/>
              <a:gd name="connsiteY68" fmla="*/ 1233984 h 3623501"/>
              <a:gd name="connsiteX69" fmla="*/ 3088257 w 8876581"/>
              <a:gd name="connsiteY69" fmla="*/ 1242610 h 3623501"/>
              <a:gd name="connsiteX70" fmla="*/ 3105510 w 8876581"/>
              <a:gd name="connsiteY70" fmla="*/ 1268489 h 3623501"/>
              <a:gd name="connsiteX71" fmla="*/ 3157268 w 8876581"/>
              <a:gd name="connsiteY71" fmla="*/ 1285742 h 3623501"/>
              <a:gd name="connsiteX72" fmla="*/ 3209027 w 8876581"/>
              <a:gd name="connsiteY72" fmla="*/ 1302995 h 3623501"/>
              <a:gd name="connsiteX73" fmla="*/ 3234906 w 8876581"/>
              <a:gd name="connsiteY73" fmla="*/ 1311621 h 3623501"/>
              <a:gd name="connsiteX74" fmla="*/ 3295291 w 8876581"/>
              <a:gd name="connsiteY74" fmla="*/ 1328874 h 3623501"/>
              <a:gd name="connsiteX75" fmla="*/ 3467819 w 8876581"/>
              <a:gd name="connsiteY75" fmla="*/ 1320248 h 3623501"/>
              <a:gd name="connsiteX76" fmla="*/ 3519578 w 8876581"/>
              <a:gd name="connsiteY76" fmla="*/ 1302995 h 3623501"/>
              <a:gd name="connsiteX77" fmla="*/ 3545457 w 8876581"/>
              <a:gd name="connsiteY77" fmla="*/ 1294368 h 3623501"/>
              <a:gd name="connsiteX78" fmla="*/ 3571336 w 8876581"/>
              <a:gd name="connsiteY78" fmla="*/ 1277116 h 3623501"/>
              <a:gd name="connsiteX79" fmla="*/ 3692106 w 8876581"/>
              <a:gd name="connsiteY79" fmla="*/ 1268489 h 3623501"/>
              <a:gd name="connsiteX80" fmla="*/ 3778370 w 8876581"/>
              <a:gd name="connsiteY80" fmla="*/ 1259863 h 3623501"/>
              <a:gd name="connsiteX81" fmla="*/ 3804249 w 8876581"/>
              <a:gd name="connsiteY81" fmla="*/ 1251236 h 3623501"/>
              <a:gd name="connsiteX82" fmla="*/ 3873261 w 8876581"/>
              <a:gd name="connsiteY82" fmla="*/ 1233984 h 3623501"/>
              <a:gd name="connsiteX83" fmla="*/ 3907766 w 8876581"/>
              <a:gd name="connsiteY83" fmla="*/ 1225357 h 3623501"/>
              <a:gd name="connsiteX84" fmla="*/ 3933646 w 8876581"/>
              <a:gd name="connsiteY84" fmla="*/ 1216731 h 3623501"/>
              <a:gd name="connsiteX85" fmla="*/ 4019910 w 8876581"/>
              <a:gd name="connsiteY85" fmla="*/ 1225357 h 3623501"/>
              <a:gd name="connsiteX86" fmla="*/ 4045789 w 8876581"/>
              <a:gd name="connsiteY86" fmla="*/ 1242610 h 3623501"/>
              <a:gd name="connsiteX87" fmla="*/ 4071668 w 8876581"/>
              <a:gd name="connsiteY87" fmla="*/ 1268489 h 3623501"/>
              <a:gd name="connsiteX88" fmla="*/ 4088921 w 8876581"/>
              <a:gd name="connsiteY88" fmla="*/ 1302995 h 3623501"/>
              <a:gd name="connsiteX89" fmla="*/ 4106174 w 8876581"/>
              <a:gd name="connsiteY89" fmla="*/ 1328874 h 3623501"/>
              <a:gd name="connsiteX90" fmla="*/ 4114800 w 8876581"/>
              <a:gd name="connsiteY90" fmla="*/ 1397885 h 3623501"/>
              <a:gd name="connsiteX91" fmla="*/ 4175185 w 8876581"/>
              <a:gd name="connsiteY91" fmla="*/ 1475523 h 3623501"/>
              <a:gd name="connsiteX92" fmla="*/ 4209691 w 8876581"/>
              <a:gd name="connsiteY92" fmla="*/ 1527282 h 3623501"/>
              <a:gd name="connsiteX93" fmla="*/ 4244197 w 8876581"/>
              <a:gd name="connsiteY93" fmla="*/ 1579040 h 3623501"/>
              <a:gd name="connsiteX94" fmla="*/ 4278702 w 8876581"/>
              <a:gd name="connsiteY94" fmla="*/ 1630799 h 3623501"/>
              <a:gd name="connsiteX95" fmla="*/ 4304581 w 8876581"/>
              <a:gd name="connsiteY95" fmla="*/ 1656678 h 3623501"/>
              <a:gd name="connsiteX96" fmla="*/ 4321834 w 8876581"/>
              <a:gd name="connsiteY96" fmla="*/ 1682557 h 3623501"/>
              <a:gd name="connsiteX97" fmla="*/ 4373593 w 8876581"/>
              <a:gd name="connsiteY97" fmla="*/ 1734316 h 3623501"/>
              <a:gd name="connsiteX98" fmla="*/ 4399472 w 8876581"/>
              <a:gd name="connsiteY98" fmla="*/ 1768821 h 3623501"/>
              <a:gd name="connsiteX99" fmla="*/ 4451231 w 8876581"/>
              <a:gd name="connsiteY99" fmla="*/ 1811953 h 3623501"/>
              <a:gd name="connsiteX100" fmla="*/ 4511615 w 8876581"/>
              <a:gd name="connsiteY100" fmla="*/ 1829206 h 3623501"/>
              <a:gd name="connsiteX101" fmla="*/ 4546121 w 8876581"/>
              <a:gd name="connsiteY101" fmla="*/ 1846459 h 3623501"/>
              <a:gd name="connsiteX102" fmla="*/ 4839419 w 8876581"/>
              <a:gd name="connsiteY102" fmla="*/ 1829206 h 3623501"/>
              <a:gd name="connsiteX103" fmla="*/ 4865298 w 8876581"/>
              <a:gd name="connsiteY103" fmla="*/ 1820580 h 3623501"/>
              <a:gd name="connsiteX104" fmla="*/ 4891178 w 8876581"/>
              <a:gd name="connsiteY104" fmla="*/ 1803327 h 3623501"/>
              <a:gd name="connsiteX105" fmla="*/ 4977442 w 8876581"/>
              <a:gd name="connsiteY105" fmla="*/ 1786074 h 3623501"/>
              <a:gd name="connsiteX106" fmla="*/ 5003321 w 8876581"/>
              <a:gd name="connsiteY106" fmla="*/ 1803327 h 3623501"/>
              <a:gd name="connsiteX107" fmla="*/ 5106838 w 8876581"/>
              <a:gd name="connsiteY107" fmla="*/ 1786074 h 3623501"/>
              <a:gd name="connsiteX108" fmla="*/ 5141344 w 8876581"/>
              <a:gd name="connsiteY108" fmla="*/ 1777448 h 3623501"/>
              <a:gd name="connsiteX109" fmla="*/ 5167223 w 8876581"/>
              <a:gd name="connsiteY109" fmla="*/ 1768821 h 3623501"/>
              <a:gd name="connsiteX110" fmla="*/ 5201729 w 8876581"/>
              <a:gd name="connsiteY110" fmla="*/ 1760195 h 3623501"/>
              <a:gd name="connsiteX111" fmla="*/ 5262114 w 8876581"/>
              <a:gd name="connsiteY111" fmla="*/ 1742942 h 3623501"/>
              <a:gd name="connsiteX112" fmla="*/ 5296619 w 8876581"/>
              <a:gd name="connsiteY112" fmla="*/ 1725689 h 3623501"/>
              <a:gd name="connsiteX113" fmla="*/ 5339751 w 8876581"/>
              <a:gd name="connsiteY113" fmla="*/ 1717063 h 3623501"/>
              <a:gd name="connsiteX114" fmla="*/ 5365631 w 8876581"/>
              <a:gd name="connsiteY114" fmla="*/ 1708436 h 3623501"/>
              <a:gd name="connsiteX115" fmla="*/ 5546785 w 8876581"/>
              <a:gd name="connsiteY115" fmla="*/ 1717063 h 3623501"/>
              <a:gd name="connsiteX116" fmla="*/ 5598544 w 8876581"/>
              <a:gd name="connsiteY116" fmla="*/ 1734316 h 3623501"/>
              <a:gd name="connsiteX117" fmla="*/ 5650302 w 8876581"/>
              <a:gd name="connsiteY117" fmla="*/ 1768821 h 3623501"/>
              <a:gd name="connsiteX118" fmla="*/ 5684808 w 8876581"/>
              <a:gd name="connsiteY118" fmla="*/ 1820580 h 3623501"/>
              <a:gd name="connsiteX119" fmla="*/ 5702061 w 8876581"/>
              <a:gd name="connsiteY119" fmla="*/ 1855085 h 3623501"/>
              <a:gd name="connsiteX120" fmla="*/ 5727940 w 8876581"/>
              <a:gd name="connsiteY120" fmla="*/ 1872338 h 3623501"/>
              <a:gd name="connsiteX121" fmla="*/ 5762446 w 8876581"/>
              <a:gd name="connsiteY121" fmla="*/ 1906844 h 3623501"/>
              <a:gd name="connsiteX122" fmla="*/ 5779698 w 8876581"/>
              <a:gd name="connsiteY122" fmla="*/ 1941350 h 3623501"/>
              <a:gd name="connsiteX123" fmla="*/ 5796951 w 8876581"/>
              <a:gd name="connsiteY123" fmla="*/ 1967229 h 3623501"/>
              <a:gd name="connsiteX124" fmla="*/ 5883215 w 8876581"/>
              <a:gd name="connsiteY124" fmla="*/ 2070746 h 3623501"/>
              <a:gd name="connsiteX125" fmla="*/ 5926348 w 8876581"/>
              <a:gd name="connsiteY125" fmla="*/ 2139757 h 3623501"/>
              <a:gd name="connsiteX126" fmla="*/ 5952227 w 8876581"/>
              <a:gd name="connsiteY126" fmla="*/ 2182889 h 3623501"/>
              <a:gd name="connsiteX127" fmla="*/ 5978106 w 8876581"/>
              <a:gd name="connsiteY127" fmla="*/ 2208768 h 3623501"/>
              <a:gd name="connsiteX128" fmla="*/ 5995359 w 8876581"/>
              <a:gd name="connsiteY128" fmla="*/ 2234648 h 3623501"/>
              <a:gd name="connsiteX129" fmla="*/ 6021238 w 8876581"/>
              <a:gd name="connsiteY129" fmla="*/ 2269153 h 3623501"/>
              <a:gd name="connsiteX130" fmla="*/ 6072997 w 8876581"/>
              <a:gd name="connsiteY130" fmla="*/ 2312285 h 3623501"/>
              <a:gd name="connsiteX131" fmla="*/ 6107502 w 8876581"/>
              <a:gd name="connsiteY131" fmla="*/ 2346791 h 3623501"/>
              <a:gd name="connsiteX132" fmla="*/ 6185140 w 8876581"/>
              <a:gd name="connsiteY132" fmla="*/ 2389923 h 3623501"/>
              <a:gd name="connsiteX133" fmla="*/ 6219646 w 8876581"/>
              <a:gd name="connsiteY133" fmla="*/ 2398550 h 3623501"/>
              <a:gd name="connsiteX134" fmla="*/ 6297283 w 8876581"/>
              <a:gd name="connsiteY134" fmla="*/ 2415802 h 3623501"/>
              <a:gd name="connsiteX135" fmla="*/ 6564702 w 8876581"/>
              <a:gd name="connsiteY135" fmla="*/ 2407176 h 3623501"/>
              <a:gd name="connsiteX136" fmla="*/ 6659593 w 8876581"/>
              <a:gd name="connsiteY136" fmla="*/ 2381297 h 3623501"/>
              <a:gd name="connsiteX137" fmla="*/ 6685472 w 8876581"/>
              <a:gd name="connsiteY137" fmla="*/ 2372670 h 3623501"/>
              <a:gd name="connsiteX138" fmla="*/ 6702725 w 8876581"/>
              <a:gd name="connsiteY138" fmla="*/ 2346791 h 3623501"/>
              <a:gd name="connsiteX139" fmla="*/ 6788989 w 8876581"/>
              <a:gd name="connsiteY139" fmla="*/ 2329538 h 3623501"/>
              <a:gd name="connsiteX140" fmla="*/ 6814868 w 8876581"/>
              <a:gd name="connsiteY140" fmla="*/ 2320912 h 3623501"/>
              <a:gd name="connsiteX141" fmla="*/ 6901132 w 8876581"/>
              <a:gd name="connsiteY141" fmla="*/ 2303659 h 3623501"/>
              <a:gd name="connsiteX142" fmla="*/ 6927012 w 8876581"/>
              <a:gd name="connsiteY142" fmla="*/ 2295033 h 3623501"/>
              <a:gd name="connsiteX143" fmla="*/ 6996023 w 8876581"/>
              <a:gd name="connsiteY143" fmla="*/ 2277780 h 3623501"/>
              <a:gd name="connsiteX144" fmla="*/ 7168551 w 8876581"/>
              <a:gd name="connsiteY144" fmla="*/ 2286406 h 3623501"/>
              <a:gd name="connsiteX145" fmla="*/ 7203057 w 8876581"/>
              <a:gd name="connsiteY145" fmla="*/ 2303659 h 3623501"/>
              <a:gd name="connsiteX146" fmla="*/ 7228936 w 8876581"/>
              <a:gd name="connsiteY146" fmla="*/ 2312285 h 3623501"/>
              <a:gd name="connsiteX147" fmla="*/ 7246189 w 8876581"/>
              <a:gd name="connsiteY147" fmla="*/ 2338165 h 3623501"/>
              <a:gd name="connsiteX148" fmla="*/ 7332453 w 8876581"/>
              <a:gd name="connsiteY148" fmla="*/ 2398550 h 3623501"/>
              <a:gd name="connsiteX149" fmla="*/ 7341080 w 8876581"/>
              <a:gd name="connsiteY149" fmla="*/ 2424429 h 3623501"/>
              <a:gd name="connsiteX150" fmla="*/ 7366959 w 8876581"/>
              <a:gd name="connsiteY150" fmla="*/ 2476187 h 3623501"/>
              <a:gd name="connsiteX151" fmla="*/ 7401465 w 8876581"/>
              <a:gd name="connsiteY151" fmla="*/ 2596957 h 3623501"/>
              <a:gd name="connsiteX152" fmla="*/ 7496355 w 8876581"/>
              <a:gd name="connsiteY152" fmla="*/ 2657342 h 3623501"/>
              <a:gd name="connsiteX153" fmla="*/ 7556740 w 8876581"/>
              <a:gd name="connsiteY153" fmla="*/ 2665968 h 3623501"/>
              <a:gd name="connsiteX154" fmla="*/ 7677510 w 8876581"/>
              <a:gd name="connsiteY154" fmla="*/ 2717727 h 3623501"/>
              <a:gd name="connsiteX155" fmla="*/ 7789653 w 8876581"/>
              <a:gd name="connsiteY155" fmla="*/ 2709101 h 3623501"/>
              <a:gd name="connsiteX156" fmla="*/ 7867291 w 8876581"/>
              <a:gd name="connsiteY156" fmla="*/ 2691848 h 3623501"/>
              <a:gd name="connsiteX157" fmla="*/ 7910423 w 8876581"/>
              <a:gd name="connsiteY157" fmla="*/ 2674595 h 3623501"/>
              <a:gd name="connsiteX158" fmla="*/ 7936302 w 8876581"/>
              <a:gd name="connsiteY158" fmla="*/ 2665968 h 3623501"/>
              <a:gd name="connsiteX159" fmla="*/ 8091578 w 8876581"/>
              <a:gd name="connsiteY159" fmla="*/ 2683221 h 3623501"/>
              <a:gd name="connsiteX160" fmla="*/ 8117457 w 8876581"/>
              <a:gd name="connsiteY160" fmla="*/ 2700474 h 3623501"/>
              <a:gd name="connsiteX161" fmla="*/ 8143336 w 8876581"/>
              <a:gd name="connsiteY161" fmla="*/ 2734980 h 3623501"/>
              <a:gd name="connsiteX162" fmla="*/ 8160589 w 8876581"/>
              <a:gd name="connsiteY162" fmla="*/ 2778112 h 3623501"/>
              <a:gd name="connsiteX163" fmla="*/ 8177842 w 8876581"/>
              <a:gd name="connsiteY163" fmla="*/ 2855750 h 3623501"/>
              <a:gd name="connsiteX164" fmla="*/ 8238227 w 8876581"/>
              <a:gd name="connsiteY164" fmla="*/ 2898882 h 3623501"/>
              <a:gd name="connsiteX165" fmla="*/ 8264106 w 8876581"/>
              <a:gd name="connsiteY165" fmla="*/ 2907508 h 3623501"/>
              <a:gd name="connsiteX166" fmla="*/ 8289985 w 8876581"/>
              <a:gd name="connsiteY166" fmla="*/ 2924761 h 3623501"/>
              <a:gd name="connsiteX167" fmla="*/ 8376249 w 8876581"/>
              <a:gd name="connsiteY167" fmla="*/ 2950640 h 3623501"/>
              <a:gd name="connsiteX168" fmla="*/ 8471140 w 8876581"/>
              <a:gd name="connsiteY168" fmla="*/ 2959267 h 3623501"/>
              <a:gd name="connsiteX169" fmla="*/ 8678174 w 8876581"/>
              <a:gd name="connsiteY169" fmla="*/ 2959267 h 3623501"/>
              <a:gd name="connsiteX170" fmla="*/ 8729932 w 8876581"/>
              <a:gd name="connsiteY170" fmla="*/ 2942014 h 3623501"/>
              <a:gd name="connsiteX171" fmla="*/ 8850702 w 8876581"/>
              <a:gd name="connsiteY171" fmla="*/ 2950640 h 3623501"/>
              <a:gd name="connsiteX172" fmla="*/ 8859329 w 8876581"/>
              <a:gd name="connsiteY172" fmla="*/ 2976519 h 3623501"/>
              <a:gd name="connsiteX173" fmla="*/ 8876581 w 8876581"/>
              <a:gd name="connsiteY173" fmla="*/ 3062784 h 3623501"/>
              <a:gd name="connsiteX174" fmla="*/ 8850702 w 8876581"/>
              <a:gd name="connsiteY174" fmla="*/ 3269817 h 3623501"/>
              <a:gd name="connsiteX175" fmla="*/ 8833449 w 8876581"/>
              <a:gd name="connsiteY175" fmla="*/ 3321576 h 3623501"/>
              <a:gd name="connsiteX176" fmla="*/ 8790317 w 8876581"/>
              <a:gd name="connsiteY176" fmla="*/ 3399214 h 3623501"/>
              <a:gd name="connsiteX177" fmla="*/ 8781691 w 8876581"/>
              <a:gd name="connsiteY177" fmla="*/ 3537236 h 3623501"/>
              <a:gd name="connsiteX178" fmla="*/ 8764438 w 8876581"/>
              <a:gd name="connsiteY178" fmla="*/ 3563116 h 3623501"/>
              <a:gd name="connsiteX179" fmla="*/ 8738559 w 8876581"/>
              <a:gd name="connsiteY179" fmla="*/ 3614874 h 3623501"/>
              <a:gd name="connsiteX180" fmla="*/ 8712680 w 8876581"/>
              <a:gd name="connsiteY180" fmla="*/ 3623501 h 3623501"/>
              <a:gd name="connsiteX181" fmla="*/ 8626415 w 8876581"/>
              <a:gd name="connsiteY181" fmla="*/ 3614874 h 3623501"/>
              <a:gd name="connsiteX182" fmla="*/ 8557404 w 8876581"/>
              <a:gd name="connsiteY182" fmla="*/ 3597621 h 3623501"/>
              <a:gd name="connsiteX183" fmla="*/ 8531525 w 8876581"/>
              <a:gd name="connsiteY183" fmla="*/ 3580368 h 3623501"/>
              <a:gd name="connsiteX184" fmla="*/ 8514272 w 8876581"/>
              <a:gd name="connsiteY184" fmla="*/ 3554489 h 3623501"/>
              <a:gd name="connsiteX185" fmla="*/ 8488393 w 8876581"/>
              <a:gd name="connsiteY185" fmla="*/ 3545863 h 3623501"/>
              <a:gd name="connsiteX186" fmla="*/ 8462514 w 8876581"/>
              <a:gd name="connsiteY186" fmla="*/ 3528610 h 3623501"/>
              <a:gd name="connsiteX187" fmla="*/ 8333117 w 8876581"/>
              <a:gd name="connsiteY187" fmla="*/ 3511357 h 3623501"/>
              <a:gd name="connsiteX188" fmla="*/ 8272732 w 8876581"/>
              <a:gd name="connsiteY188" fmla="*/ 3494104 h 3623501"/>
              <a:gd name="connsiteX189" fmla="*/ 8246853 w 8876581"/>
              <a:gd name="connsiteY189" fmla="*/ 3485478 h 3623501"/>
              <a:gd name="connsiteX190" fmla="*/ 8195095 w 8876581"/>
              <a:gd name="connsiteY190" fmla="*/ 3442346 h 3623501"/>
              <a:gd name="connsiteX191" fmla="*/ 8169215 w 8876581"/>
              <a:gd name="connsiteY191" fmla="*/ 3425093 h 3623501"/>
              <a:gd name="connsiteX192" fmla="*/ 8065698 w 8876581"/>
              <a:gd name="connsiteY192" fmla="*/ 3381961 h 3623501"/>
              <a:gd name="connsiteX193" fmla="*/ 7936302 w 8876581"/>
              <a:gd name="connsiteY193" fmla="*/ 3390587 h 3623501"/>
              <a:gd name="connsiteX194" fmla="*/ 7910423 w 8876581"/>
              <a:gd name="connsiteY194" fmla="*/ 3373334 h 3623501"/>
              <a:gd name="connsiteX195" fmla="*/ 7884544 w 8876581"/>
              <a:gd name="connsiteY195" fmla="*/ 3364708 h 3623501"/>
              <a:gd name="connsiteX196" fmla="*/ 7815532 w 8876581"/>
              <a:gd name="connsiteY196" fmla="*/ 3321576 h 3623501"/>
              <a:gd name="connsiteX197" fmla="*/ 7781027 w 8876581"/>
              <a:gd name="connsiteY197" fmla="*/ 3295697 h 3623501"/>
              <a:gd name="connsiteX198" fmla="*/ 7729268 w 8876581"/>
              <a:gd name="connsiteY198" fmla="*/ 3287070 h 3623501"/>
              <a:gd name="connsiteX199" fmla="*/ 7677510 w 8876581"/>
              <a:gd name="connsiteY199" fmla="*/ 3269817 h 3623501"/>
              <a:gd name="connsiteX200" fmla="*/ 7591246 w 8876581"/>
              <a:gd name="connsiteY200" fmla="*/ 3218059 h 3623501"/>
              <a:gd name="connsiteX201" fmla="*/ 7539487 w 8876581"/>
              <a:gd name="connsiteY201" fmla="*/ 3183553 h 3623501"/>
              <a:gd name="connsiteX202" fmla="*/ 7461849 w 8876581"/>
              <a:gd name="connsiteY202" fmla="*/ 3157674 h 3623501"/>
              <a:gd name="connsiteX203" fmla="*/ 7392838 w 8876581"/>
              <a:gd name="connsiteY203" fmla="*/ 3140421 h 3623501"/>
              <a:gd name="connsiteX204" fmla="*/ 7228936 w 8876581"/>
              <a:gd name="connsiteY204" fmla="*/ 3131795 h 3623501"/>
              <a:gd name="connsiteX205" fmla="*/ 7159925 w 8876581"/>
              <a:gd name="connsiteY205" fmla="*/ 3114542 h 3623501"/>
              <a:gd name="connsiteX206" fmla="*/ 7125419 w 8876581"/>
              <a:gd name="connsiteY206" fmla="*/ 3097289 h 3623501"/>
              <a:gd name="connsiteX207" fmla="*/ 7099540 w 8876581"/>
              <a:gd name="connsiteY207" fmla="*/ 3080036 h 3623501"/>
              <a:gd name="connsiteX208" fmla="*/ 7065034 w 8876581"/>
              <a:gd name="connsiteY208" fmla="*/ 3071410 h 3623501"/>
              <a:gd name="connsiteX209" fmla="*/ 7039155 w 8876581"/>
              <a:gd name="connsiteY209" fmla="*/ 3062784 h 3623501"/>
              <a:gd name="connsiteX210" fmla="*/ 6952891 w 8876581"/>
              <a:gd name="connsiteY210" fmla="*/ 3036904 h 3623501"/>
              <a:gd name="connsiteX211" fmla="*/ 6927012 w 8876581"/>
              <a:gd name="connsiteY211" fmla="*/ 3028278 h 3623501"/>
              <a:gd name="connsiteX212" fmla="*/ 6866627 w 8876581"/>
              <a:gd name="connsiteY212" fmla="*/ 3002399 h 3623501"/>
              <a:gd name="connsiteX213" fmla="*/ 6840748 w 8876581"/>
              <a:gd name="connsiteY213" fmla="*/ 2985146 h 3623501"/>
              <a:gd name="connsiteX214" fmla="*/ 6814868 w 8876581"/>
              <a:gd name="connsiteY214" fmla="*/ 2976519 h 3623501"/>
              <a:gd name="connsiteX215" fmla="*/ 6780363 w 8876581"/>
              <a:gd name="connsiteY215" fmla="*/ 2959267 h 3623501"/>
              <a:gd name="connsiteX216" fmla="*/ 6728604 w 8876581"/>
              <a:gd name="connsiteY216" fmla="*/ 2942014 h 3623501"/>
              <a:gd name="connsiteX217" fmla="*/ 6650966 w 8876581"/>
              <a:gd name="connsiteY217" fmla="*/ 2916134 h 3623501"/>
              <a:gd name="connsiteX218" fmla="*/ 6625087 w 8876581"/>
              <a:gd name="connsiteY218" fmla="*/ 2907508 h 3623501"/>
              <a:gd name="connsiteX219" fmla="*/ 6599208 w 8876581"/>
              <a:gd name="connsiteY219" fmla="*/ 2898882 h 3623501"/>
              <a:gd name="connsiteX220" fmla="*/ 6512944 w 8876581"/>
              <a:gd name="connsiteY220" fmla="*/ 2890255 h 3623501"/>
              <a:gd name="connsiteX221" fmla="*/ 6409427 w 8876581"/>
              <a:gd name="connsiteY221" fmla="*/ 2864376 h 3623501"/>
              <a:gd name="connsiteX222" fmla="*/ 6357668 w 8876581"/>
              <a:gd name="connsiteY222" fmla="*/ 2847123 h 3623501"/>
              <a:gd name="connsiteX223" fmla="*/ 6331789 w 8876581"/>
              <a:gd name="connsiteY223" fmla="*/ 2838497 h 3623501"/>
              <a:gd name="connsiteX224" fmla="*/ 6280031 w 8876581"/>
              <a:gd name="connsiteY224" fmla="*/ 2812617 h 3623501"/>
              <a:gd name="connsiteX225" fmla="*/ 6254151 w 8876581"/>
              <a:gd name="connsiteY225" fmla="*/ 2795365 h 3623501"/>
              <a:gd name="connsiteX226" fmla="*/ 6202393 w 8876581"/>
              <a:gd name="connsiteY226" fmla="*/ 2778112 h 3623501"/>
              <a:gd name="connsiteX227" fmla="*/ 6176514 w 8876581"/>
              <a:gd name="connsiteY227" fmla="*/ 2769485 h 3623501"/>
              <a:gd name="connsiteX228" fmla="*/ 6124755 w 8876581"/>
              <a:gd name="connsiteY228" fmla="*/ 2734980 h 3623501"/>
              <a:gd name="connsiteX229" fmla="*/ 6098876 w 8876581"/>
              <a:gd name="connsiteY229" fmla="*/ 2726353 h 3623501"/>
              <a:gd name="connsiteX230" fmla="*/ 6047117 w 8876581"/>
              <a:gd name="connsiteY230" fmla="*/ 2691848 h 3623501"/>
              <a:gd name="connsiteX231" fmla="*/ 5960853 w 8876581"/>
              <a:gd name="connsiteY231" fmla="*/ 2665968 h 3623501"/>
              <a:gd name="connsiteX232" fmla="*/ 5934974 w 8876581"/>
              <a:gd name="connsiteY232" fmla="*/ 2657342 h 3623501"/>
              <a:gd name="connsiteX233" fmla="*/ 5883215 w 8876581"/>
              <a:gd name="connsiteY233" fmla="*/ 2648716 h 3623501"/>
              <a:gd name="connsiteX234" fmla="*/ 5615797 w 8876581"/>
              <a:gd name="connsiteY234" fmla="*/ 2553825 h 3623501"/>
              <a:gd name="connsiteX235" fmla="*/ 5607170 w 8876581"/>
              <a:gd name="connsiteY235" fmla="*/ 2527946 h 3623501"/>
              <a:gd name="connsiteX236" fmla="*/ 5538159 w 8876581"/>
              <a:gd name="connsiteY236" fmla="*/ 2519319 h 3623501"/>
              <a:gd name="connsiteX237" fmla="*/ 5477774 w 8876581"/>
              <a:gd name="connsiteY237" fmla="*/ 2510693 h 3623501"/>
              <a:gd name="connsiteX238" fmla="*/ 5451895 w 8876581"/>
              <a:gd name="connsiteY238" fmla="*/ 2502067 h 3623501"/>
              <a:gd name="connsiteX239" fmla="*/ 5382883 w 8876581"/>
              <a:gd name="connsiteY239" fmla="*/ 2484814 h 3623501"/>
              <a:gd name="connsiteX240" fmla="*/ 5357004 w 8876581"/>
              <a:gd name="connsiteY240" fmla="*/ 2467561 h 3623501"/>
              <a:gd name="connsiteX241" fmla="*/ 5322498 w 8876581"/>
              <a:gd name="connsiteY241" fmla="*/ 2458934 h 3623501"/>
              <a:gd name="connsiteX242" fmla="*/ 5296619 w 8876581"/>
              <a:gd name="connsiteY242" fmla="*/ 2450308 h 3623501"/>
              <a:gd name="connsiteX243" fmla="*/ 5270740 w 8876581"/>
              <a:gd name="connsiteY243" fmla="*/ 2433055 h 3623501"/>
              <a:gd name="connsiteX244" fmla="*/ 5244861 w 8876581"/>
              <a:gd name="connsiteY244" fmla="*/ 2424429 h 3623501"/>
              <a:gd name="connsiteX245" fmla="*/ 5141344 w 8876581"/>
              <a:gd name="connsiteY245" fmla="*/ 2398550 h 3623501"/>
              <a:gd name="connsiteX246" fmla="*/ 5115465 w 8876581"/>
              <a:gd name="connsiteY246" fmla="*/ 2381297 h 3623501"/>
              <a:gd name="connsiteX247" fmla="*/ 5037827 w 8876581"/>
              <a:gd name="connsiteY247" fmla="*/ 2364044 h 3623501"/>
              <a:gd name="connsiteX248" fmla="*/ 4934310 w 8876581"/>
              <a:gd name="connsiteY248" fmla="*/ 2355417 h 3623501"/>
              <a:gd name="connsiteX249" fmla="*/ 4882551 w 8876581"/>
              <a:gd name="connsiteY249" fmla="*/ 2320912 h 3623501"/>
              <a:gd name="connsiteX250" fmla="*/ 4856672 w 8876581"/>
              <a:gd name="connsiteY250" fmla="*/ 2303659 h 3623501"/>
              <a:gd name="connsiteX251" fmla="*/ 4830793 w 8876581"/>
              <a:gd name="connsiteY251" fmla="*/ 2295033 h 3623501"/>
              <a:gd name="connsiteX252" fmla="*/ 4804914 w 8876581"/>
              <a:gd name="connsiteY252" fmla="*/ 2277780 h 3623501"/>
              <a:gd name="connsiteX253" fmla="*/ 4779034 w 8876581"/>
              <a:gd name="connsiteY253" fmla="*/ 2269153 h 3623501"/>
              <a:gd name="connsiteX254" fmla="*/ 4701397 w 8876581"/>
              <a:gd name="connsiteY254" fmla="*/ 2243274 h 3623501"/>
              <a:gd name="connsiteX255" fmla="*/ 4675517 w 8876581"/>
              <a:gd name="connsiteY255" fmla="*/ 2234648 h 3623501"/>
              <a:gd name="connsiteX256" fmla="*/ 4597880 w 8876581"/>
              <a:gd name="connsiteY256" fmla="*/ 2217395 h 3623501"/>
              <a:gd name="connsiteX257" fmla="*/ 4520242 w 8876581"/>
              <a:gd name="connsiteY257" fmla="*/ 2165636 h 3623501"/>
              <a:gd name="connsiteX258" fmla="*/ 4468483 w 8876581"/>
              <a:gd name="connsiteY258" fmla="*/ 2131131 h 3623501"/>
              <a:gd name="connsiteX259" fmla="*/ 4442604 w 8876581"/>
              <a:gd name="connsiteY259" fmla="*/ 2105251 h 3623501"/>
              <a:gd name="connsiteX260" fmla="*/ 4416725 w 8876581"/>
              <a:gd name="connsiteY260" fmla="*/ 2096625 h 3623501"/>
              <a:gd name="connsiteX261" fmla="*/ 4347714 w 8876581"/>
              <a:gd name="connsiteY261" fmla="*/ 2070746 h 3623501"/>
              <a:gd name="connsiteX262" fmla="*/ 4304581 w 8876581"/>
              <a:gd name="connsiteY262" fmla="*/ 2062119 h 3623501"/>
              <a:gd name="connsiteX263" fmla="*/ 4201065 w 8876581"/>
              <a:gd name="connsiteY263" fmla="*/ 2044867 h 3623501"/>
              <a:gd name="connsiteX264" fmla="*/ 4149306 w 8876581"/>
              <a:gd name="connsiteY264" fmla="*/ 2036240 h 3623501"/>
              <a:gd name="connsiteX265" fmla="*/ 4045789 w 8876581"/>
              <a:gd name="connsiteY265" fmla="*/ 2027614 h 3623501"/>
              <a:gd name="connsiteX266" fmla="*/ 4002657 w 8876581"/>
              <a:gd name="connsiteY266" fmla="*/ 2018987 h 3623501"/>
              <a:gd name="connsiteX267" fmla="*/ 3950898 w 8876581"/>
              <a:gd name="connsiteY267" fmla="*/ 2001734 h 3623501"/>
              <a:gd name="connsiteX268" fmla="*/ 3856008 w 8876581"/>
              <a:gd name="connsiteY268" fmla="*/ 1993108 h 3623501"/>
              <a:gd name="connsiteX269" fmla="*/ 3804249 w 8876581"/>
              <a:gd name="connsiteY269" fmla="*/ 1975855 h 3623501"/>
              <a:gd name="connsiteX270" fmla="*/ 3752491 w 8876581"/>
              <a:gd name="connsiteY270" fmla="*/ 1941350 h 3623501"/>
              <a:gd name="connsiteX271" fmla="*/ 3666227 w 8876581"/>
              <a:gd name="connsiteY271" fmla="*/ 1915470 h 3623501"/>
              <a:gd name="connsiteX272" fmla="*/ 3614468 w 8876581"/>
              <a:gd name="connsiteY272" fmla="*/ 1898217 h 3623501"/>
              <a:gd name="connsiteX273" fmla="*/ 3562710 w 8876581"/>
              <a:gd name="connsiteY273" fmla="*/ 1872338 h 3623501"/>
              <a:gd name="connsiteX274" fmla="*/ 3493698 w 8876581"/>
              <a:gd name="connsiteY274" fmla="*/ 1837833 h 3623501"/>
              <a:gd name="connsiteX275" fmla="*/ 3424687 w 8876581"/>
              <a:gd name="connsiteY275" fmla="*/ 1811953 h 3623501"/>
              <a:gd name="connsiteX276" fmla="*/ 3407434 w 8876581"/>
              <a:gd name="connsiteY276" fmla="*/ 1760195 h 3623501"/>
              <a:gd name="connsiteX277" fmla="*/ 3355676 w 8876581"/>
              <a:gd name="connsiteY277" fmla="*/ 1751568 h 3623501"/>
              <a:gd name="connsiteX278" fmla="*/ 3183148 w 8876581"/>
              <a:gd name="connsiteY278" fmla="*/ 1734316 h 3623501"/>
              <a:gd name="connsiteX279" fmla="*/ 3131389 w 8876581"/>
              <a:gd name="connsiteY279" fmla="*/ 1725689 h 3623501"/>
              <a:gd name="connsiteX280" fmla="*/ 3071004 w 8876581"/>
              <a:gd name="connsiteY280" fmla="*/ 1717063 h 3623501"/>
              <a:gd name="connsiteX281" fmla="*/ 3027872 w 8876581"/>
              <a:gd name="connsiteY281" fmla="*/ 1708436 h 3623501"/>
              <a:gd name="connsiteX282" fmla="*/ 3001993 w 8876581"/>
              <a:gd name="connsiteY282" fmla="*/ 1691184 h 3623501"/>
              <a:gd name="connsiteX283" fmla="*/ 2976114 w 8876581"/>
              <a:gd name="connsiteY283" fmla="*/ 1682557 h 3623501"/>
              <a:gd name="connsiteX284" fmla="*/ 2863970 w 8876581"/>
              <a:gd name="connsiteY284" fmla="*/ 1665304 h 3623501"/>
              <a:gd name="connsiteX285" fmla="*/ 2700068 w 8876581"/>
              <a:gd name="connsiteY285" fmla="*/ 1648051 h 3623501"/>
              <a:gd name="connsiteX286" fmla="*/ 2674189 w 8876581"/>
              <a:gd name="connsiteY286" fmla="*/ 1630799 h 3623501"/>
              <a:gd name="connsiteX287" fmla="*/ 2605178 w 8876581"/>
              <a:gd name="connsiteY287" fmla="*/ 1570414 h 3623501"/>
              <a:gd name="connsiteX288" fmla="*/ 2484408 w 8876581"/>
              <a:gd name="connsiteY288" fmla="*/ 1535908 h 3623501"/>
              <a:gd name="connsiteX289" fmla="*/ 2372265 w 8876581"/>
              <a:gd name="connsiteY289" fmla="*/ 1501402 h 3623501"/>
              <a:gd name="connsiteX290" fmla="*/ 2311880 w 8876581"/>
              <a:gd name="connsiteY290" fmla="*/ 1466897 h 3623501"/>
              <a:gd name="connsiteX291" fmla="*/ 2286000 w 8876581"/>
              <a:gd name="connsiteY291" fmla="*/ 1449644 h 3623501"/>
              <a:gd name="connsiteX292" fmla="*/ 2156604 w 8876581"/>
              <a:gd name="connsiteY292" fmla="*/ 1415138 h 3623501"/>
              <a:gd name="connsiteX293" fmla="*/ 2087593 w 8876581"/>
              <a:gd name="connsiteY293" fmla="*/ 1389259 h 3623501"/>
              <a:gd name="connsiteX294" fmla="*/ 2061714 w 8876581"/>
              <a:gd name="connsiteY294" fmla="*/ 1372006 h 3623501"/>
              <a:gd name="connsiteX295" fmla="*/ 2027208 w 8876581"/>
              <a:gd name="connsiteY295" fmla="*/ 1363380 h 3623501"/>
              <a:gd name="connsiteX296" fmla="*/ 1932317 w 8876581"/>
              <a:gd name="connsiteY296" fmla="*/ 1328874 h 3623501"/>
              <a:gd name="connsiteX297" fmla="*/ 1889185 w 8876581"/>
              <a:gd name="connsiteY297" fmla="*/ 1311621 h 3623501"/>
              <a:gd name="connsiteX298" fmla="*/ 1639019 w 8876581"/>
              <a:gd name="connsiteY298" fmla="*/ 1285742 h 3623501"/>
              <a:gd name="connsiteX299" fmla="*/ 1578634 w 8876581"/>
              <a:gd name="connsiteY299" fmla="*/ 1259863 h 3623501"/>
              <a:gd name="connsiteX300" fmla="*/ 1526876 w 8876581"/>
              <a:gd name="connsiteY300" fmla="*/ 1242610 h 3623501"/>
              <a:gd name="connsiteX301" fmla="*/ 1475117 w 8876581"/>
              <a:gd name="connsiteY301" fmla="*/ 1216731 h 3623501"/>
              <a:gd name="connsiteX302" fmla="*/ 1449238 w 8876581"/>
              <a:gd name="connsiteY302" fmla="*/ 1199478 h 3623501"/>
              <a:gd name="connsiteX303" fmla="*/ 1423359 w 8876581"/>
              <a:gd name="connsiteY303" fmla="*/ 1190851 h 3623501"/>
              <a:gd name="connsiteX304" fmla="*/ 1388853 w 8876581"/>
              <a:gd name="connsiteY304" fmla="*/ 1173599 h 3623501"/>
              <a:gd name="connsiteX305" fmla="*/ 1345721 w 8876581"/>
              <a:gd name="connsiteY305" fmla="*/ 1164972 h 3623501"/>
              <a:gd name="connsiteX306" fmla="*/ 1319842 w 8876581"/>
              <a:gd name="connsiteY306" fmla="*/ 1156346 h 3623501"/>
              <a:gd name="connsiteX307" fmla="*/ 1285336 w 8876581"/>
              <a:gd name="connsiteY307" fmla="*/ 1147719 h 3623501"/>
              <a:gd name="connsiteX308" fmla="*/ 1216325 w 8876581"/>
              <a:gd name="connsiteY308" fmla="*/ 1121840 h 3623501"/>
              <a:gd name="connsiteX309" fmla="*/ 1190446 w 8876581"/>
              <a:gd name="connsiteY309" fmla="*/ 1104587 h 3623501"/>
              <a:gd name="connsiteX310" fmla="*/ 1138687 w 8876581"/>
              <a:gd name="connsiteY310" fmla="*/ 1087334 h 3623501"/>
              <a:gd name="connsiteX311" fmla="*/ 1086929 w 8876581"/>
              <a:gd name="connsiteY311" fmla="*/ 1061455 h 3623501"/>
              <a:gd name="connsiteX312" fmla="*/ 1009291 w 8876581"/>
              <a:gd name="connsiteY312" fmla="*/ 1026950 h 3623501"/>
              <a:gd name="connsiteX313" fmla="*/ 983412 w 8876581"/>
              <a:gd name="connsiteY313" fmla="*/ 1018323 h 3623501"/>
              <a:gd name="connsiteX314" fmla="*/ 836763 w 8876581"/>
              <a:gd name="connsiteY314" fmla="*/ 1009697 h 3623501"/>
              <a:gd name="connsiteX315" fmla="*/ 802257 w 8876581"/>
              <a:gd name="connsiteY315" fmla="*/ 1001070 h 3623501"/>
              <a:gd name="connsiteX316" fmla="*/ 750498 w 8876581"/>
              <a:gd name="connsiteY316" fmla="*/ 983817 h 3623501"/>
              <a:gd name="connsiteX317" fmla="*/ 698740 w 8876581"/>
              <a:gd name="connsiteY317" fmla="*/ 949312 h 3623501"/>
              <a:gd name="connsiteX318" fmla="*/ 672861 w 8876581"/>
              <a:gd name="connsiteY318" fmla="*/ 932059 h 3623501"/>
              <a:gd name="connsiteX319" fmla="*/ 569344 w 8876581"/>
              <a:gd name="connsiteY319" fmla="*/ 906180 h 3623501"/>
              <a:gd name="connsiteX320" fmla="*/ 543465 w 8876581"/>
              <a:gd name="connsiteY320" fmla="*/ 897553 h 3623501"/>
              <a:gd name="connsiteX321" fmla="*/ 439948 w 8876581"/>
              <a:gd name="connsiteY321" fmla="*/ 880301 h 3623501"/>
              <a:gd name="connsiteX322" fmla="*/ 388189 w 8876581"/>
              <a:gd name="connsiteY322" fmla="*/ 845795 h 3623501"/>
              <a:gd name="connsiteX323" fmla="*/ 120770 w 8876581"/>
              <a:gd name="connsiteY323" fmla="*/ 819916 h 3623501"/>
              <a:gd name="connsiteX324" fmla="*/ 69012 w 8876581"/>
              <a:gd name="connsiteY324" fmla="*/ 785410 h 3623501"/>
              <a:gd name="connsiteX325" fmla="*/ 0 w 8876581"/>
              <a:gd name="connsiteY325" fmla="*/ 768157 h 3623501"/>
              <a:gd name="connsiteX326" fmla="*/ 17253 w 8876581"/>
              <a:gd name="connsiteY326" fmla="*/ 681893 h 3623501"/>
              <a:gd name="connsiteX327" fmla="*/ 34506 w 8876581"/>
              <a:gd name="connsiteY327" fmla="*/ 656014 h 3623501"/>
              <a:gd name="connsiteX328" fmla="*/ 43132 w 8876581"/>
              <a:gd name="connsiteY328" fmla="*/ 604255 h 3623501"/>
              <a:gd name="connsiteX329" fmla="*/ 60385 w 8876581"/>
              <a:gd name="connsiteY329" fmla="*/ 552497 h 3623501"/>
              <a:gd name="connsiteX330" fmla="*/ 94891 w 8876581"/>
              <a:gd name="connsiteY330" fmla="*/ 431727 h 3623501"/>
              <a:gd name="connsiteX331" fmla="*/ 103517 w 8876581"/>
              <a:gd name="connsiteY331" fmla="*/ 379968 h 3623501"/>
              <a:gd name="connsiteX332" fmla="*/ 120770 w 8876581"/>
              <a:gd name="connsiteY332" fmla="*/ 310957 h 3623501"/>
              <a:gd name="connsiteX333" fmla="*/ 138023 w 8876581"/>
              <a:gd name="connsiteY333" fmla="*/ 285078 h 3623501"/>
              <a:gd name="connsiteX334" fmla="*/ 155276 w 8876581"/>
              <a:gd name="connsiteY334" fmla="*/ 233319 h 3623501"/>
              <a:gd name="connsiteX335" fmla="*/ 163902 w 8876581"/>
              <a:gd name="connsiteY335" fmla="*/ 190187 h 362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8876581" h="3623501">
                <a:moveTo>
                  <a:pt x="163902" y="190187"/>
                </a:moveTo>
                <a:cubicBezTo>
                  <a:pt x="173885" y="173549"/>
                  <a:pt x="213332" y="106252"/>
                  <a:pt x="224287" y="95297"/>
                </a:cubicBezTo>
                <a:cubicBezTo>
                  <a:pt x="232913" y="86670"/>
                  <a:pt x="239502" y="75342"/>
                  <a:pt x="250166" y="69417"/>
                </a:cubicBezTo>
                <a:cubicBezTo>
                  <a:pt x="266064" y="60585"/>
                  <a:pt x="301925" y="52165"/>
                  <a:pt x="301925" y="52165"/>
                </a:cubicBezTo>
                <a:cubicBezTo>
                  <a:pt x="310551" y="46414"/>
                  <a:pt x="318330" y="39123"/>
                  <a:pt x="327804" y="34912"/>
                </a:cubicBezTo>
                <a:cubicBezTo>
                  <a:pt x="344423" y="27526"/>
                  <a:pt x="379563" y="17659"/>
                  <a:pt x="379563" y="17659"/>
                </a:cubicBezTo>
                <a:cubicBezTo>
                  <a:pt x="388189" y="11908"/>
                  <a:pt x="395105" y="1201"/>
                  <a:pt x="405442" y="406"/>
                </a:cubicBezTo>
                <a:cubicBezTo>
                  <a:pt x="441857" y="-2395"/>
                  <a:pt x="496063" y="9904"/>
                  <a:pt x="534838" y="17659"/>
                </a:cubicBezTo>
                <a:cubicBezTo>
                  <a:pt x="537714" y="26285"/>
                  <a:pt x="539049" y="35589"/>
                  <a:pt x="543465" y="43538"/>
                </a:cubicBezTo>
                <a:cubicBezTo>
                  <a:pt x="560670" y="74507"/>
                  <a:pt x="572243" y="98503"/>
                  <a:pt x="603849" y="112550"/>
                </a:cubicBezTo>
                <a:cubicBezTo>
                  <a:pt x="620468" y="119936"/>
                  <a:pt x="655608" y="129802"/>
                  <a:pt x="655608" y="129802"/>
                </a:cubicBezTo>
                <a:cubicBezTo>
                  <a:pt x="684363" y="172935"/>
                  <a:pt x="664234" y="149930"/>
                  <a:pt x="724619" y="190187"/>
                </a:cubicBezTo>
                <a:lnTo>
                  <a:pt x="750498" y="207440"/>
                </a:lnTo>
                <a:lnTo>
                  <a:pt x="776378" y="224693"/>
                </a:lnTo>
                <a:cubicBezTo>
                  <a:pt x="815535" y="283427"/>
                  <a:pt x="766603" y="213696"/>
                  <a:pt x="845389" y="302331"/>
                </a:cubicBezTo>
                <a:cubicBezTo>
                  <a:pt x="887213" y="349383"/>
                  <a:pt x="835196" y="309912"/>
                  <a:pt x="888521" y="345463"/>
                </a:cubicBezTo>
                <a:cubicBezTo>
                  <a:pt x="937963" y="419624"/>
                  <a:pt x="878688" y="325796"/>
                  <a:pt x="914400" y="397221"/>
                </a:cubicBezTo>
                <a:cubicBezTo>
                  <a:pt x="919037" y="406494"/>
                  <a:pt x="927442" y="413627"/>
                  <a:pt x="931653" y="423101"/>
                </a:cubicBezTo>
                <a:cubicBezTo>
                  <a:pt x="931660" y="423116"/>
                  <a:pt x="953216" y="487791"/>
                  <a:pt x="957532" y="500738"/>
                </a:cubicBezTo>
                <a:cubicBezTo>
                  <a:pt x="960408" y="509364"/>
                  <a:pt x="961115" y="519051"/>
                  <a:pt x="966159" y="526617"/>
                </a:cubicBezTo>
                <a:lnTo>
                  <a:pt x="1000665" y="578376"/>
                </a:lnTo>
                <a:cubicBezTo>
                  <a:pt x="1022346" y="643421"/>
                  <a:pt x="990578" y="565769"/>
                  <a:pt x="1035170" y="621508"/>
                </a:cubicBezTo>
                <a:cubicBezTo>
                  <a:pt x="1082790" y="681033"/>
                  <a:pt x="995510" y="615195"/>
                  <a:pt x="1069676" y="664640"/>
                </a:cubicBezTo>
                <a:cubicBezTo>
                  <a:pt x="1086469" y="715020"/>
                  <a:pt x="1065163" y="668754"/>
                  <a:pt x="1104181" y="707772"/>
                </a:cubicBezTo>
                <a:cubicBezTo>
                  <a:pt x="1111512" y="715103"/>
                  <a:pt x="1114797" y="725686"/>
                  <a:pt x="1121434" y="733651"/>
                </a:cubicBezTo>
                <a:cubicBezTo>
                  <a:pt x="1155802" y="774892"/>
                  <a:pt x="1136180" y="745939"/>
                  <a:pt x="1173193" y="776784"/>
                </a:cubicBezTo>
                <a:cubicBezTo>
                  <a:pt x="1182565" y="784594"/>
                  <a:pt x="1189700" y="794853"/>
                  <a:pt x="1199072" y="802663"/>
                </a:cubicBezTo>
                <a:cubicBezTo>
                  <a:pt x="1207037" y="809300"/>
                  <a:pt x="1215477" y="815705"/>
                  <a:pt x="1224951" y="819916"/>
                </a:cubicBezTo>
                <a:cubicBezTo>
                  <a:pt x="1241570" y="827302"/>
                  <a:pt x="1276710" y="837168"/>
                  <a:pt x="1276710" y="837168"/>
                </a:cubicBezTo>
                <a:cubicBezTo>
                  <a:pt x="1285336" y="842919"/>
                  <a:pt x="1293316" y="849784"/>
                  <a:pt x="1302589" y="854421"/>
                </a:cubicBezTo>
                <a:cubicBezTo>
                  <a:pt x="1331495" y="868874"/>
                  <a:pt x="1381500" y="868940"/>
                  <a:pt x="1406106" y="871674"/>
                </a:cubicBezTo>
                <a:cubicBezTo>
                  <a:pt x="1472349" y="888236"/>
                  <a:pt x="1408275" y="873474"/>
                  <a:pt x="1500997" y="888927"/>
                </a:cubicBezTo>
                <a:cubicBezTo>
                  <a:pt x="1515460" y="891337"/>
                  <a:pt x="1529557" y="895934"/>
                  <a:pt x="1544129" y="897553"/>
                </a:cubicBezTo>
                <a:cubicBezTo>
                  <a:pt x="1581391" y="901693"/>
                  <a:pt x="1618891" y="903304"/>
                  <a:pt x="1656272" y="906180"/>
                </a:cubicBezTo>
                <a:cubicBezTo>
                  <a:pt x="1664898" y="909055"/>
                  <a:pt x="1674018" y="910740"/>
                  <a:pt x="1682151" y="914806"/>
                </a:cubicBezTo>
                <a:cubicBezTo>
                  <a:pt x="1691424" y="919443"/>
                  <a:pt x="1698501" y="927975"/>
                  <a:pt x="1708031" y="932059"/>
                </a:cubicBezTo>
                <a:cubicBezTo>
                  <a:pt x="1718928" y="936729"/>
                  <a:pt x="1731034" y="937810"/>
                  <a:pt x="1742536" y="940685"/>
                </a:cubicBezTo>
                <a:cubicBezTo>
                  <a:pt x="1817298" y="937810"/>
                  <a:pt x="1892183" y="937206"/>
                  <a:pt x="1966823" y="932059"/>
                </a:cubicBezTo>
                <a:cubicBezTo>
                  <a:pt x="1975894" y="931433"/>
                  <a:pt x="1983959" y="925931"/>
                  <a:pt x="1992702" y="923433"/>
                </a:cubicBezTo>
                <a:cubicBezTo>
                  <a:pt x="2004102" y="920176"/>
                  <a:pt x="2015706" y="917682"/>
                  <a:pt x="2027208" y="914806"/>
                </a:cubicBezTo>
                <a:cubicBezTo>
                  <a:pt x="2035834" y="909055"/>
                  <a:pt x="2045122" y="904190"/>
                  <a:pt x="2053087" y="897553"/>
                </a:cubicBezTo>
                <a:cubicBezTo>
                  <a:pt x="2062459" y="889743"/>
                  <a:pt x="2068815" y="878441"/>
                  <a:pt x="2078966" y="871674"/>
                </a:cubicBezTo>
                <a:cubicBezTo>
                  <a:pt x="2086532" y="866630"/>
                  <a:pt x="2096219" y="865923"/>
                  <a:pt x="2104846" y="863048"/>
                </a:cubicBezTo>
                <a:cubicBezTo>
                  <a:pt x="2124974" y="832853"/>
                  <a:pt x="2130722" y="817042"/>
                  <a:pt x="2173857" y="802663"/>
                </a:cubicBezTo>
                <a:lnTo>
                  <a:pt x="2225615" y="785410"/>
                </a:lnTo>
                <a:cubicBezTo>
                  <a:pt x="2228491" y="771033"/>
                  <a:pt x="2226968" y="755008"/>
                  <a:pt x="2234242" y="742278"/>
                </a:cubicBezTo>
                <a:cubicBezTo>
                  <a:pt x="2239386" y="733276"/>
                  <a:pt x="2250647" y="729236"/>
                  <a:pt x="2260121" y="725025"/>
                </a:cubicBezTo>
                <a:cubicBezTo>
                  <a:pt x="2260133" y="725020"/>
                  <a:pt x="2324813" y="703461"/>
                  <a:pt x="2337759" y="699146"/>
                </a:cubicBezTo>
                <a:lnTo>
                  <a:pt x="2363638" y="690519"/>
                </a:lnTo>
                <a:lnTo>
                  <a:pt x="2389517" y="681893"/>
                </a:lnTo>
                <a:cubicBezTo>
                  <a:pt x="2398144" y="676142"/>
                  <a:pt x="2405923" y="668851"/>
                  <a:pt x="2415397" y="664640"/>
                </a:cubicBezTo>
                <a:cubicBezTo>
                  <a:pt x="2432016" y="657254"/>
                  <a:pt x="2467155" y="647387"/>
                  <a:pt x="2467155" y="647387"/>
                </a:cubicBezTo>
                <a:cubicBezTo>
                  <a:pt x="2497187" y="650724"/>
                  <a:pt x="2565964" y="652877"/>
                  <a:pt x="2596551" y="673267"/>
                </a:cubicBezTo>
                <a:lnTo>
                  <a:pt x="2622431" y="690519"/>
                </a:lnTo>
                <a:cubicBezTo>
                  <a:pt x="2628182" y="699146"/>
                  <a:pt x="2633046" y="708434"/>
                  <a:pt x="2639683" y="716399"/>
                </a:cubicBezTo>
                <a:cubicBezTo>
                  <a:pt x="2663536" y="745023"/>
                  <a:pt x="2666749" y="736024"/>
                  <a:pt x="2682815" y="768157"/>
                </a:cubicBezTo>
                <a:cubicBezTo>
                  <a:pt x="2718528" y="839584"/>
                  <a:pt x="2659253" y="745751"/>
                  <a:pt x="2708695" y="819916"/>
                </a:cubicBezTo>
                <a:cubicBezTo>
                  <a:pt x="2729227" y="881509"/>
                  <a:pt x="2715861" y="856542"/>
                  <a:pt x="2743200" y="897553"/>
                </a:cubicBezTo>
                <a:cubicBezTo>
                  <a:pt x="2761156" y="969371"/>
                  <a:pt x="2739292" y="898362"/>
                  <a:pt x="2769080" y="957938"/>
                </a:cubicBezTo>
                <a:cubicBezTo>
                  <a:pt x="2773146" y="966071"/>
                  <a:pt x="2772026" y="976717"/>
                  <a:pt x="2777706" y="983817"/>
                </a:cubicBezTo>
                <a:cubicBezTo>
                  <a:pt x="2784183" y="991913"/>
                  <a:pt x="2794959" y="995319"/>
                  <a:pt x="2803585" y="1001070"/>
                </a:cubicBezTo>
                <a:cubicBezTo>
                  <a:pt x="2824098" y="1062608"/>
                  <a:pt x="2795011" y="988209"/>
                  <a:pt x="2838091" y="1052829"/>
                </a:cubicBezTo>
                <a:cubicBezTo>
                  <a:pt x="2871424" y="1102830"/>
                  <a:pt x="2814718" y="1057376"/>
                  <a:pt x="2872597" y="1095961"/>
                </a:cubicBezTo>
                <a:cubicBezTo>
                  <a:pt x="2918601" y="1164970"/>
                  <a:pt x="2858220" y="1081584"/>
                  <a:pt x="2915729" y="1139093"/>
                </a:cubicBezTo>
                <a:cubicBezTo>
                  <a:pt x="2923060" y="1146424"/>
                  <a:pt x="2925650" y="1157641"/>
                  <a:pt x="2932981" y="1164972"/>
                </a:cubicBezTo>
                <a:cubicBezTo>
                  <a:pt x="2940312" y="1172303"/>
                  <a:pt x="2950896" y="1175588"/>
                  <a:pt x="2958861" y="1182225"/>
                </a:cubicBezTo>
                <a:cubicBezTo>
                  <a:pt x="2968233" y="1190035"/>
                  <a:pt x="2974076" y="1202179"/>
                  <a:pt x="2984740" y="1208104"/>
                </a:cubicBezTo>
                <a:cubicBezTo>
                  <a:pt x="3000637" y="1216936"/>
                  <a:pt x="3019245" y="1219606"/>
                  <a:pt x="3036498" y="1225357"/>
                </a:cubicBezTo>
                <a:lnTo>
                  <a:pt x="3062378" y="1233984"/>
                </a:lnTo>
                <a:lnTo>
                  <a:pt x="3088257" y="1242610"/>
                </a:lnTo>
                <a:cubicBezTo>
                  <a:pt x="3094008" y="1251236"/>
                  <a:pt x="3096718" y="1262994"/>
                  <a:pt x="3105510" y="1268489"/>
                </a:cubicBezTo>
                <a:cubicBezTo>
                  <a:pt x="3120932" y="1278128"/>
                  <a:pt x="3140015" y="1279991"/>
                  <a:pt x="3157268" y="1285742"/>
                </a:cubicBezTo>
                <a:lnTo>
                  <a:pt x="3209027" y="1302995"/>
                </a:lnTo>
                <a:cubicBezTo>
                  <a:pt x="3217653" y="1305870"/>
                  <a:pt x="3226085" y="1309416"/>
                  <a:pt x="3234906" y="1311621"/>
                </a:cubicBezTo>
                <a:cubicBezTo>
                  <a:pt x="3278233" y="1322453"/>
                  <a:pt x="3258164" y="1316499"/>
                  <a:pt x="3295291" y="1328874"/>
                </a:cubicBezTo>
                <a:cubicBezTo>
                  <a:pt x="3352800" y="1325999"/>
                  <a:pt x="3410617" y="1326848"/>
                  <a:pt x="3467819" y="1320248"/>
                </a:cubicBezTo>
                <a:cubicBezTo>
                  <a:pt x="3485885" y="1318163"/>
                  <a:pt x="3502325" y="1308746"/>
                  <a:pt x="3519578" y="1302995"/>
                </a:cubicBezTo>
                <a:cubicBezTo>
                  <a:pt x="3528204" y="1300119"/>
                  <a:pt x="3537891" y="1299412"/>
                  <a:pt x="3545457" y="1294368"/>
                </a:cubicBezTo>
                <a:cubicBezTo>
                  <a:pt x="3554083" y="1288617"/>
                  <a:pt x="3561126" y="1278918"/>
                  <a:pt x="3571336" y="1277116"/>
                </a:cubicBezTo>
                <a:cubicBezTo>
                  <a:pt x="3611081" y="1270102"/>
                  <a:pt x="3651886" y="1271841"/>
                  <a:pt x="3692106" y="1268489"/>
                </a:cubicBezTo>
                <a:cubicBezTo>
                  <a:pt x="3720904" y="1266089"/>
                  <a:pt x="3749615" y="1262738"/>
                  <a:pt x="3778370" y="1259863"/>
                </a:cubicBezTo>
                <a:cubicBezTo>
                  <a:pt x="3786996" y="1256987"/>
                  <a:pt x="3795476" y="1253629"/>
                  <a:pt x="3804249" y="1251236"/>
                </a:cubicBezTo>
                <a:cubicBezTo>
                  <a:pt x="3827125" y="1244997"/>
                  <a:pt x="3850257" y="1239735"/>
                  <a:pt x="3873261" y="1233984"/>
                </a:cubicBezTo>
                <a:cubicBezTo>
                  <a:pt x="3884763" y="1231109"/>
                  <a:pt x="3896519" y="1229106"/>
                  <a:pt x="3907766" y="1225357"/>
                </a:cubicBezTo>
                <a:lnTo>
                  <a:pt x="3933646" y="1216731"/>
                </a:lnTo>
                <a:cubicBezTo>
                  <a:pt x="3962401" y="1219606"/>
                  <a:pt x="3991752" y="1218859"/>
                  <a:pt x="4019910" y="1225357"/>
                </a:cubicBezTo>
                <a:cubicBezTo>
                  <a:pt x="4030012" y="1227688"/>
                  <a:pt x="4037824" y="1235973"/>
                  <a:pt x="4045789" y="1242610"/>
                </a:cubicBezTo>
                <a:cubicBezTo>
                  <a:pt x="4055161" y="1250420"/>
                  <a:pt x="4064577" y="1258562"/>
                  <a:pt x="4071668" y="1268489"/>
                </a:cubicBezTo>
                <a:cubicBezTo>
                  <a:pt x="4079142" y="1278953"/>
                  <a:pt x="4082541" y="1291830"/>
                  <a:pt x="4088921" y="1302995"/>
                </a:cubicBezTo>
                <a:cubicBezTo>
                  <a:pt x="4094065" y="1311997"/>
                  <a:pt x="4100423" y="1320248"/>
                  <a:pt x="4106174" y="1328874"/>
                </a:cubicBezTo>
                <a:cubicBezTo>
                  <a:pt x="4109049" y="1351878"/>
                  <a:pt x="4107003" y="1376053"/>
                  <a:pt x="4114800" y="1397885"/>
                </a:cubicBezTo>
                <a:cubicBezTo>
                  <a:pt x="4133642" y="1450643"/>
                  <a:pt x="4147841" y="1440366"/>
                  <a:pt x="4175185" y="1475523"/>
                </a:cubicBezTo>
                <a:cubicBezTo>
                  <a:pt x="4187915" y="1491891"/>
                  <a:pt x="4198189" y="1510029"/>
                  <a:pt x="4209691" y="1527282"/>
                </a:cubicBezTo>
                <a:lnTo>
                  <a:pt x="4244197" y="1579040"/>
                </a:lnTo>
                <a:cubicBezTo>
                  <a:pt x="4244199" y="1579042"/>
                  <a:pt x="4278701" y="1630798"/>
                  <a:pt x="4278702" y="1630799"/>
                </a:cubicBezTo>
                <a:cubicBezTo>
                  <a:pt x="4287328" y="1639425"/>
                  <a:pt x="4296771" y="1647306"/>
                  <a:pt x="4304581" y="1656678"/>
                </a:cubicBezTo>
                <a:cubicBezTo>
                  <a:pt x="4311218" y="1664643"/>
                  <a:pt x="4314946" y="1674808"/>
                  <a:pt x="4321834" y="1682557"/>
                </a:cubicBezTo>
                <a:cubicBezTo>
                  <a:pt x="4338044" y="1700793"/>
                  <a:pt x="4358953" y="1714797"/>
                  <a:pt x="4373593" y="1734316"/>
                </a:cubicBezTo>
                <a:cubicBezTo>
                  <a:pt x="4382219" y="1745818"/>
                  <a:pt x="4390116" y="1757905"/>
                  <a:pt x="4399472" y="1768821"/>
                </a:cubicBezTo>
                <a:cubicBezTo>
                  <a:pt x="4413785" y="1785519"/>
                  <a:pt x="4431260" y="1801967"/>
                  <a:pt x="4451231" y="1811953"/>
                </a:cubicBezTo>
                <a:cubicBezTo>
                  <a:pt x="4463611" y="1818143"/>
                  <a:pt x="4500552" y="1826440"/>
                  <a:pt x="4511615" y="1829206"/>
                </a:cubicBezTo>
                <a:cubicBezTo>
                  <a:pt x="4523117" y="1834957"/>
                  <a:pt x="4533267" y="1846069"/>
                  <a:pt x="4546121" y="1846459"/>
                </a:cubicBezTo>
                <a:cubicBezTo>
                  <a:pt x="4622926" y="1848787"/>
                  <a:pt x="4747508" y="1852184"/>
                  <a:pt x="4839419" y="1829206"/>
                </a:cubicBezTo>
                <a:cubicBezTo>
                  <a:pt x="4848240" y="1827001"/>
                  <a:pt x="4856672" y="1823455"/>
                  <a:pt x="4865298" y="1820580"/>
                </a:cubicBezTo>
                <a:cubicBezTo>
                  <a:pt x="4873925" y="1814829"/>
                  <a:pt x="4881269" y="1806376"/>
                  <a:pt x="4891178" y="1803327"/>
                </a:cubicBezTo>
                <a:cubicBezTo>
                  <a:pt x="4919205" y="1794703"/>
                  <a:pt x="4977442" y="1786074"/>
                  <a:pt x="4977442" y="1786074"/>
                </a:cubicBezTo>
                <a:cubicBezTo>
                  <a:pt x="4986068" y="1791825"/>
                  <a:pt x="4992989" y="1802466"/>
                  <a:pt x="5003321" y="1803327"/>
                </a:cubicBezTo>
                <a:cubicBezTo>
                  <a:pt x="5063028" y="1808303"/>
                  <a:pt x="5065675" y="1797835"/>
                  <a:pt x="5106838" y="1786074"/>
                </a:cubicBezTo>
                <a:cubicBezTo>
                  <a:pt x="5118238" y="1782817"/>
                  <a:pt x="5129944" y="1780705"/>
                  <a:pt x="5141344" y="1777448"/>
                </a:cubicBezTo>
                <a:cubicBezTo>
                  <a:pt x="5150087" y="1774950"/>
                  <a:pt x="5158480" y="1771319"/>
                  <a:pt x="5167223" y="1768821"/>
                </a:cubicBezTo>
                <a:cubicBezTo>
                  <a:pt x="5178623" y="1765564"/>
                  <a:pt x="5190329" y="1763452"/>
                  <a:pt x="5201729" y="1760195"/>
                </a:cubicBezTo>
                <a:cubicBezTo>
                  <a:pt x="5288358" y="1735444"/>
                  <a:pt x="5154242" y="1769908"/>
                  <a:pt x="5262114" y="1742942"/>
                </a:cubicBezTo>
                <a:cubicBezTo>
                  <a:pt x="5273616" y="1737191"/>
                  <a:pt x="5284420" y="1729755"/>
                  <a:pt x="5296619" y="1725689"/>
                </a:cubicBezTo>
                <a:cubicBezTo>
                  <a:pt x="5310529" y="1721052"/>
                  <a:pt x="5325527" y="1720619"/>
                  <a:pt x="5339751" y="1717063"/>
                </a:cubicBezTo>
                <a:cubicBezTo>
                  <a:pt x="5348573" y="1714858"/>
                  <a:pt x="5357004" y="1711312"/>
                  <a:pt x="5365631" y="1708436"/>
                </a:cubicBezTo>
                <a:cubicBezTo>
                  <a:pt x="5426016" y="1711312"/>
                  <a:pt x="5486702" y="1710387"/>
                  <a:pt x="5546785" y="1717063"/>
                </a:cubicBezTo>
                <a:cubicBezTo>
                  <a:pt x="5564860" y="1719071"/>
                  <a:pt x="5583412" y="1724228"/>
                  <a:pt x="5598544" y="1734316"/>
                </a:cubicBezTo>
                <a:lnTo>
                  <a:pt x="5650302" y="1768821"/>
                </a:lnTo>
                <a:cubicBezTo>
                  <a:pt x="5661804" y="1786074"/>
                  <a:pt x="5675535" y="1802034"/>
                  <a:pt x="5684808" y="1820580"/>
                </a:cubicBezTo>
                <a:cubicBezTo>
                  <a:pt x="5690559" y="1832082"/>
                  <a:pt x="5693829" y="1845206"/>
                  <a:pt x="5702061" y="1855085"/>
                </a:cubicBezTo>
                <a:cubicBezTo>
                  <a:pt x="5708698" y="1863050"/>
                  <a:pt x="5719314" y="1866587"/>
                  <a:pt x="5727940" y="1872338"/>
                </a:cubicBezTo>
                <a:cubicBezTo>
                  <a:pt x="5750943" y="1941349"/>
                  <a:pt x="5716438" y="1860835"/>
                  <a:pt x="5762446" y="1906844"/>
                </a:cubicBezTo>
                <a:cubicBezTo>
                  <a:pt x="5771539" y="1915937"/>
                  <a:pt x="5773318" y="1930185"/>
                  <a:pt x="5779698" y="1941350"/>
                </a:cubicBezTo>
                <a:cubicBezTo>
                  <a:pt x="5784842" y="1950352"/>
                  <a:pt x="5790314" y="1959264"/>
                  <a:pt x="5796951" y="1967229"/>
                </a:cubicBezTo>
                <a:cubicBezTo>
                  <a:pt x="5850706" y="2031733"/>
                  <a:pt x="5802733" y="1941978"/>
                  <a:pt x="5883215" y="2070746"/>
                </a:cubicBezTo>
                <a:cubicBezTo>
                  <a:pt x="5897593" y="2093750"/>
                  <a:pt x="5912391" y="2116496"/>
                  <a:pt x="5926348" y="2139757"/>
                </a:cubicBezTo>
                <a:cubicBezTo>
                  <a:pt x="5934974" y="2154134"/>
                  <a:pt x="5942167" y="2169476"/>
                  <a:pt x="5952227" y="2182889"/>
                </a:cubicBezTo>
                <a:cubicBezTo>
                  <a:pt x="5959547" y="2192649"/>
                  <a:pt x="5970296" y="2199396"/>
                  <a:pt x="5978106" y="2208768"/>
                </a:cubicBezTo>
                <a:cubicBezTo>
                  <a:pt x="5984743" y="2216733"/>
                  <a:pt x="5989333" y="2226211"/>
                  <a:pt x="5995359" y="2234648"/>
                </a:cubicBezTo>
                <a:cubicBezTo>
                  <a:pt x="6003716" y="2246347"/>
                  <a:pt x="6011882" y="2258237"/>
                  <a:pt x="6021238" y="2269153"/>
                </a:cubicBezTo>
                <a:cubicBezTo>
                  <a:pt x="6062665" y="2317484"/>
                  <a:pt x="6029983" y="2275416"/>
                  <a:pt x="6072997" y="2312285"/>
                </a:cubicBezTo>
                <a:cubicBezTo>
                  <a:pt x="6085347" y="2322871"/>
                  <a:pt x="6094662" y="2336805"/>
                  <a:pt x="6107502" y="2346791"/>
                </a:cubicBezTo>
                <a:cubicBezTo>
                  <a:pt x="6117725" y="2354743"/>
                  <a:pt x="6169335" y="2383996"/>
                  <a:pt x="6185140" y="2389923"/>
                </a:cubicBezTo>
                <a:cubicBezTo>
                  <a:pt x="6196241" y="2394086"/>
                  <a:pt x="6208094" y="2395884"/>
                  <a:pt x="6219646" y="2398550"/>
                </a:cubicBezTo>
                <a:lnTo>
                  <a:pt x="6297283" y="2415802"/>
                </a:lnTo>
                <a:cubicBezTo>
                  <a:pt x="6386423" y="2412927"/>
                  <a:pt x="6475653" y="2412123"/>
                  <a:pt x="6564702" y="2407176"/>
                </a:cubicBezTo>
                <a:cubicBezTo>
                  <a:pt x="6593966" y="2405550"/>
                  <a:pt x="6633245" y="2390080"/>
                  <a:pt x="6659593" y="2381297"/>
                </a:cubicBezTo>
                <a:lnTo>
                  <a:pt x="6685472" y="2372670"/>
                </a:lnTo>
                <a:cubicBezTo>
                  <a:pt x="6691223" y="2364044"/>
                  <a:pt x="6694099" y="2352542"/>
                  <a:pt x="6702725" y="2346791"/>
                </a:cubicBezTo>
                <a:cubicBezTo>
                  <a:pt x="6711316" y="2341064"/>
                  <a:pt x="6788801" y="2329580"/>
                  <a:pt x="6788989" y="2329538"/>
                </a:cubicBezTo>
                <a:cubicBezTo>
                  <a:pt x="6797865" y="2327565"/>
                  <a:pt x="6806008" y="2322957"/>
                  <a:pt x="6814868" y="2320912"/>
                </a:cubicBezTo>
                <a:cubicBezTo>
                  <a:pt x="6843441" y="2314318"/>
                  <a:pt x="6873312" y="2312931"/>
                  <a:pt x="6901132" y="2303659"/>
                </a:cubicBezTo>
                <a:cubicBezTo>
                  <a:pt x="6909759" y="2300784"/>
                  <a:pt x="6918239" y="2297426"/>
                  <a:pt x="6927012" y="2295033"/>
                </a:cubicBezTo>
                <a:cubicBezTo>
                  <a:pt x="6949888" y="2288794"/>
                  <a:pt x="6996023" y="2277780"/>
                  <a:pt x="6996023" y="2277780"/>
                </a:cubicBezTo>
                <a:cubicBezTo>
                  <a:pt x="7053532" y="2280655"/>
                  <a:pt x="7111414" y="2279264"/>
                  <a:pt x="7168551" y="2286406"/>
                </a:cubicBezTo>
                <a:cubicBezTo>
                  <a:pt x="7181311" y="2288001"/>
                  <a:pt x="7191237" y="2298593"/>
                  <a:pt x="7203057" y="2303659"/>
                </a:cubicBezTo>
                <a:cubicBezTo>
                  <a:pt x="7211415" y="2307241"/>
                  <a:pt x="7220310" y="2309410"/>
                  <a:pt x="7228936" y="2312285"/>
                </a:cubicBezTo>
                <a:cubicBezTo>
                  <a:pt x="7234687" y="2320912"/>
                  <a:pt x="7236916" y="2333528"/>
                  <a:pt x="7246189" y="2338165"/>
                </a:cubicBezTo>
                <a:cubicBezTo>
                  <a:pt x="7305659" y="2367900"/>
                  <a:pt x="7303352" y="2311254"/>
                  <a:pt x="7332453" y="2398550"/>
                </a:cubicBezTo>
                <a:cubicBezTo>
                  <a:pt x="7335329" y="2407176"/>
                  <a:pt x="7337013" y="2416296"/>
                  <a:pt x="7341080" y="2424429"/>
                </a:cubicBezTo>
                <a:cubicBezTo>
                  <a:pt x="7364633" y="2471535"/>
                  <a:pt x="7353951" y="2428491"/>
                  <a:pt x="7366959" y="2476187"/>
                </a:cubicBezTo>
                <a:cubicBezTo>
                  <a:pt x="7368242" y="2480891"/>
                  <a:pt x="7392345" y="2585556"/>
                  <a:pt x="7401465" y="2596957"/>
                </a:cubicBezTo>
                <a:cubicBezTo>
                  <a:pt x="7403446" y="2599433"/>
                  <a:pt x="7486973" y="2654215"/>
                  <a:pt x="7496355" y="2657342"/>
                </a:cubicBezTo>
                <a:cubicBezTo>
                  <a:pt x="7515644" y="2663772"/>
                  <a:pt x="7536612" y="2663093"/>
                  <a:pt x="7556740" y="2665968"/>
                </a:cubicBezTo>
                <a:cubicBezTo>
                  <a:pt x="7596997" y="2683221"/>
                  <a:pt x="7634444" y="2709752"/>
                  <a:pt x="7677510" y="2717727"/>
                </a:cubicBezTo>
                <a:cubicBezTo>
                  <a:pt x="7714375" y="2724554"/>
                  <a:pt x="7752505" y="2714167"/>
                  <a:pt x="7789653" y="2709101"/>
                </a:cubicBezTo>
                <a:cubicBezTo>
                  <a:pt x="7815921" y="2705519"/>
                  <a:pt x="7841800" y="2699131"/>
                  <a:pt x="7867291" y="2691848"/>
                </a:cubicBezTo>
                <a:cubicBezTo>
                  <a:pt x="7882180" y="2687594"/>
                  <a:pt x="7895924" y="2680032"/>
                  <a:pt x="7910423" y="2674595"/>
                </a:cubicBezTo>
                <a:cubicBezTo>
                  <a:pt x="7918937" y="2671402"/>
                  <a:pt x="7927676" y="2668844"/>
                  <a:pt x="7936302" y="2665968"/>
                </a:cubicBezTo>
                <a:cubicBezTo>
                  <a:pt x="7952454" y="2667045"/>
                  <a:pt x="8050418" y="2662642"/>
                  <a:pt x="8091578" y="2683221"/>
                </a:cubicBezTo>
                <a:cubicBezTo>
                  <a:pt x="8100851" y="2687857"/>
                  <a:pt x="8110126" y="2693143"/>
                  <a:pt x="8117457" y="2700474"/>
                </a:cubicBezTo>
                <a:cubicBezTo>
                  <a:pt x="8127623" y="2710640"/>
                  <a:pt x="8136354" y="2722412"/>
                  <a:pt x="8143336" y="2734980"/>
                </a:cubicBezTo>
                <a:cubicBezTo>
                  <a:pt x="8150856" y="2748516"/>
                  <a:pt x="8154838" y="2763735"/>
                  <a:pt x="8160589" y="2778112"/>
                </a:cubicBezTo>
                <a:cubicBezTo>
                  <a:pt x="8161633" y="2784379"/>
                  <a:pt x="8168403" y="2841591"/>
                  <a:pt x="8177842" y="2855750"/>
                </a:cubicBezTo>
                <a:cubicBezTo>
                  <a:pt x="8193621" y="2879419"/>
                  <a:pt x="8213041" y="2888088"/>
                  <a:pt x="8238227" y="2898882"/>
                </a:cubicBezTo>
                <a:cubicBezTo>
                  <a:pt x="8246585" y="2902464"/>
                  <a:pt x="8255480" y="2904633"/>
                  <a:pt x="8264106" y="2907508"/>
                </a:cubicBezTo>
                <a:cubicBezTo>
                  <a:pt x="8272732" y="2913259"/>
                  <a:pt x="8280511" y="2920550"/>
                  <a:pt x="8289985" y="2924761"/>
                </a:cubicBezTo>
                <a:cubicBezTo>
                  <a:pt x="8300493" y="2929431"/>
                  <a:pt x="8358324" y="2948250"/>
                  <a:pt x="8376249" y="2950640"/>
                </a:cubicBezTo>
                <a:cubicBezTo>
                  <a:pt x="8407731" y="2954838"/>
                  <a:pt x="8439510" y="2956391"/>
                  <a:pt x="8471140" y="2959267"/>
                </a:cubicBezTo>
                <a:cubicBezTo>
                  <a:pt x="8550282" y="2985647"/>
                  <a:pt x="8515115" y="2977385"/>
                  <a:pt x="8678174" y="2959267"/>
                </a:cubicBezTo>
                <a:cubicBezTo>
                  <a:pt x="8696249" y="2957259"/>
                  <a:pt x="8729932" y="2942014"/>
                  <a:pt x="8729932" y="2942014"/>
                </a:cubicBezTo>
                <a:cubicBezTo>
                  <a:pt x="8770189" y="2944889"/>
                  <a:pt x="8811705" y="2940241"/>
                  <a:pt x="8850702" y="2950640"/>
                </a:cubicBezTo>
                <a:cubicBezTo>
                  <a:pt x="8859488" y="2952983"/>
                  <a:pt x="8856831" y="2967776"/>
                  <a:pt x="8859329" y="2976519"/>
                </a:cubicBezTo>
                <a:cubicBezTo>
                  <a:pt x="8869622" y="3012546"/>
                  <a:pt x="8869804" y="3022121"/>
                  <a:pt x="8876581" y="3062784"/>
                </a:cubicBezTo>
                <a:cubicBezTo>
                  <a:pt x="8870728" y="3156444"/>
                  <a:pt x="8876948" y="3191078"/>
                  <a:pt x="8850702" y="3269817"/>
                </a:cubicBezTo>
                <a:cubicBezTo>
                  <a:pt x="8844951" y="3287070"/>
                  <a:pt x="8843537" y="3306444"/>
                  <a:pt x="8833449" y="3321576"/>
                </a:cubicBezTo>
                <a:cubicBezTo>
                  <a:pt x="8793900" y="3380900"/>
                  <a:pt x="8805501" y="3353663"/>
                  <a:pt x="8790317" y="3399214"/>
                </a:cubicBezTo>
                <a:cubicBezTo>
                  <a:pt x="8787442" y="3445221"/>
                  <a:pt x="8788880" y="3491703"/>
                  <a:pt x="8781691" y="3537236"/>
                </a:cubicBezTo>
                <a:cubicBezTo>
                  <a:pt x="8780074" y="3547477"/>
                  <a:pt x="8769075" y="3553843"/>
                  <a:pt x="8764438" y="3563116"/>
                </a:cubicBezTo>
                <a:cubicBezTo>
                  <a:pt x="8754019" y="3583954"/>
                  <a:pt x="8759162" y="3598391"/>
                  <a:pt x="8738559" y="3614874"/>
                </a:cubicBezTo>
                <a:cubicBezTo>
                  <a:pt x="8731459" y="3620554"/>
                  <a:pt x="8721306" y="3620625"/>
                  <a:pt x="8712680" y="3623501"/>
                </a:cubicBezTo>
                <a:cubicBezTo>
                  <a:pt x="8683925" y="3620625"/>
                  <a:pt x="8654920" y="3619625"/>
                  <a:pt x="8626415" y="3614874"/>
                </a:cubicBezTo>
                <a:cubicBezTo>
                  <a:pt x="8603026" y="3610976"/>
                  <a:pt x="8557404" y="3597621"/>
                  <a:pt x="8557404" y="3597621"/>
                </a:cubicBezTo>
                <a:cubicBezTo>
                  <a:pt x="8548778" y="3591870"/>
                  <a:pt x="8538856" y="3587699"/>
                  <a:pt x="8531525" y="3580368"/>
                </a:cubicBezTo>
                <a:cubicBezTo>
                  <a:pt x="8524194" y="3573037"/>
                  <a:pt x="8522368" y="3560966"/>
                  <a:pt x="8514272" y="3554489"/>
                </a:cubicBezTo>
                <a:cubicBezTo>
                  <a:pt x="8507172" y="3548809"/>
                  <a:pt x="8497019" y="3548738"/>
                  <a:pt x="8488393" y="3545863"/>
                </a:cubicBezTo>
                <a:cubicBezTo>
                  <a:pt x="8479767" y="3540112"/>
                  <a:pt x="8471787" y="3533246"/>
                  <a:pt x="8462514" y="3528610"/>
                </a:cubicBezTo>
                <a:cubicBezTo>
                  <a:pt x="8427280" y="3510993"/>
                  <a:pt x="8356233" y="3513283"/>
                  <a:pt x="8333117" y="3511357"/>
                </a:cubicBezTo>
                <a:cubicBezTo>
                  <a:pt x="8271069" y="3490675"/>
                  <a:pt x="8348554" y="3515768"/>
                  <a:pt x="8272732" y="3494104"/>
                </a:cubicBezTo>
                <a:cubicBezTo>
                  <a:pt x="8263989" y="3491606"/>
                  <a:pt x="8255479" y="3488353"/>
                  <a:pt x="8246853" y="3485478"/>
                </a:cubicBezTo>
                <a:cubicBezTo>
                  <a:pt x="8182595" y="3442638"/>
                  <a:pt x="8261521" y="3497701"/>
                  <a:pt x="8195095" y="3442346"/>
                </a:cubicBezTo>
                <a:cubicBezTo>
                  <a:pt x="8187130" y="3435709"/>
                  <a:pt x="8178317" y="3430058"/>
                  <a:pt x="8169215" y="3425093"/>
                </a:cubicBezTo>
                <a:cubicBezTo>
                  <a:pt x="8101846" y="3388346"/>
                  <a:pt x="8119510" y="3395413"/>
                  <a:pt x="8065698" y="3381961"/>
                </a:cubicBezTo>
                <a:cubicBezTo>
                  <a:pt x="8005153" y="3402143"/>
                  <a:pt x="8009226" y="3408819"/>
                  <a:pt x="7936302" y="3390587"/>
                </a:cubicBezTo>
                <a:cubicBezTo>
                  <a:pt x="7926244" y="3388072"/>
                  <a:pt x="7919696" y="3377971"/>
                  <a:pt x="7910423" y="3373334"/>
                </a:cubicBezTo>
                <a:cubicBezTo>
                  <a:pt x="7902290" y="3369268"/>
                  <a:pt x="7893170" y="3367583"/>
                  <a:pt x="7884544" y="3364708"/>
                </a:cubicBezTo>
                <a:cubicBezTo>
                  <a:pt x="7786787" y="3291391"/>
                  <a:pt x="7910270" y="3380787"/>
                  <a:pt x="7815532" y="3321576"/>
                </a:cubicBezTo>
                <a:cubicBezTo>
                  <a:pt x="7803340" y="3313956"/>
                  <a:pt x="7794376" y="3301037"/>
                  <a:pt x="7781027" y="3295697"/>
                </a:cubicBezTo>
                <a:cubicBezTo>
                  <a:pt x="7764787" y="3289201"/>
                  <a:pt x="7746237" y="3291312"/>
                  <a:pt x="7729268" y="3287070"/>
                </a:cubicBezTo>
                <a:cubicBezTo>
                  <a:pt x="7711625" y="3282659"/>
                  <a:pt x="7677510" y="3269817"/>
                  <a:pt x="7677510" y="3269817"/>
                </a:cubicBezTo>
                <a:cubicBezTo>
                  <a:pt x="7603488" y="3214302"/>
                  <a:pt x="7688176" y="3274601"/>
                  <a:pt x="7591246" y="3218059"/>
                </a:cubicBezTo>
                <a:cubicBezTo>
                  <a:pt x="7573335" y="3207611"/>
                  <a:pt x="7559159" y="3190110"/>
                  <a:pt x="7539487" y="3183553"/>
                </a:cubicBezTo>
                <a:lnTo>
                  <a:pt x="7461849" y="3157674"/>
                </a:lnTo>
                <a:cubicBezTo>
                  <a:pt x="7437127" y="3149433"/>
                  <a:pt x="7420591" y="3142734"/>
                  <a:pt x="7392838" y="3140421"/>
                </a:cubicBezTo>
                <a:cubicBezTo>
                  <a:pt x="7338317" y="3135878"/>
                  <a:pt x="7283570" y="3134670"/>
                  <a:pt x="7228936" y="3131795"/>
                </a:cubicBezTo>
                <a:cubicBezTo>
                  <a:pt x="7203625" y="3126732"/>
                  <a:pt x="7183132" y="3124488"/>
                  <a:pt x="7159925" y="3114542"/>
                </a:cubicBezTo>
                <a:cubicBezTo>
                  <a:pt x="7148105" y="3109476"/>
                  <a:pt x="7136584" y="3103669"/>
                  <a:pt x="7125419" y="3097289"/>
                </a:cubicBezTo>
                <a:cubicBezTo>
                  <a:pt x="7116417" y="3092145"/>
                  <a:pt x="7109069" y="3084120"/>
                  <a:pt x="7099540" y="3080036"/>
                </a:cubicBezTo>
                <a:cubicBezTo>
                  <a:pt x="7088643" y="3075366"/>
                  <a:pt x="7076434" y="3074667"/>
                  <a:pt x="7065034" y="3071410"/>
                </a:cubicBezTo>
                <a:cubicBezTo>
                  <a:pt x="7056291" y="3068912"/>
                  <a:pt x="7047898" y="3065282"/>
                  <a:pt x="7039155" y="3062784"/>
                </a:cubicBezTo>
                <a:cubicBezTo>
                  <a:pt x="6947900" y="3036711"/>
                  <a:pt x="7075881" y="3077901"/>
                  <a:pt x="6952891" y="3036904"/>
                </a:cubicBezTo>
                <a:lnTo>
                  <a:pt x="6927012" y="3028278"/>
                </a:lnTo>
                <a:cubicBezTo>
                  <a:pt x="6862036" y="2984961"/>
                  <a:pt x="6944617" y="3035823"/>
                  <a:pt x="6866627" y="3002399"/>
                </a:cubicBezTo>
                <a:cubicBezTo>
                  <a:pt x="6857098" y="2998315"/>
                  <a:pt x="6850021" y="2989783"/>
                  <a:pt x="6840748" y="2985146"/>
                </a:cubicBezTo>
                <a:cubicBezTo>
                  <a:pt x="6832615" y="2981079"/>
                  <a:pt x="6823226" y="2980101"/>
                  <a:pt x="6814868" y="2976519"/>
                </a:cubicBezTo>
                <a:cubicBezTo>
                  <a:pt x="6803049" y="2971454"/>
                  <a:pt x="6792302" y="2964043"/>
                  <a:pt x="6780363" y="2959267"/>
                </a:cubicBezTo>
                <a:cubicBezTo>
                  <a:pt x="6763477" y="2952513"/>
                  <a:pt x="6745857" y="2947765"/>
                  <a:pt x="6728604" y="2942014"/>
                </a:cubicBezTo>
                <a:lnTo>
                  <a:pt x="6650966" y="2916134"/>
                </a:lnTo>
                <a:lnTo>
                  <a:pt x="6625087" y="2907508"/>
                </a:lnTo>
                <a:cubicBezTo>
                  <a:pt x="6616461" y="2904633"/>
                  <a:pt x="6608256" y="2899787"/>
                  <a:pt x="6599208" y="2898882"/>
                </a:cubicBezTo>
                <a:lnTo>
                  <a:pt x="6512944" y="2890255"/>
                </a:lnTo>
                <a:cubicBezTo>
                  <a:pt x="6372122" y="2843314"/>
                  <a:pt x="6548822" y="2899224"/>
                  <a:pt x="6409427" y="2864376"/>
                </a:cubicBezTo>
                <a:cubicBezTo>
                  <a:pt x="6391784" y="2859965"/>
                  <a:pt x="6374921" y="2852874"/>
                  <a:pt x="6357668" y="2847123"/>
                </a:cubicBezTo>
                <a:lnTo>
                  <a:pt x="6331789" y="2838497"/>
                </a:lnTo>
                <a:cubicBezTo>
                  <a:pt x="6257638" y="2789062"/>
                  <a:pt x="6351448" y="2848325"/>
                  <a:pt x="6280031" y="2812617"/>
                </a:cubicBezTo>
                <a:cubicBezTo>
                  <a:pt x="6270758" y="2807980"/>
                  <a:pt x="6263625" y="2799576"/>
                  <a:pt x="6254151" y="2795365"/>
                </a:cubicBezTo>
                <a:cubicBezTo>
                  <a:pt x="6237532" y="2787979"/>
                  <a:pt x="6219646" y="2783863"/>
                  <a:pt x="6202393" y="2778112"/>
                </a:cubicBezTo>
                <a:cubicBezTo>
                  <a:pt x="6193767" y="2775236"/>
                  <a:pt x="6184080" y="2774529"/>
                  <a:pt x="6176514" y="2769485"/>
                </a:cubicBezTo>
                <a:cubicBezTo>
                  <a:pt x="6159261" y="2757983"/>
                  <a:pt x="6144426" y="2741538"/>
                  <a:pt x="6124755" y="2734980"/>
                </a:cubicBezTo>
                <a:cubicBezTo>
                  <a:pt x="6116129" y="2732104"/>
                  <a:pt x="6106825" y="2730769"/>
                  <a:pt x="6098876" y="2726353"/>
                </a:cubicBezTo>
                <a:cubicBezTo>
                  <a:pt x="6080750" y="2716283"/>
                  <a:pt x="6066788" y="2698405"/>
                  <a:pt x="6047117" y="2691848"/>
                </a:cubicBezTo>
                <a:cubicBezTo>
                  <a:pt x="5924144" y="2650856"/>
                  <a:pt x="6052097" y="2692038"/>
                  <a:pt x="5960853" y="2665968"/>
                </a:cubicBezTo>
                <a:cubicBezTo>
                  <a:pt x="5952110" y="2663470"/>
                  <a:pt x="5943850" y="2659314"/>
                  <a:pt x="5934974" y="2657342"/>
                </a:cubicBezTo>
                <a:cubicBezTo>
                  <a:pt x="5917900" y="2653548"/>
                  <a:pt x="5900468" y="2651591"/>
                  <a:pt x="5883215" y="2648716"/>
                </a:cubicBezTo>
                <a:cubicBezTo>
                  <a:pt x="5794076" y="2617086"/>
                  <a:pt x="5702452" y="2591736"/>
                  <a:pt x="5615797" y="2553825"/>
                </a:cubicBezTo>
                <a:cubicBezTo>
                  <a:pt x="5607466" y="2550180"/>
                  <a:pt x="5615479" y="2531639"/>
                  <a:pt x="5607170" y="2527946"/>
                </a:cubicBezTo>
                <a:cubicBezTo>
                  <a:pt x="5585985" y="2518531"/>
                  <a:pt x="5561138" y="2522383"/>
                  <a:pt x="5538159" y="2519319"/>
                </a:cubicBezTo>
                <a:lnTo>
                  <a:pt x="5477774" y="2510693"/>
                </a:lnTo>
                <a:cubicBezTo>
                  <a:pt x="5469148" y="2507818"/>
                  <a:pt x="5460668" y="2504459"/>
                  <a:pt x="5451895" y="2502067"/>
                </a:cubicBezTo>
                <a:cubicBezTo>
                  <a:pt x="5429019" y="2495828"/>
                  <a:pt x="5382883" y="2484814"/>
                  <a:pt x="5382883" y="2484814"/>
                </a:cubicBezTo>
                <a:cubicBezTo>
                  <a:pt x="5374257" y="2479063"/>
                  <a:pt x="5366533" y="2471645"/>
                  <a:pt x="5357004" y="2467561"/>
                </a:cubicBezTo>
                <a:cubicBezTo>
                  <a:pt x="5346107" y="2462891"/>
                  <a:pt x="5333898" y="2462191"/>
                  <a:pt x="5322498" y="2458934"/>
                </a:cubicBezTo>
                <a:cubicBezTo>
                  <a:pt x="5313755" y="2456436"/>
                  <a:pt x="5305245" y="2453183"/>
                  <a:pt x="5296619" y="2450308"/>
                </a:cubicBezTo>
                <a:cubicBezTo>
                  <a:pt x="5287993" y="2444557"/>
                  <a:pt x="5280013" y="2437692"/>
                  <a:pt x="5270740" y="2433055"/>
                </a:cubicBezTo>
                <a:cubicBezTo>
                  <a:pt x="5262607" y="2428989"/>
                  <a:pt x="5253570" y="2427042"/>
                  <a:pt x="5244861" y="2424429"/>
                </a:cubicBezTo>
                <a:cubicBezTo>
                  <a:pt x="5181014" y="2405275"/>
                  <a:pt x="5197554" y="2409791"/>
                  <a:pt x="5141344" y="2398550"/>
                </a:cubicBezTo>
                <a:cubicBezTo>
                  <a:pt x="5132718" y="2392799"/>
                  <a:pt x="5124738" y="2385934"/>
                  <a:pt x="5115465" y="2381297"/>
                </a:cubicBezTo>
                <a:cubicBezTo>
                  <a:pt x="5095704" y="2371416"/>
                  <a:pt x="5054870" y="2365938"/>
                  <a:pt x="5037827" y="2364044"/>
                </a:cubicBezTo>
                <a:cubicBezTo>
                  <a:pt x="5003413" y="2360220"/>
                  <a:pt x="4968816" y="2358293"/>
                  <a:pt x="4934310" y="2355417"/>
                </a:cubicBezTo>
                <a:lnTo>
                  <a:pt x="4882551" y="2320912"/>
                </a:lnTo>
                <a:cubicBezTo>
                  <a:pt x="4873925" y="2315161"/>
                  <a:pt x="4866508" y="2306937"/>
                  <a:pt x="4856672" y="2303659"/>
                </a:cubicBezTo>
                <a:lnTo>
                  <a:pt x="4830793" y="2295033"/>
                </a:lnTo>
                <a:cubicBezTo>
                  <a:pt x="4822167" y="2289282"/>
                  <a:pt x="4814187" y="2282417"/>
                  <a:pt x="4804914" y="2277780"/>
                </a:cubicBezTo>
                <a:cubicBezTo>
                  <a:pt x="4796781" y="2273713"/>
                  <a:pt x="4787548" y="2272346"/>
                  <a:pt x="4779034" y="2269153"/>
                </a:cubicBezTo>
                <a:cubicBezTo>
                  <a:pt x="4683876" y="2233470"/>
                  <a:pt x="4782329" y="2266398"/>
                  <a:pt x="4701397" y="2243274"/>
                </a:cubicBezTo>
                <a:cubicBezTo>
                  <a:pt x="4692654" y="2240776"/>
                  <a:pt x="4684260" y="2237146"/>
                  <a:pt x="4675517" y="2234648"/>
                </a:cubicBezTo>
                <a:cubicBezTo>
                  <a:pt x="4647078" y="2226522"/>
                  <a:pt x="4627545" y="2223328"/>
                  <a:pt x="4597880" y="2217395"/>
                </a:cubicBezTo>
                <a:cubicBezTo>
                  <a:pt x="4535019" y="2185964"/>
                  <a:pt x="4590435" y="2216685"/>
                  <a:pt x="4520242" y="2165636"/>
                </a:cubicBezTo>
                <a:cubicBezTo>
                  <a:pt x="4503473" y="2153440"/>
                  <a:pt x="4483145" y="2145793"/>
                  <a:pt x="4468483" y="2131131"/>
                </a:cubicBezTo>
                <a:cubicBezTo>
                  <a:pt x="4459857" y="2122504"/>
                  <a:pt x="4452755" y="2112018"/>
                  <a:pt x="4442604" y="2105251"/>
                </a:cubicBezTo>
                <a:cubicBezTo>
                  <a:pt x="4435038" y="2100207"/>
                  <a:pt x="4425239" y="2099818"/>
                  <a:pt x="4416725" y="2096625"/>
                </a:cubicBezTo>
                <a:cubicBezTo>
                  <a:pt x="4400885" y="2090685"/>
                  <a:pt x="4367300" y="2075642"/>
                  <a:pt x="4347714" y="2070746"/>
                </a:cubicBezTo>
                <a:cubicBezTo>
                  <a:pt x="4333489" y="2067190"/>
                  <a:pt x="4319020" y="2064667"/>
                  <a:pt x="4304581" y="2062119"/>
                </a:cubicBezTo>
                <a:lnTo>
                  <a:pt x="4201065" y="2044867"/>
                </a:lnTo>
                <a:cubicBezTo>
                  <a:pt x="4183812" y="2041992"/>
                  <a:pt x="4166737" y="2037692"/>
                  <a:pt x="4149306" y="2036240"/>
                </a:cubicBezTo>
                <a:lnTo>
                  <a:pt x="4045789" y="2027614"/>
                </a:lnTo>
                <a:cubicBezTo>
                  <a:pt x="4031412" y="2024738"/>
                  <a:pt x="4016802" y="2022845"/>
                  <a:pt x="4002657" y="2018987"/>
                </a:cubicBezTo>
                <a:cubicBezTo>
                  <a:pt x="3985112" y="2014202"/>
                  <a:pt x="3969010" y="2003380"/>
                  <a:pt x="3950898" y="2001734"/>
                </a:cubicBezTo>
                <a:lnTo>
                  <a:pt x="3856008" y="1993108"/>
                </a:lnTo>
                <a:cubicBezTo>
                  <a:pt x="3838755" y="1987357"/>
                  <a:pt x="3819381" y="1985943"/>
                  <a:pt x="3804249" y="1975855"/>
                </a:cubicBezTo>
                <a:cubicBezTo>
                  <a:pt x="3786996" y="1964353"/>
                  <a:pt x="3772607" y="1946379"/>
                  <a:pt x="3752491" y="1941350"/>
                </a:cubicBezTo>
                <a:cubicBezTo>
                  <a:pt x="3700339" y="1928311"/>
                  <a:pt x="3729237" y="1936473"/>
                  <a:pt x="3666227" y="1915470"/>
                </a:cubicBezTo>
                <a:cubicBezTo>
                  <a:pt x="3666223" y="1915469"/>
                  <a:pt x="3614471" y="1898219"/>
                  <a:pt x="3614468" y="1898217"/>
                </a:cubicBezTo>
                <a:cubicBezTo>
                  <a:pt x="3557758" y="1860412"/>
                  <a:pt x="3618830" y="1897847"/>
                  <a:pt x="3562710" y="1872338"/>
                </a:cubicBezTo>
                <a:cubicBezTo>
                  <a:pt x="3539296" y="1861695"/>
                  <a:pt x="3518097" y="1845967"/>
                  <a:pt x="3493698" y="1837833"/>
                </a:cubicBezTo>
                <a:cubicBezTo>
                  <a:pt x="3453129" y="1824309"/>
                  <a:pt x="3476262" y="1832583"/>
                  <a:pt x="3424687" y="1811953"/>
                </a:cubicBezTo>
                <a:cubicBezTo>
                  <a:pt x="3418936" y="1794700"/>
                  <a:pt x="3421120" y="1772171"/>
                  <a:pt x="3407434" y="1760195"/>
                </a:cubicBezTo>
                <a:cubicBezTo>
                  <a:pt x="3394271" y="1748677"/>
                  <a:pt x="3372885" y="1754697"/>
                  <a:pt x="3355676" y="1751568"/>
                </a:cubicBezTo>
                <a:cubicBezTo>
                  <a:pt x="3256662" y="1733565"/>
                  <a:pt x="3366956" y="1746569"/>
                  <a:pt x="3183148" y="1734316"/>
                </a:cubicBezTo>
                <a:lnTo>
                  <a:pt x="3131389" y="1725689"/>
                </a:lnTo>
                <a:cubicBezTo>
                  <a:pt x="3111293" y="1722597"/>
                  <a:pt x="3091060" y="1720406"/>
                  <a:pt x="3071004" y="1717063"/>
                </a:cubicBezTo>
                <a:cubicBezTo>
                  <a:pt x="3056541" y="1714653"/>
                  <a:pt x="3042249" y="1711312"/>
                  <a:pt x="3027872" y="1708436"/>
                </a:cubicBezTo>
                <a:cubicBezTo>
                  <a:pt x="3019246" y="1702685"/>
                  <a:pt x="3011266" y="1695820"/>
                  <a:pt x="3001993" y="1691184"/>
                </a:cubicBezTo>
                <a:cubicBezTo>
                  <a:pt x="2993860" y="1687117"/>
                  <a:pt x="2984857" y="1685055"/>
                  <a:pt x="2976114" y="1682557"/>
                </a:cubicBezTo>
                <a:cubicBezTo>
                  <a:pt x="2928578" y="1668975"/>
                  <a:pt x="2926529" y="1672255"/>
                  <a:pt x="2863970" y="1665304"/>
                </a:cubicBezTo>
                <a:cubicBezTo>
                  <a:pt x="2778582" y="1636842"/>
                  <a:pt x="2927151" y="1683906"/>
                  <a:pt x="2700068" y="1648051"/>
                </a:cubicBezTo>
                <a:cubicBezTo>
                  <a:pt x="2689827" y="1646434"/>
                  <a:pt x="2682061" y="1637546"/>
                  <a:pt x="2674189" y="1630799"/>
                </a:cubicBezTo>
                <a:cubicBezTo>
                  <a:pt x="2652587" y="1612283"/>
                  <a:pt x="2632306" y="1582935"/>
                  <a:pt x="2605178" y="1570414"/>
                </a:cubicBezTo>
                <a:cubicBezTo>
                  <a:pt x="2516996" y="1529714"/>
                  <a:pt x="2552480" y="1555357"/>
                  <a:pt x="2484408" y="1535908"/>
                </a:cubicBezTo>
                <a:cubicBezTo>
                  <a:pt x="2276913" y="1476625"/>
                  <a:pt x="2484783" y="1529534"/>
                  <a:pt x="2372265" y="1501402"/>
                </a:cubicBezTo>
                <a:cubicBezTo>
                  <a:pt x="2309201" y="1459363"/>
                  <a:pt x="2388507" y="1510684"/>
                  <a:pt x="2311880" y="1466897"/>
                </a:cubicBezTo>
                <a:cubicBezTo>
                  <a:pt x="2302878" y="1461753"/>
                  <a:pt x="2295570" y="1453632"/>
                  <a:pt x="2286000" y="1449644"/>
                </a:cubicBezTo>
                <a:cubicBezTo>
                  <a:pt x="2223181" y="1423469"/>
                  <a:pt x="2215130" y="1424893"/>
                  <a:pt x="2156604" y="1415138"/>
                </a:cubicBezTo>
                <a:cubicBezTo>
                  <a:pt x="2095913" y="1374677"/>
                  <a:pt x="2172870" y="1421238"/>
                  <a:pt x="2087593" y="1389259"/>
                </a:cubicBezTo>
                <a:cubicBezTo>
                  <a:pt x="2077885" y="1385619"/>
                  <a:pt x="2071243" y="1376090"/>
                  <a:pt x="2061714" y="1372006"/>
                </a:cubicBezTo>
                <a:cubicBezTo>
                  <a:pt x="2050817" y="1367336"/>
                  <a:pt x="2038710" y="1366255"/>
                  <a:pt x="2027208" y="1363380"/>
                </a:cubicBezTo>
                <a:cubicBezTo>
                  <a:pt x="1962153" y="1320009"/>
                  <a:pt x="2055864" y="1378293"/>
                  <a:pt x="1932317" y="1328874"/>
                </a:cubicBezTo>
                <a:cubicBezTo>
                  <a:pt x="1917940" y="1323123"/>
                  <a:pt x="1903738" y="1316913"/>
                  <a:pt x="1889185" y="1311621"/>
                </a:cubicBezTo>
                <a:cubicBezTo>
                  <a:pt x="1785468" y="1273905"/>
                  <a:pt x="1816128" y="1293442"/>
                  <a:pt x="1639019" y="1285742"/>
                </a:cubicBezTo>
                <a:cubicBezTo>
                  <a:pt x="1555730" y="1257980"/>
                  <a:pt x="1685212" y="1302495"/>
                  <a:pt x="1578634" y="1259863"/>
                </a:cubicBezTo>
                <a:cubicBezTo>
                  <a:pt x="1561749" y="1253109"/>
                  <a:pt x="1526876" y="1242610"/>
                  <a:pt x="1526876" y="1242610"/>
                </a:cubicBezTo>
                <a:cubicBezTo>
                  <a:pt x="1452711" y="1193166"/>
                  <a:pt x="1546547" y="1252445"/>
                  <a:pt x="1475117" y="1216731"/>
                </a:cubicBezTo>
                <a:cubicBezTo>
                  <a:pt x="1465844" y="1212095"/>
                  <a:pt x="1458511" y="1204115"/>
                  <a:pt x="1449238" y="1199478"/>
                </a:cubicBezTo>
                <a:cubicBezTo>
                  <a:pt x="1441105" y="1195411"/>
                  <a:pt x="1431717" y="1194433"/>
                  <a:pt x="1423359" y="1190851"/>
                </a:cubicBezTo>
                <a:cubicBezTo>
                  <a:pt x="1411539" y="1185785"/>
                  <a:pt x="1401053" y="1177665"/>
                  <a:pt x="1388853" y="1173599"/>
                </a:cubicBezTo>
                <a:cubicBezTo>
                  <a:pt x="1374943" y="1168962"/>
                  <a:pt x="1359945" y="1168528"/>
                  <a:pt x="1345721" y="1164972"/>
                </a:cubicBezTo>
                <a:cubicBezTo>
                  <a:pt x="1336900" y="1162767"/>
                  <a:pt x="1328585" y="1158844"/>
                  <a:pt x="1319842" y="1156346"/>
                </a:cubicBezTo>
                <a:cubicBezTo>
                  <a:pt x="1308442" y="1153089"/>
                  <a:pt x="1296838" y="1150595"/>
                  <a:pt x="1285336" y="1147719"/>
                </a:cubicBezTo>
                <a:cubicBezTo>
                  <a:pt x="1224642" y="1107258"/>
                  <a:pt x="1301606" y="1153821"/>
                  <a:pt x="1216325" y="1121840"/>
                </a:cubicBezTo>
                <a:cubicBezTo>
                  <a:pt x="1206618" y="1118200"/>
                  <a:pt x="1199920" y="1108798"/>
                  <a:pt x="1190446" y="1104587"/>
                </a:cubicBezTo>
                <a:cubicBezTo>
                  <a:pt x="1173827" y="1097201"/>
                  <a:pt x="1153819" y="1097422"/>
                  <a:pt x="1138687" y="1087334"/>
                </a:cubicBezTo>
                <a:cubicBezTo>
                  <a:pt x="1064518" y="1037890"/>
                  <a:pt x="1158362" y="1097172"/>
                  <a:pt x="1086929" y="1061455"/>
                </a:cubicBezTo>
                <a:cubicBezTo>
                  <a:pt x="1004911" y="1020445"/>
                  <a:pt x="1142812" y="1071457"/>
                  <a:pt x="1009291" y="1026950"/>
                </a:cubicBezTo>
                <a:cubicBezTo>
                  <a:pt x="1000665" y="1024075"/>
                  <a:pt x="992489" y="1018857"/>
                  <a:pt x="983412" y="1018323"/>
                </a:cubicBezTo>
                <a:lnTo>
                  <a:pt x="836763" y="1009697"/>
                </a:lnTo>
                <a:cubicBezTo>
                  <a:pt x="825261" y="1006821"/>
                  <a:pt x="813613" y="1004477"/>
                  <a:pt x="802257" y="1001070"/>
                </a:cubicBezTo>
                <a:cubicBezTo>
                  <a:pt x="784838" y="995844"/>
                  <a:pt x="750498" y="983817"/>
                  <a:pt x="750498" y="983817"/>
                </a:cubicBezTo>
                <a:cubicBezTo>
                  <a:pt x="701439" y="934758"/>
                  <a:pt x="748678" y="974281"/>
                  <a:pt x="698740" y="949312"/>
                </a:cubicBezTo>
                <a:cubicBezTo>
                  <a:pt x="689467" y="944675"/>
                  <a:pt x="682335" y="936270"/>
                  <a:pt x="672861" y="932059"/>
                </a:cubicBezTo>
                <a:cubicBezTo>
                  <a:pt x="631850" y="913832"/>
                  <a:pt x="612746" y="913413"/>
                  <a:pt x="569344" y="906180"/>
                </a:cubicBezTo>
                <a:cubicBezTo>
                  <a:pt x="560718" y="903304"/>
                  <a:pt x="552434" y="899048"/>
                  <a:pt x="543465" y="897553"/>
                </a:cubicBezTo>
                <a:cubicBezTo>
                  <a:pt x="427892" y="878291"/>
                  <a:pt x="500621" y="900525"/>
                  <a:pt x="439948" y="880301"/>
                </a:cubicBezTo>
                <a:cubicBezTo>
                  <a:pt x="422695" y="868799"/>
                  <a:pt x="407860" y="852352"/>
                  <a:pt x="388189" y="845795"/>
                </a:cubicBezTo>
                <a:cubicBezTo>
                  <a:pt x="268179" y="805791"/>
                  <a:pt x="354602" y="829269"/>
                  <a:pt x="120770" y="819916"/>
                </a:cubicBezTo>
                <a:cubicBezTo>
                  <a:pt x="59231" y="799402"/>
                  <a:pt x="133636" y="828491"/>
                  <a:pt x="69012" y="785410"/>
                </a:cubicBezTo>
                <a:cubicBezTo>
                  <a:pt x="57646" y="777833"/>
                  <a:pt x="6217" y="769401"/>
                  <a:pt x="0" y="768157"/>
                </a:cubicBezTo>
                <a:cubicBezTo>
                  <a:pt x="3178" y="745909"/>
                  <a:pt x="5209" y="705981"/>
                  <a:pt x="17253" y="681893"/>
                </a:cubicBezTo>
                <a:cubicBezTo>
                  <a:pt x="21890" y="672620"/>
                  <a:pt x="28755" y="664640"/>
                  <a:pt x="34506" y="656014"/>
                </a:cubicBezTo>
                <a:cubicBezTo>
                  <a:pt x="37381" y="638761"/>
                  <a:pt x="38890" y="621224"/>
                  <a:pt x="43132" y="604255"/>
                </a:cubicBezTo>
                <a:cubicBezTo>
                  <a:pt x="47543" y="586612"/>
                  <a:pt x="54634" y="569750"/>
                  <a:pt x="60385" y="552497"/>
                </a:cubicBezTo>
                <a:cubicBezTo>
                  <a:pt x="73678" y="512619"/>
                  <a:pt x="87924" y="473532"/>
                  <a:pt x="94891" y="431727"/>
                </a:cubicBezTo>
                <a:cubicBezTo>
                  <a:pt x="97766" y="414474"/>
                  <a:pt x="100388" y="397177"/>
                  <a:pt x="103517" y="379968"/>
                </a:cubicBezTo>
                <a:cubicBezTo>
                  <a:pt x="106328" y="364505"/>
                  <a:pt x="112220" y="328057"/>
                  <a:pt x="120770" y="310957"/>
                </a:cubicBezTo>
                <a:cubicBezTo>
                  <a:pt x="125407" y="301684"/>
                  <a:pt x="132272" y="293704"/>
                  <a:pt x="138023" y="285078"/>
                </a:cubicBezTo>
                <a:cubicBezTo>
                  <a:pt x="143774" y="267825"/>
                  <a:pt x="145188" y="248451"/>
                  <a:pt x="155276" y="233319"/>
                </a:cubicBezTo>
                <a:lnTo>
                  <a:pt x="163902" y="190187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A60772-E78F-4FE6-9DBF-E22CEB43D863}"/>
              </a:ext>
            </a:extLst>
          </p:cNvPr>
          <p:cNvSpPr/>
          <p:nvPr/>
        </p:nvSpPr>
        <p:spPr>
          <a:xfrm rot="1070003">
            <a:off x="1469976" y="4614511"/>
            <a:ext cx="9248915" cy="3493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A741995-361C-4AF1-BD10-D044798C9111}"/>
              </a:ext>
            </a:extLst>
          </p:cNvPr>
          <p:cNvCxnSpPr/>
          <p:nvPr/>
        </p:nvCxnSpPr>
        <p:spPr>
          <a:xfrm flipV="1">
            <a:off x="1638676" y="508958"/>
            <a:ext cx="1057871" cy="3036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CC112E9-0853-4151-8E7A-C1BBE45DC909}"/>
              </a:ext>
            </a:extLst>
          </p:cNvPr>
          <p:cNvCxnSpPr>
            <a:cxnSpLocks/>
          </p:cNvCxnSpPr>
          <p:nvPr/>
        </p:nvCxnSpPr>
        <p:spPr>
          <a:xfrm>
            <a:off x="1624642" y="3526963"/>
            <a:ext cx="9348158" cy="2996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0340721-5AEA-476C-AE18-673E7884B3C8}"/>
              </a:ext>
            </a:extLst>
          </p:cNvPr>
          <p:cNvCxnSpPr>
            <a:cxnSpLocks/>
            <a:stCxn id="5" idx="334"/>
          </p:cNvCxnSpPr>
          <p:nvPr/>
        </p:nvCxnSpPr>
        <p:spPr>
          <a:xfrm>
            <a:off x="1846053" y="2958860"/>
            <a:ext cx="8756239" cy="280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64A0208-51BF-4536-A7DD-AF6ED636E93E}"/>
              </a:ext>
            </a:extLst>
          </p:cNvPr>
          <p:cNvCxnSpPr>
            <a:cxnSpLocks/>
          </p:cNvCxnSpPr>
          <p:nvPr/>
        </p:nvCxnSpPr>
        <p:spPr>
          <a:xfrm flipV="1">
            <a:off x="10375641" y="5752877"/>
            <a:ext cx="226651" cy="618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4559DE-45EF-421E-8DA1-E5B6D789CE7B}"/>
              </a:ext>
            </a:extLst>
          </p:cNvPr>
          <p:cNvCxnSpPr>
            <a:cxnSpLocks/>
          </p:cNvCxnSpPr>
          <p:nvPr/>
        </p:nvCxnSpPr>
        <p:spPr>
          <a:xfrm>
            <a:off x="2167611" y="6371742"/>
            <a:ext cx="8208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弧 27">
            <a:extLst>
              <a:ext uri="{FF2B5EF4-FFF2-40B4-BE49-F238E27FC236}">
                <a16:creationId xmlns:a16="http://schemas.microsoft.com/office/drawing/2014/main" id="{69EA7027-FF1B-4C9C-98BA-1864D1FB7727}"/>
              </a:ext>
            </a:extLst>
          </p:cNvPr>
          <p:cNvSpPr/>
          <p:nvPr/>
        </p:nvSpPr>
        <p:spPr>
          <a:xfrm rot="15548465">
            <a:off x="6834302" y="5593168"/>
            <a:ext cx="1492161" cy="1116422"/>
          </a:xfrm>
          <a:prstGeom prst="arc">
            <a:avLst>
              <a:gd name="adj1" fmla="val 15574856"/>
              <a:gd name="adj2" fmla="val 213394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8E569A-7E15-4F41-848E-259DD03EED63}"/>
              </a:ext>
            </a:extLst>
          </p:cNvPr>
          <p:cNvCxnSpPr>
            <a:cxnSpLocks/>
          </p:cNvCxnSpPr>
          <p:nvPr/>
        </p:nvCxnSpPr>
        <p:spPr>
          <a:xfrm flipH="1">
            <a:off x="3946849" y="3366814"/>
            <a:ext cx="284495" cy="9159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108F4DE-7E0B-4590-AE0B-3FC2AEC91CF7}"/>
                  </a:ext>
                </a:extLst>
              </p:cNvPr>
              <p:cNvSpPr txBox="1"/>
              <p:nvPr/>
            </p:nvSpPr>
            <p:spPr>
              <a:xfrm>
                <a:off x="6521102" y="5583397"/>
                <a:ext cx="39975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108F4DE-7E0B-4590-AE0B-3FC2AEC9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02" y="5583397"/>
                <a:ext cx="39975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/>
              <p:nvPr/>
            </p:nvSpPr>
            <p:spPr>
              <a:xfrm>
                <a:off x="10958175" y="5901542"/>
                <a:ext cx="3997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175" y="5901542"/>
                <a:ext cx="39975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/>
              <p:nvPr/>
            </p:nvSpPr>
            <p:spPr>
              <a:xfrm>
                <a:off x="2167611" y="155451"/>
                <a:ext cx="3997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11" y="155451"/>
                <a:ext cx="39975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413DB70-298D-44BD-A815-85EB0FA0C49E}"/>
                  </a:ext>
                </a:extLst>
              </p:cNvPr>
              <p:cNvSpPr txBox="1"/>
              <p:nvPr/>
            </p:nvSpPr>
            <p:spPr>
              <a:xfrm>
                <a:off x="234310" y="2517290"/>
                <a:ext cx="161174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413DB70-298D-44BD-A815-85EB0FA0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0" y="2517290"/>
                <a:ext cx="161174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16D8990-B8F9-425C-A329-5AB17423F93A}"/>
                  </a:ext>
                </a:extLst>
              </p:cNvPr>
              <p:cNvSpPr txBox="1"/>
              <p:nvPr/>
            </p:nvSpPr>
            <p:spPr>
              <a:xfrm>
                <a:off x="3992087" y="2642398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16D8990-B8F9-425C-A329-5AB17423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7" y="2642398"/>
                <a:ext cx="1191746" cy="615553"/>
              </a:xfrm>
              <a:prstGeom prst="rect">
                <a:avLst/>
              </a:prstGeom>
              <a:blipFill>
                <a:blip r:embed="rId6"/>
                <a:stretch>
                  <a:fillRect r="-143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56AF438-0739-494A-97AA-0677438F537E}"/>
              </a:ext>
            </a:extLst>
          </p:cNvPr>
          <p:cNvCxnSpPr>
            <a:cxnSpLocks/>
          </p:cNvCxnSpPr>
          <p:nvPr/>
        </p:nvCxnSpPr>
        <p:spPr>
          <a:xfrm>
            <a:off x="8269154" y="584032"/>
            <a:ext cx="0" cy="137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90A73-FA2F-4B86-BB28-0B2E4940044A}"/>
                  </a:ext>
                </a:extLst>
              </p:cNvPr>
              <p:cNvSpPr txBox="1"/>
              <p:nvPr/>
            </p:nvSpPr>
            <p:spPr>
              <a:xfrm>
                <a:off x="8045219" y="1095784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4000" i="1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90A73-FA2F-4B86-BB28-0B2E4940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19" y="1095784"/>
                <a:ext cx="119174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真悟 福田</dc:creator>
  <cp:lastModifiedBy>真悟 福田</cp:lastModifiedBy>
  <cp:revision>5</cp:revision>
  <dcterms:created xsi:type="dcterms:W3CDTF">2020-04-12T09:45:30Z</dcterms:created>
  <dcterms:modified xsi:type="dcterms:W3CDTF">2020-04-13T12:37:52Z</dcterms:modified>
</cp:coreProperties>
</file>