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F600F-1C90-4A92-9F8F-55B88F8DC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7A4474-D0D4-443E-828B-00A9BD1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08F112-37FC-49D4-AB87-9F4BB115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3E563-279C-4E73-B02C-87789EEA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DF05B-6C27-4BC2-B3C5-BBD2925A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71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97F8E-3438-4465-8085-D85D458B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6C2302-FF18-425D-A9E5-2295A0F13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6D0D2A-737C-4A4D-ACCA-E9A58CF6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15E51E-5862-43EB-88FE-B809F04D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B10BFF-AE5C-489B-8BB7-AF73F1CA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8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A928FA-EAAA-4494-AFC4-515442431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7E8611-4DA9-44D7-9983-DB72AC48A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4A9534-7FFA-45F5-A7E0-34F7BE97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CA4FE8-C4C9-40B9-B208-393988C9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8B54D8-3726-4F00-9605-122D5AE9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62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269C22-B9D7-4C80-AC72-12A979CB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E5C4D0-82FE-423B-8935-FF2B9AECA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4C41F-3A4F-443E-AF38-432E99B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EDE7F-00EC-4743-80D7-96FBA25F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E33433-EE3A-455A-AC22-AB192838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3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9FD6D-7AF4-4BE8-854F-10D3AD23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B21385-C505-4876-B352-4B74A9FE1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F9A768-C9F1-4DB9-9871-4D25EEA2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1B4141-2099-4952-96DD-35486B7E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9931C-8B26-4B40-8CAB-BCCABE5C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6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9C7EA5-02E1-40E0-B826-18F17237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6E4604-94B9-4768-ABA5-1952834AB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B9AFF5-2DF0-41D6-99EB-49DB636A3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F5AB82-486A-45E9-9795-41F5DEAC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02A715-EC78-4169-8648-1D5ECC63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92534B-7435-455D-BADE-413E067A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92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0EA1F-DD6F-4415-96E1-F58ED24C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3E5AB6-C161-49EB-92FA-C63642F0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CDC891-2FD6-4207-AD30-9195736BC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8CF388-BBB5-4A3D-A0C5-67D522EB1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DE443B-20DF-4253-8485-1190F8056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F198AD-6D75-4158-B1BB-9C9372B0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F76287-0ADF-4847-8323-CC42EFEB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31B54F-419B-4D63-BB27-06846B0A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52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2354A-E573-4BA5-ABEB-EFB95949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D35831-F05B-4699-976A-E2ECC5B2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F9802B-8D15-47DE-8C79-65D1F7EC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0C5D7E-B0D2-42C5-A571-AB3C39CC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0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21B374-1263-42C5-B0EE-C86BD788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E18B39-DF78-4D39-B52A-492F0877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33A51D-F3E7-4375-B0AF-B6F81D15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50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E291F3-4BA7-445B-BBC0-0ADEAE5B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EF6F36-2522-471B-B7C8-2BA6A04FF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BA1D9F-73C9-4C74-94B8-618F1C09C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6DA62-B0C5-456D-B9EB-EE752075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FF69F4-CE51-444C-A953-8F887018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688F7E-3225-4F65-AAA0-B98B0A5B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90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FF0E6-914E-45BD-9076-495A7896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87ECC7F-F79A-439B-B19F-42417AD86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505845-789C-43F5-9538-F2E0C1465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240591-82D1-47F5-ABBC-D99B9372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39B8C1-0866-40B9-B501-1F19A7ED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593FFF-B174-424A-AD51-112572D5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46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5EA469-3CCE-47E8-8C28-C07443AB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67E6C6-ED92-414A-A983-A31B02A29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59AD7E-2837-441C-B9EA-98D57E351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6124-9486-4D3F-A522-020C98183035}" type="datetimeFigureOut">
              <a:rPr kumimoji="1" lang="ja-JP" altLang="en-US" smtClean="0"/>
              <a:t>2020/4/14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7FAC8B-A09C-4777-B569-6A0DE9FEA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4585B4-2FAC-4B90-A313-83AEE315F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09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51C9EBF-BD3B-47CD-B108-1019C43D2034}"/>
              </a:ext>
            </a:extLst>
          </p:cNvPr>
          <p:cNvSpPr/>
          <p:nvPr/>
        </p:nvSpPr>
        <p:spPr>
          <a:xfrm>
            <a:off x="1846053" y="2298148"/>
            <a:ext cx="8876581" cy="3623501"/>
          </a:xfrm>
          <a:custGeom>
            <a:avLst/>
            <a:gdLst>
              <a:gd name="connsiteX0" fmla="*/ 163902 w 8876581"/>
              <a:gd name="connsiteY0" fmla="*/ 190187 h 3623501"/>
              <a:gd name="connsiteX1" fmla="*/ 224287 w 8876581"/>
              <a:gd name="connsiteY1" fmla="*/ 95297 h 3623501"/>
              <a:gd name="connsiteX2" fmla="*/ 250166 w 8876581"/>
              <a:gd name="connsiteY2" fmla="*/ 69417 h 3623501"/>
              <a:gd name="connsiteX3" fmla="*/ 301925 w 8876581"/>
              <a:gd name="connsiteY3" fmla="*/ 52165 h 3623501"/>
              <a:gd name="connsiteX4" fmla="*/ 327804 w 8876581"/>
              <a:gd name="connsiteY4" fmla="*/ 34912 h 3623501"/>
              <a:gd name="connsiteX5" fmla="*/ 379563 w 8876581"/>
              <a:gd name="connsiteY5" fmla="*/ 17659 h 3623501"/>
              <a:gd name="connsiteX6" fmla="*/ 405442 w 8876581"/>
              <a:gd name="connsiteY6" fmla="*/ 406 h 3623501"/>
              <a:gd name="connsiteX7" fmla="*/ 534838 w 8876581"/>
              <a:gd name="connsiteY7" fmla="*/ 17659 h 3623501"/>
              <a:gd name="connsiteX8" fmla="*/ 543465 w 8876581"/>
              <a:gd name="connsiteY8" fmla="*/ 43538 h 3623501"/>
              <a:gd name="connsiteX9" fmla="*/ 603849 w 8876581"/>
              <a:gd name="connsiteY9" fmla="*/ 112550 h 3623501"/>
              <a:gd name="connsiteX10" fmla="*/ 655608 w 8876581"/>
              <a:gd name="connsiteY10" fmla="*/ 129802 h 3623501"/>
              <a:gd name="connsiteX11" fmla="*/ 724619 w 8876581"/>
              <a:gd name="connsiteY11" fmla="*/ 190187 h 3623501"/>
              <a:gd name="connsiteX12" fmla="*/ 750498 w 8876581"/>
              <a:gd name="connsiteY12" fmla="*/ 207440 h 3623501"/>
              <a:gd name="connsiteX13" fmla="*/ 776378 w 8876581"/>
              <a:gd name="connsiteY13" fmla="*/ 224693 h 3623501"/>
              <a:gd name="connsiteX14" fmla="*/ 845389 w 8876581"/>
              <a:gd name="connsiteY14" fmla="*/ 302331 h 3623501"/>
              <a:gd name="connsiteX15" fmla="*/ 888521 w 8876581"/>
              <a:gd name="connsiteY15" fmla="*/ 345463 h 3623501"/>
              <a:gd name="connsiteX16" fmla="*/ 914400 w 8876581"/>
              <a:gd name="connsiteY16" fmla="*/ 397221 h 3623501"/>
              <a:gd name="connsiteX17" fmla="*/ 931653 w 8876581"/>
              <a:gd name="connsiteY17" fmla="*/ 423101 h 3623501"/>
              <a:gd name="connsiteX18" fmla="*/ 957532 w 8876581"/>
              <a:gd name="connsiteY18" fmla="*/ 500738 h 3623501"/>
              <a:gd name="connsiteX19" fmla="*/ 966159 w 8876581"/>
              <a:gd name="connsiteY19" fmla="*/ 526617 h 3623501"/>
              <a:gd name="connsiteX20" fmla="*/ 1000665 w 8876581"/>
              <a:gd name="connsiteY20" fmla="*/ 578376 h 3623501"/>
              <a:gd name="connsiteX21" fmla="*/ 1035170 w 8876581"/>
              <a:gd name="connsiteY21" fmla="*/ 621508 h 3623501"/>
              <a:gd name="connsiteX22" fmla="*/ 1069676 w 8876581"/>
              <a:gd name="connsiteY22" fmla="*/ 664640 h 3623501"/>
              <a:gd name="connsiteX23" fmla="*/ 1104181 w 8876581"/>
              <a:gd name="connsiteY23" fmla="*/ 707772 h 3623501"/>
              <a:gd name="connsiteX24" fmla="*/ 1121434 w 8876581"/>
              <a:gd name="connsiteY24" fmla="*/ 733651 h 3623501"/>
              <a:gd name="connsiteX25" fmla="*/ 1173193 w 8876581"/>
              <a:gd name="connsiteY25" fmla="*/ 776784 h 3623501"/>
              <a:gd name="connsiteX26" fmla="*/ 1199072 w 8876581"/>
              <a:gd name="connsiteY26" fmla="*/ 802663 h 3623501"/>
              <a:gd name="connsiteX27" fmla="*/ 1224951 w 8876581"/>
              <a:gd name="connsiteY27" fmla="*/ 819916 h 3623501"/>
              <a:gd name="connsiteX28" fmla="*/ 1276710 w 8876581"/>
              <a:gd name="connsiteY28" fmla="*/ 837168 h 3623501"/>
              <a:gd name="connsiteX29" fmla="*/ 1302589 w 8876581"/>
              <a:gd name="connsiteY29" fmla="*/ 854421 h 3623501"/>
              <a:gd name="connsiteX30" fmla="*/ 1406106 w 8876581"/>
              <a:gd name="connsiteY30" fmla="*/ 871674 h 3623501"/>
              <a:gd name="connsiteX31" fmla="*/ 1500997 w 8876581"/>
              <a:gd name="connsiteY31" fmla="*/ 888927 h 3623501"/>
              <a:gd name="connsiteX32" fmla="*/ 1544129 w 8876581"/>
              <a:gd name="connsiteY32" fmla="*/ 897553 h 3623501"/>
              <a:gd name="connsiteX33" fmla="*/ 1656272 w 8876581"/>
              <a:gd name="connsiteY33" fmla="*/ 906180 h 3623501"/>
              <a:gd name="connsiteX34" fmla="*/ 1682151 w 8876581"/>
              <a:gd name="connsiteY34" fmla="*/ 914806 h 3623501"/>
              <a:gd name="connsiteX35" fmla="*/ 1708031 w 8876581"/>
              <a:gd name="connsiteY35" fmla="*/ 932059 h 3623501"/>
              <a:gd name="connsiteX36" fmla="*/ 1742536 w 8876581"/>
              <a:gd name="connsiteY36" fmla="*/ 940685 h 3623501"/>
              <a:gd name="connsiteX37" fmla="*/ 1966823 w 8876581"/>
              <a:gd name="connsiteY37" fmla="*/ 932059 h 3623501"/>
              <a:gd name="connsiteX38" fmla="*/ 1992702 w 8876581"/>
              <a:gd name="connsiteY38" fmla="*/ 923433 h 3623501"/>
              <a:gd name="connsiteX39" fmla="*/ 2027208 w 8876581"/>
              <a:gd name="connsiteY39" fmla="*/ 914806 h 3623501"/>
              <a:gd name="connsiteX40" fmla="*/ 2053087 w 8876581"/>
              <a:gd name="connsiteY40" fmla="*/ 897553 h 3623501"/>
              <a:gd name="connsiteX41" fmla="*/ 2078966 w 8876581"/>
              <a:gd name="connsiteY41" fmla="*/ 871674 h 3623501"/>
              <a:gd name="connsiteX42" fmla="*/ 2104846 w 8876581"/>
              <a:gd name="connsiteY42" fmla="*/ 863048 h 3623501"/>
              <a:gd name="connsiteX43" fmla="*/ 2173857 w 8876581"/>
              <a:gd name="connsiteY43" fmla="*/ 802663 h 3623501"/>
              <a:gd name="connsiteX44" fmla="*/ 2225615 w 8876581"/>
              <a:gd name="connsiteY44" fmla="*/ 785410 h 3623501"/>
              <a:gd name="connsiteX45" fmla="*/ 2234242 w 8876581"/>
              <a:gd name="connsiteY45" fmla="*/ 742278 h 3623501"/>
              <a:gd name="connsiteX46" fmla="*/ 2260121 w 8876581"/>
              <a:gd name="connsiteY46" fmla="*/ 725025 h 3623501"/>
              <a:gd name="connsiteX47" fmla="*/ 2337759 w 8876581"/>
              <a:gd name="connsiteY47" fmla="*/ 699146 h 3623501"/>
              <a:gd name="connsiteX48" fmla="*/ 2363638 w 8876581"/>
              <a:gd name="connsiteY48" fmla="*/ 690519 h 3623501"/>
              <a:gd name="connsiteX49" fmla="*/ 2389517 w 8876581"/>
              <a:gd name="connsiteY49" fmla="*/ 681893 h 3623501"/>
              <a:gd name="connsiteX50" fmla="*/ 2415397 w 8876581"/>
              <a:gd name="connsiteY50" fmla="*/ 664640 h 3623501"/>
              <a:gd name="connsiteX51" fmla="*/ 2467155 w 8876581"/>
              <a:gd name="connsiteY51" fmla="*/ 647387 h 3623501"/>
              <a:gd name="connsiteX52" fmla="*/ 2596551 w 8876581"/>
              <a:gd name="connsiteY52" fmla="*/ 673267 h 3623501"/>
              <a:gd name="connsiteX53" fmla="*/ 2622431 w 8876581"/>
              <a:gd name="connsiteY53" fmla="*/ 690519 h 3623501"/>
              <a:gd name="connsiteX54" fmla="*/ 2639683 w 8876581"/>
              <a:gd name="connsiteY54" fmla="*/ 716399 h 3623501"/>
              <a:gd name="connsiteX55" fmla="*/ 2682815 w 8876581"/>
              <a:gd name="connsiteY55" fmla="*/ 768157 h 3623501"/>
              <a:gd name="connsiteX56" fmla="*/ 2708695 w 8876581"/>
              <a:gd name="connsiteY56" fmla="*/ 819916 h 3623501"/>
              <a:gd name="connsiteX57" fmla="*/ 2743200 w 8876581"/>
              <a:gd name="connsiteY57" fmla="*/ 897553 h 3623501"/>
              <a:gd name="connsiteX58" fmla="*/ 2769080 w 8876581"/>
              <a:gd name="connsiteY58" fmla="*/ 957938 h 3623501"/>
              <a:gd name="connsiteX59" fmla="*/ 2777706 w 8876581"/>
              <a:gd name="connsiteY59" fmla="*/ 983817 h 3623501"/>
              <a:gd name="connsiteX60" fmla="*/ 2803585 w 8876581"/>
              <a:gd name="connsiteY60" fmla="*/ 1001070 h 3623501"/>
              <a:gd name="connsiteX61" fmla="*/ 2838091 w 8876581"/>
              <a:gd name="connsiteY61" fmla="*/ 1052829 h 3623501"/>
              <a:gd name="connsiteX62" fmla="*/ 2872597 w 8876581"/>
              <a:gd name="connsiteY62" fmla="*/ 1095961 h 3623501"/>
              <a:gd name="connsiteX63" fmla="*/ 2915729 w 8876581"/>
              <a:gd name="connsiteY63" fmla="*/ 1139093 h 3623501"/>
              <a:gd name="connsiteX64" fmla="*/ 2932981 w 8876581"/>
              <a:gd name="connsiteY64" fmla="*/ 1164972 h 3623501"/>
              <a:gd name="connsiteX65" fmla="*/ 2958861 w 8876581"/>
              <a:gd name="connsiteY65" fmla="*/ 1182225 h 3623501"/>
              <a:gd name="connsiteX66" fmla="*/ 2984740 w 8876581"/>
              <a:gd name="connsiteY66" fmla="*/ 1208104 h 3623501"/>
              <a:gd name="connsiteX67" fmla="*/ 3036498 w 8876581"/>
              <a:gd name="connsiteY67" fmla="*/ 1225357 h 3623501"/>
              <a:gd name="connsiteX68" fmla="*/ 3062378 w 8876581"/>
              <a:gd name="connsiteY68" fmla="*/ 1233984 h 3623501"/>
              <a:gd name="connsiteX69" fmla="*/ 3088257 w 8876581"/>
              <a:gd name="connsiteY69" fmla="*/ 1242610 h 3623501"/>
              <a:gd name="connsiteX70" fmla="*/ 3105510 w 8876581"/>
              <a:gd name="connsiteY70" fmla="*/ 1268489 h 3623501"/>
              <a:gd name="connsiteX71" fmla="*/ 3157268 w 8876581"/>
              <a:gd name="connsiteY71" fmla="*/ 1285742 h 3623501"/>
              <a:gd name="connsiteX72" fmla="*/ 3209027 w 8876581"/>
              <a:gd name="connsiteY72" fmla="*/ 1302995 h 3623501"/>
              <a:gd name="connsiteX73" fmla="*/ 3234906 w 8876581"/>
              <a:gd name="connsiteY73" fmla="*/ 1311621 h 3623501"/>
              <a:gd name="connsiteX74" fmla="*/ 3295291 w 8876581"/>
              <a:gd name="connsiteY74" fmla="*/ 1328874 h 3623501"/>
              <a:gd name="connsiteX75" fmla="*/ 3467819 w 8876581"/>
              <a:gd name="connsiteY75" fmla="*/ 1320248 h 3623501"/>
              <a:gd name="connsiteX76" fmla="*/ 3519578 w 8876581"/>
              <a:gd name="connsiteY76" fmla="*/ 1302995 h 3623501"/>
              <a:gd name="connsiteX77" fmla="*/ 3545457 w 8876581"/>
              <a:gd name="connsiteY77" fmla="*/ 1294368 h 3623501"/>
              <a:gd name="connsiteX78" fmla="*/ 3571336 w 8876581"/>
              <a:gd name="connsiteY78" fmla="*/ 1277116 h 3623501"/>
              <a:gd name="connsiteX79" fmla="*/ 3692106 w 8876581"/>
              <a:gd name="connsiteY79" fmla="*/ 1268489 h 3623501"/>
              <a:gd name="connsiteX80" fmla="*/ 3778370 w 8876581"/>
              <a:gd name="connsiteY80" fmla="*/ 1259863 h 3623501"/>
              <a:gd name="connsiteX81" fmla="*/ 3804249 w 8876581"/>
              <a:gd name="connsiteY81" fmla="*/ 1251236 h 3623501"/>
              <a:gd name="connsiteX82" fmla="*/ 3873261 w 8876581"/>
              <a:gd name="connsiteY82" fmla="*/ 1233984 h 3623501"/>
              <a:gd name="connsiteX83" fmla="*/ 3907766 w 8876581"/>
              <a:gd name="connsiteY83" fmla="*/ 1225357 h 3623501"/>
              <a:gd name="connsiteX84" fmla="*/ 3933646 w 8876581"/>
              <a:gd name="connsiteY84" fmla="*/ 1216731 h 3623501"/>
              <a:gd name="connsiteX85" fmla="*/ 4019910 w 8876581"/>
              <a:gd name="connsiteY85" fmla="*/ 1225357 h 3623501"/>
              <a:gd name="connsiteX86" fmla="*/ 4045789 w 8876581"/>
              <a:gd name="connsiteY86" fmla="*/ 1242610 h 3623501"/>
              <a:gd name="connsiteX87" fmla="*/ 4071668 w 8876581"/>
              <a:gd name="connsiteY87" fmla="*/ 1268489 h 3623501"/>
              <a:gd name="connsiteX88" fmla="*/ 4088921 w 8876581"/>
              <a:gd name="connsiteY88" fmla="*/ 1302995 h 3623501"/>
              <a:gd name="connsiteX89" fmla="*/ 4106174 w 8876581"/>
              <a:gd name="connsiteY89" fmla="*/ 1328874 h 3623501"/>
              <a:gd name="connsiteX90" fmla="*/ 4114800 w 8876581"/>
              <a:gd name="connsiteY90" fmla="*/ 1397885 h 3623501"/>
              <a:gd name="connsiteX91" fmla="*/ 4175185 w 8876581"/>
              <a:gd name="connsiteY91" fmla="*/ 1475523 h 3623501"/>
              <a:gd name="connsiteX92" fmla="*/ 4209691 w 8876581"/>
              <a:gd name="connsiteY92" fmla="*/ 1527282 h 3623501"/>
              <a:gd name="connsiteX93" fmla="*/ 4244197 w 8876581"/>
              <a:gd name="connsiteY93" fmla="*/ 1579040 h 3623501"/>
              <a:gd name="connsiteX94" fmla="*/ 4278702 w 8876581"/>
              <a:gd name="connsiteY94" fmla="*/ 1630799 h 3623501"/>
              <a:gd name="connsiteX95" fmla="*/ 4304581 w 8876581"/>
              <a:gd name="connsiteY95" fmla="*/ 1656678 h 3623501"/>
              <a:gd name="connsiteX96" fmla="*/ 4321834 w 8876581"/>
              <a:gd name="connsiteY96" fmla="*/ 1682557 h 3623501"/>
              <a:gd name="connsiteX97" fmla="*/ 4373593 w 8876581"/>
              <a:gd name="connsiteY97" fmla="*/ 1734316 h 3623501"/>
              <a:gd name="connsiteX98" fmla="*/ 4399472 w 8876581"/>
              <a:gd name="connsiteY98" fmla="*/ 1768821 h 3623501"/>
              <a:gd name="connsiteX99" fmla="*/ 4451231 w 8876581"/>
              <a:gd name="connsiteY99" fmla="*/ 1811953 h 3623501"/>
              <a:gd name="connsiteX100" fmla="*/ 4511615 w 8876581"/>
              <a:gd name="connsiteY100" fmla="*/ 1829206 h 3623501"/>
              <a:gd name="connsiteX101" fmla="*/ 4546121 w 8876581"/>
              <a:gd name="connsiteY101" fmla="*/ 1846459 h 3623501"/>
              <a:gd name="connsiteX102" fmla="*/ 4839419 w 8876581"/>
              <a:gd name="connsiteY102" fmla="*/ 1829206 h 3623501"/>
              <a:gd name="connsiteX103" fmla="*/ 4865298 w 8876581"/>
              <a:gd name="connsiteY103" fmla="*/ 1820580 h 3623501"/>
              <a:gd name="connsiteX104" fmla="*/ 4891178 w 8876581"/>
              <a:gd name="connsiteY104" fmla="*/ 1803327 h 3623501"/>
              <a:gd name="connsiteX105" fmla="*/ 4977442 w 8876581"/>
              <a:gd name="connsiteY105" fmla="*/ 1786074 h 3623501"/>
              <a:gd name="connsiteX106" fmla="*/ 5003321 w 8876581"/>
              <a:gd name="connsiteY106" fmla="*/ 1803327 h 3623501"/>
              <a:gd name="connsiteX107" fmla="*/ 5106838 w 8876581"/>
              <a:gd name="connsiteY107" fmla="*/ 1786074 h 3623501"/>
              <a:gd name="connsiteX108" fmla="*/ 5141344 w 8876581"/>
              <a:gd name="connsiteY108" fmla="*/ 1777448 h 3623501"/>
              <a:gd name="connsiteX109" fmla="*/ 5167223 w 8876581"/>
              <a:gd name="connsiteY109" fmla="*/ 1768821 h 3623501"/>
              <a:gd name="connsiteX110" fmla="*/ 5201729 w 8876581"/>
              <a:gd name="connsiteY110" fmla="*/ 1760195 h 3623501"/>
              <a:gd name="connsiteX111" fmla="*/ 5262114 w 8876581"/>
              <a:gd name="connsiteY111" fmla="*/ 1742942 h 3623501"/>
              <a:gd name="connsiteX112" fmla="*/ 5296619 w 8876581"/>
              <a:gd name="connsiteY112" fmla="*/ 1725689 h 3623501"/>
              <a:gd name="connsiteX113" fmla="*/ 5339751 w 8876581"/>
              <a:gd name="connsiteY113" fmla="*/ 1717063 h 3623501"/>
              <a:gd name="connsiteX114" fmla="*/ 5365631 w 8876581"/>
              <a:gd name="connsiteY114" fmla="*/ 1708436 h 3623501"/>
              <a:gd name="connsiteX115" fmla="*/ 5546785 w 8876581"/>
              <a:gd name="connsiteY115" fmla="*/ 1717063 h 3623501"/>
              <a:gd name="connsiteX116" fmla="*/ 5598544 w 8876581"/>
              <a:gd name="connsiteY116" fmla="*/ 1734316 h 3623501"/>
              <a:gd name="connsiteX117" fmla="*/ 5650302 w 8876581"/>
              <a:gd name="connsiteY117" fmla="*/ 1768821 h 3623501"/>
              <a:gd name="connsiteX118" fmla="*/ 5684808 w 8876581"/>
              <a:gd name="connsiteY118" fmla="*/ 1820580 h 3623501"/>
              <a:gd name="connsiteX119" fmla="*/ 5702061 w 8876581"/>
              <a:gd name="connsiteY119" fmla="*/ 1855085 h 3623501"/>
              <a:gd name="connsiteX120" fmla="*/ 5727940 w 8876581"/>
              <a:gd name="connsiteY120" fmla="*/ 1872338 h 3623501"/>
              <a:gd name="connsiteX121" fmla="*/ 5762446 w 8876581"/>
              <a:gd name="connsiteY121" fmla="*/ 1906844 h 3623501"/>
              <a:gd name="connsiteX122" fmla="*/ 5779698 w 8876581"/>
              <a:gd name="connsiteY122" fmla="*/ 1941350 h 3623501"/>
              <a:gd name="connsiteX123" fmla="*/ 5796951 w 8876581"/>
              <a:gd name="connsiteY123" fmla="*/ 1967229 h 3623501"/>
              <a:gd name="connsiteX124" fmla="*/ 5883215 w 8876581"/>
              <a:gd name="connsiteY124" fmla="*/ 2070746 h 3623501"/>
              <a:gd name="connsiteX125" fmla="*/ 5926348 w 8876581"/>
              <a:gd name="connsiteY125" fmla="*/ 2139757 h 3623501"/>
              <a:gd name="connsiteX126" fmla="*/ 5952227 w 8876581"/>
              <a:gd name="connsiteY126" fmla="*/ 2182889 h 3623501"/>
              <a:gd name="connsiteX127" fmla="*/ 5978106 w 8876581"/>
              <a:gd name="connsiteY127" fmla="*/ 2208768 h 3623501"/>
              <a:gd name="connsiteX128" fmla="*/ 5995359 w 8876581"/>
              <a:gd name="connsiteY128" fmla="*/ 2234648 h 3623501"/>
              <a:gd name="connsiteX129" fmla="*/ 6021238 w 8876581"/>
              <a:gd name="connsiteY129" fmla="*/ 2269153 h 3623501"/>
              <a:gd name="connsiteX130" fmla="*/ 6072997 w 8876581"/>
              <a:gd name="connsiteY130" fmla="*/ 2312285 h 3623501"/>
              <a:gd name="connsiteX131" fmla="*/ 6107502 w 8876581"/>
              <a:gd name="connsiteY131" fmla="*/ 2346791 h 3623501"/>
              <a:gd name="connsiteX132" fmla="*/ 6185140 w 8876581"/>
              <a:gd name="connsiteY132" fmla="*/ 2389923 h 3623501"/>
              <a:gd name="connsiteX133" fmla="*/ 6219646 w 8876581"/>
              <a:gd name="connsiteY133" fmla="*/ 2398550 h 3623501"/>
              <a:gd name="connsiteX134" fmla="*/ 6297283 w 8876581"/>
              <a:gd name="connsiteY134" fmla="*/ 2415802 h 3623501"/>
              <a:gd name="connsiteX135" fmla="*/ 6564702 w 8876581"/>
              <a:gd name="connsiteY135" fmla="*/ 2407176 h 3623501"/>
              <a:gd name="connsiteX136" fmla="*/ 6659593 w 8876581"/>
              <a:gd name="connsiteY136" fmla="*/ 2381297 h 3623501"/>
              <a:gd name="connsiteX137" fmla="*/ 6685472 w 8876581"/>
              <a:gd name="connsiteY137" fmla="*/ 2372670 h 3623501"/>
              <a:gd name="connsiteX138" fmla="*/ 6702725 w 8876581"/>
              <a:gd name="connsiteY138" fmla="*/ 2346791 h 3623501"/>
              <a:gd name="connsiteX139" fmla="*/ 6788989 w 8876581"/>
              <a:gd name="connsiteY139" fmla="*/ 2329538 h 3623501"/>
              <a:gd name="connsiteX140" fmla="*/ 6814868 w 8876581"/>
              <a:gd name="connsiteY140" fmla="*/ 2320912 h 3623501"/>
              <a:gd name="connsiteX141" fmla="*/ 6901132 w 8876581"/>
              <a:gd name="connsiteY141" fmla="*/ 2303659 h 3623501"/>
              <a:gd name="connsiteX142" fmla="*/ 6927012 w 8876581"/>
              <a:gd name="connsiteY142" fmla="*/ 2295033 h 3623501"/>
              <a:gd name="connsiteX143" fmla="*/ 6996023 w 8876581"/>
              <a:gd name="connsiteY143" fmla="*/ 2277780 h 3623501"/>
              <a:gd name="connsiteX144" fmla="*/ 7168551 w 8876581"/>
              <a:gd name="connsiteY144" fmla="*/ 2286406 h 3623501"/>
              <a:gd name="connsiteX145" fmla="*/ 7203057 w 8876581"/>
              <a:gd name="connsiteY145" fmla="*/ 2303659 h 3623501"/>
              <a:gd name="connsiteX146" fmla="*/ 7228936 w 8876581"/>
              <a:gd name="connsiteY146" fmla="*/ 2312285 h 3623501"/>
              <a:gd name="connsiteX147" fmla="*/ 7246189 w 8876581"/>
              <a:gd name="connsiteY147" fmla="*/ 2338165 h 3623501"/>
              <a:gd name="connsiteX148" fmla="*/ 7332453 w 8876581"/>
              <a:gd name="connsiteY148" fmla="*/ 2398550 h 3623501"/>
              <a:gd name="connsiteX149" fmla="*/ 7341080 w 8876581"/>
              <a:gd name="connsiteY149" fmla="*/ 2424429 h 3623501"/>
              <a:gd name="connsiteX150" fmla="*/ 7366959 w 8876581"/>
              <a:gd name="connsiteY150" fmla="*/ 2476187 h 3623501"/>
              <a:gd name="connsiteX151" fmla="*/ 7401465 w 8876581"/>
              <a:gd name="connsiteY151" fmla="*/ 2596957 h 3623501"/>
              <a:gd name="connsiteX152" fmla="*/ 7496355 w 8876581"/>
              <a:gd name="connsiteY152" fmla="*/ 2657342 h 3623501"/>
              <a:gd name="connsiteX153" fmla="*/ 7556740 w 8876581"/>
              <a:gd name="connsiteY153" fmla="*/ 2665968 h 3623501"/>
              <a:gd name="connsiteX154" fmla="*/ 7677510 w 8876581"/>
              <a:gd name="connsiteY154" fmla="*/ 2717727 h 3623501"/>
              <a:gd name="connsiteX155" fmla="*/ 7789653 w 8876581"/>
              <a:gd name="connsiteY155" fmla="*/ 2709101 h 3623501"/>
              <a:gd name="connsiteX156" fmla="*/ 7867291 w 8876581"/>
              <a:gd name="connsiteY156" fmla="*/ 2691848 h 3623501"/>
              <a:gd name="connsiteX157" fmla="*/ 7910423 w 8876581"/>
              <a:gd name="connsiteY157" fmla="*/ 2674595 h 3623501"/>
              <a:gd name="connsiteX158" fmla="*/ 7936302 w 8876581"/>
              <a:gd name="connsiteY158" fmla="*/ 2665968 h 3623501"/>
              <a:gd name="connsiteX159" fmla="*/ 8091578 w 8876581"/>
              <a:gd name="connsiteY159" fmla="*/ 2683221 h 3623501"/>
              <a:gd name="connsiteX160" fmla="*/ 8117457 w 8876581"/>
              <a:gd name="connsiteY160" fmla="*/ 2700474 h 3623501"/>
              <a:gd name="connsiteX161" fmla="*/ 8143336 w 8876581"/>
              <a:gd name="connsiteY161" fmla="*/ 2734980 h 3623501"/>
              <a:gd name="connsiteX162" fmla="*/ 8160589 w 8876581"/>
              <a:gd name="connsiteY162" fmla="*/ 2778112 h 3623501"/>
              <a:gd name="connsiteX163" fmla="*/ 8177842 w 8876581"/>
              <a:gd name="connsiteY163" fmla="*/ 2855750 h 3623501"/>
              <a:gd name="connsiteX164" fmla="*/ 8238227 w 8876581"/>
              <a:gd name="connsiteY164" fmla="*/ 2898882 h 3623501"/>
              <a:gd name="connsiteX165" fmla="*/ 8264106 w 8876581"/>
              <a:gd name="connsiteY165" fmla="*/ 2907508 h 3623501"/>
              <a:gd name="connsiteX166" fmla="*/ 8289985 w 8876581"/>
              <a:gd name="connsiteY166" fmla="*/ 2924761 h 3623501"/>
              <a:gd name="connsiteX167" fmla="*/ 8376249 w 8876581"/>
              <a:gd name="connsiteY167" fmla="*/ 2950640 h 3623501"/>
              <a:gd name="connsiteX168" fmla="*/ 8471140 w 8876581"/>
              <a:gd name="connsiteY168" fmla="*/ 2959267 h 3623501"/>
              <a:gd name="connsiteX169" fmla="*/ 8678174 w 8876581"/>
              <a:gd name="connsiteY169" fmla="*/ 2959267 h 3623501"/>
              <a:gd name="connsiteX170" fmla="*/ 8729932 w 8876581"/>
              <a:gd name="connsiteY170" fmla="*/ 2942014 h 3623501"/>
              <a:gd name="connsiteX171" fmla="*/ 8850702 w 8876581"/>
              <a:gd name="connsiteY171" fmla="*/ 2950640 h 3623501"/>
              <a:gd name="connsiteX172" fmla="*/ 8859329 w 8876581"/>
              <a:gd name="connsiteY172" fmla="*/ 2976519 h 3623501"/>
              <a:gd name="connsiteX173" fmla="*/ 8876581 w 8876581"/>
              <a:gd name="connsiteY173" fmla="*/ 3062784 h 3623501"/>
              <a:gd name="connsiteX174" fmla="*/ 8850702 w 8876581"/>
              <a:gd name="connsiteY174" fmla="*/ 3269817 h 3623501"/>
              <a:gd name="connsiteX175" fmla="*/ 8833449 w 8876581"/>
              <a:gd name="connsiteY175" fmla="*/ 3321576 h 3623501"/>
              <a:gd name="connsiteX176" fmla="*/ 8790317 w 8876581"/>
              <a:gd name="connsiteY176" fmla="*/ 3399214 h 3623501"/>
              <a:gd name="connsiteX177" fmla="*/ 8781691 w 8876581"/>
              <a:gd name="connsiteY177" fmla="*/ 3537236 h 3623501"/>
              <a:gd name="connsiteX178" fmla="*/ 8764438 w 8876581"/>
              <a:gd name="connsiteY178" fmla="*/ 3563116 h 3623501"/>
              <a:gd name="connsiteX179" fmla="*/ 8738559 w 8876581"/>
              <a:gd name="connsiteY179" fmla="*/ 3614874 h 3623501"/>
              <a:gd name="connsiteX180" fmla="*/ 8712680 w 8876581"/>
              <a:gd name="connsiteY180" fmla="*/ 3623501 h 3623501"/>
              <a:gd name="connsiteX181" fmla="*/ 8626415 w 8876581"/>
              <a:gd name="connsiteY181" fmla="*/ 3614874 h 3623501"/>
              <a:gd name="connsiteX182" fmla="*/ 8557404 w 8876581"/>
              <a:gd name="connsiteY182" fmla="*/ 3597621 h 3623501"/>
              <a:gd name="connsiteX183" fmla="*/ 8531525 w 8876581"/>
              <a:gd name="connsiteY183" fmla="*/ 3580368 h 3623501"/>
              <a:gd name="connsiteX184" fmla="*/ 8514272 w 8876581"/>
              <a:gd name="connsiteY184" fmla="*/ 3554489 h 3623501"/>
              <a:gd name="connsiteX185" fmla="*/ 8488393 w 8876581"/>
              <a:gd name="connsiteY185" fmla="*/ 3545863 h 3623501"/>
              <a:gd name="connsiteX186" fmla="*/ 8462514 w 8876581"/>
              <a:gd name="connsiteY186" fmla="*/ 3528610 h 3623501"/>
              <a:gd name="connsiteX187" fmla="*/ 8333117 w 8876581"/>
              <a:gd name="connsiteY187" fmla="*/ 3511357 h 3623501"/>
              <a:gd name="connsiteX188" fmla="*/ 8272732 w 8876581"/>
              <a:gd name="connsiteY188" fmla="*/ 3494104 h 3623501"/>
              <a:gd name="connsiteX189" fmla="*/ 8246853 w 8876581"/>
              <a:gd name="connsiteY189" fmla="*/ 3485478 h 3623501"/>
              <a:gd name="connsiteX190" fmla="*/ 8195095 w 8876581"/>
              <a:gd name="connsiteY190" fmla="*/ 3442346 h 3623501"/>
              <a:gd name="connsiteX191" fmla="*/ 8169215 w 8876581"/>
              <a:gd name="connsiteY191" fmla="*/ 3425093 h 3623501"/>
              <a:gd name="connsiteX192" fmla="*/ 8065698 w 8876581"/>
              <a:gd name="connsiteY192" fmla="*/ 3381961 h 3623501"/>
              <a:gd name="connsiteX193" fmla="*/ 7936302 w 8876581"/>
              <a:gd name="connsiteY193" fmla="*/ 3390587 h 3623501"/>
              <a:gd name="connsiteX194" fmla="*/ 7910423 w 8876581"/>
              <a:gd name="connsiteY194" fmla="*/ 3373334 h 3623501"/>
              <a:gd name="connsiteX195" fmla="*/ 7884544 w 8876581"/>
              <a:gd name="connsiteY195" fmla="*/ 3364708 h 3623501"/>
              <a:gd name="connsiteX196" fmla="*/ 7815532 w 8876581"/>
              <a:gd name="connsiteY196" fmla="*/ 3321576 h 3623501"/>
              <a:gd name="connsiteX197" fmla="*/ 7781027 w 8876581"/>
              <a:gd name="connsiteY197" fmla="*/ 3295697 h 3623501"/>
              <a:gd name="connsiteX198" fmla="*/ 7729268 w 8876581"/>
              <a:gd name="connsiteY198" fmla="*/ 3287070 h 3623501"/>
              <a:gd name="connsiteX199" fmla="*/ 7677510 w 8876581"/>
              <a:gd name="connsiteY199" fmla="*/ 3269817 h 3623501"/>
              <a:gd name="connsiteX200" fmla="*/ 7591246 w 8876581"/>
              <a:gd name="connsiteY200" fmla="*/ 3218059 h 3623501"/>
              <a:gd name="connsiteX201" fmla="*/ 7539487 w 8876581"/>
              <a:gd name="connsiteY201" fmla="*/ 3183553 h 3623501"/>
              <a:gd name="connsiteX202" fmla="*/ 7461849 w 8876581"/>
              <a:gd name="connsiteY202" fmla="*/ 3157674 h 3623501"/>
              <a:gd name="connsiteX203" fmla="*/ 7392838 w 8876581"/>
              <a:gd name="connsiteY203" fmla="*/ 3140421 h 3623501"/>
              <a:gd name="connsiteX204" fmla="*/ 7228936 w 8876581"/>
              <a:gd name="connsiteY204" fmla="*/ 3131795 h 3623501"/>
              <a:gd name="connsiteX205" fmla="*/ 7159925 w 8876581"/>
              <a:gd name="connsiteY205" fmla="*/ 3114542 h 3623501"/>
              <a:gd name="connsiteX206" fmla="*/ 7125419 w 8876581"/>
              <a:gd name="connsiteY206" fmla="*/ 3097289 h 3623501"/>
              <a:gd name="connsiteX207" fmla="*/ 7099540 w 8876581"/>
              <a:gd name="connsiteY207" fmla="*/ 3080036 h 3623501"/>
              <a:gd name="connsiteX208" fmla="*/ 7065034 w 8876581"/>
              <a:gd name="connsiteY208" fmla="*/ 3071410 h 3623501"/>
              <a:gd name="connsiteX209" fmla="*/ 7039155 w 8876581"/>
              <a:gd name="connsiteY209" fmla="*/ 3062784 h 3623501"/>
              <a:gd name="connsiteX210" fmla="*/ 6952891 w 8876581"/>
              <a:gd name="connsiteY210" fmla="*/ 3036904 h 3623501"/>
              <a:gd name="connsiteX211" fmla="*/ 6927012 w 8876581"/>
              <a:gd name="connsiteY211" fmla="*/ 3028278 h 3623501"/>
              <a:gd name="connsiteX212" fmla="*/ 6866627 w 8876581"/>
              <a:gd name="connsiteY212" fmla="*/ 3002399 h 3623501"/>
              <a:gd name="connsiteX213" fmla="*/ 6840748 w 8876581"/>
              <a:gd name="connsiteY213" fmla="*/ 2985146 h 3623501"/>
              <a:gd name="connsiteX214" fmla="*/ 6814868 w 8876581"/>
              <a:gd name="connsiteY214" fmla="*/ 2976519 h 3623501"/>
              <a:gd name="connsiteX215" fmla="*/ 6780363 w 8876581"/>
              <a:gd name="connsiteY215" fmla="*/ 2959267 h 3623501"/>
              <a:gd name="connsiteX216" fmla="*/ 6728604 w 8876581"/>
              <a:gd name="connsiteY216" fmla="*/ 2942014 h 3623501"/>
              <a:gd name="connsiteX217" fmla="*/ 6650966 w 8876581"/>
              <a:gd name="connsiteY217" fmla="*/ 2916134 h 3623501"/>
              <a:gd name="connsiteX218" fmla="*/ 6625087 w 8876581"/>
              <a:gd name="connsiteY218" fmla="*/ 2907508 h 3623501"/>
              <a:gd name="connsiteX219" fmla="*/ 6599208 w 8876581"/>
              <a:gd name="connsiteY219" fmla="*/ 2898882 h 3623501"/>
              <a:gd name="connsiteX220" fmla="*/ 6512944 w 8876581"/>
              <a:gd name="connsiteY220" fmla="*/ 2890255 h 3623501"/>
              <a:gd name="connsiteX221" fmla="*/ 6409427 w 8876581"/>
              <a:gd name="connsiteY221" fmla="*/ 2864376 h 3623501"/>
              <a:gd name="connsiteX222" fmla="*/ 6357668 w 8876581"/>
              <a:gd name="connsiteY222" fmla="*/ 2847123 h 3623501"/>
              <a:gd name="connsiteX223" fmla="*/ 6331789 w 8876581"/>
              <a:gd name="connsiteY223" fmla="*/ 2838497 h 3623501"/>
              <a:gd name="connsiteX224" fmla="*/ 6280031 w 8876581"/>
              <a:gd name="connsiteY224" fmla="*/ 2812617 h 3623501"/>
              <a:gd name="connsiteX225" fmla="*/ 6254151 w 8876581"/>
              <a:gd name="connsiteY225" fmla="*/ 2795365 h 3623501"/>
              <a:gd name="connsiteX226" fmla="*/ 6202393 w 8876581"/>
              <a:gd name="connsiteY226" fmla="*/ 2778112 h 3623501"/>
              <a:gd name="connsiteX227" fmla="*/ 6176514 w 8876581"/>
              <a:gd name="connsiteY227" fmla="*/ 2769485 h 3623501"/>
              <a:gd name="connsiteX228" fmla="*/ 6124755 w 8876581"/>
              <a:gd name="connsiteY228" fmla="*/ 2734980 h 3623501"/>
              <a:gd name="connsiteX229" fmla="*/ 6098876 w 8876581"/>
              <a:gd name="connsiteY229" fmla="*/ 2726353 h 3623501"/>
              <a:gd name="connsiteX230" fmla="*/ 6047117 w 8876581"/>
              <a:gd name="connsiteY230" fmla="*/ 2691848 h 3623501"/>
              <a:gd name="connsiteX231" fmla="*/ 5960853 w 8876581"/>
              <a:gd name="connsiteY231" fmla="*/ 2665968 h 3623501"/>
              <a:gd name="connsiteX232" fmla="*/ 5934974 w 8876581"/>
              <a:gd name="connsiteY232" fmla="*/ 2657342 h 3623501"/>
              <a:gd name="connsiteX233" fmla="*/ 5883215 w 8876581"/>
              <a:gd name="connsiteY233" fmla="*/ 2648716 h 3623501"/>
              <a:gd name="connsiteX234" fmla="*/ 5615797 w 8876581"/>
              <a:gd name="connsiteY234" fmla="*/ 2553825 h 3623501"/>
              <a:gd name="connsiteX235" fmla="*/ 5607170 w 8876581"/>
              <a:gd name="connsiteY235" fmla="*/ 2527946 h 3623501"/>
              <a:gd name="connsiteX236" fmla="*/ 5538159 w 8876581"/>
              <a:gd name="connsiteY236" fmla="*/ 2519319 h 3623501"/>
              <a:gd name="connsiteX237" fmla="*/ 5477774 w 8876581"/>
              <a:gd name="connsiteY237" fmla="*/ 2510693 h 3623501"/>
              <a:gd name="connsiteX238" fmla="*/ 5451895 w 8876581"/>
              <a:gd name="connsiteY238" fmla="*/ 2502067 h 3623501"/>
              <a:gd name="connsiteX239" fmla="*/ 5382883 w 8876581"/>
              <a:gd name="connsiteY239" fmla="*/ 2484814 h 3623501"/>
              <a:gd name="connsiteX240" fmla="*/ 5357004 w 8876581"/>
              <a:gd name="connsiteY240" fmla="*/ 2467561 h 3623501"/>
              <a:gd name="connsiteX241" fmla="*/ 5322498 w 8876581"/>
              <a:gd name="connsiteY241" fmla="*/ 2458934 h 3623501"/>
              <a:gd name="connsiteX242" fmla="*/ 5296619 w 8876581"/>
              <a:gd name="connsiteY242" fmla="*/ 2450308 h 3623501"/>
              <a:gd name="connsiteX243" fmla="*/ 5270740 w 8876581"/>
              <a:gd name="connsiteY243" fmla="*/ 2433055 h 3623501"/>
              <a:gd name="connsiteX244" fmla="*/ 5244861 w 8876581"/>
              <a:gd name="connsiteY244" fmla="*/ 2424429 h 3623501"/>
              <a:gd name="connsiteX245" fmla="*/ 5141344 w 8876581"/>
              <a:gd name="connsiteY245" fmla="*/ 2398550 h 3623501"/>
              <a:gd name="connsiteX246" fmla="*/ 5115465 w 8876581"/>
              <a:gd name="connsiteY246" fmla="*/ 2381297 h 3623501"/>
              <a:gd name="connsiteX247" fmla="*/ 5037827 w 8876581"/>
              <a:gd name="connsiteY247" fmla="*/ 2364044 h 3623501"/>
              <a:gd name="connsiteX248" fmla="*/ 4934310 w 8876581"/>
              <a:gd name="connsiteY248" fmla="*/ 2355417 h 3623501"/>
              <a:gd name="connsiteX249" fmla="*/ 4882551 w 8876581"/>
              <a:gd name="connsiteY249" fmla="*/ 2320912 h 3623501"/>
              <a:gd name="connsiteX250" fmla="*/ 4856672 w 8876581"/>
              <a:gd name="connsiteY250" fmla="*/ 2303659 h 3623501"/>
              <a:gd name="connsiteX251" fmla="*/ 4830793 w 8876581"/>
              <a:gd name="connsiteY251" fmla="*/ 2295033 h 3623501"/>
              <a:gd name="connsiteX252" fmla="*/ 4804914 w 8876581"/>
              <a:gd name="connsiteY252" fmla="*/ 2277780 h 3623501"/>
              <a:gd name="connsiteX253" fmla="*/ 4779034 w 8876581"/>
              <a:gd name="connsiteY253" fmla="*/ 2269153 h 3623501"/>
              <a:gd name="connsiteX254" fmla="*/ 4701397 w 8876581"/>
              <a:gd name="connsiteY254" fmla="*/ 2243274 h 3623501"/>
              <a:gd name="connsiteX255" fmla="*/ 4675517 w 8876581"/>
              <a:gd name="connsiteY255" fmla="*/ 2234648 h 3623501"/>
              <a:gd name="connsiteX256" fmla="*/ 4597880 w 8876581"/>
              <a:gd name="connsiteY256" fmla="*/ 2217395 h 3623501"/>
              <a:gd name="connsiteX257" fmla="*/ 4520242 w 8876581"/>
              <a:gd name="connsiteY257" fmla="*/ 2165636 h 3623501"/>
              <a:gd name="connsiteX258" fmla="*/ 4468483 w 8876581"/>
              <a:gd name="connsiteY258" fmla="*/ 2131131 h 3623501"/>
              <a:gd name="connsiteX259" fmla="*/ 4442604 w 8876581"/>
              <a:gd name="connsiteY259" fmla="*/ 2105251 h 3623501"/>
              <a:gd name="connsiteX260" fmla="*/ 4416725 w 8876581"/>
              <a:gd name="connsiteY260" fmla="*/ 2096625 h 3623501"/>
              <a:gd name="connsiteX261" fmla="*/ 4347714 w 8876581"/>
              <a:gd name="connsiteY261" fmla="*/ 2070746 h 3623501"/>
              <a:gd name="connsiteX262" fmla="*/ 4304581 w 8876581"/>
              <a:gd name="connsiteY262" fmla="*/ 2062119 h 3623501"/>
              <a:gd name="connsiteX263" fmla="*/ 4201065 w 8876581"/>
              <a:gd name="connsiteY263" fmla="*/ 2044867 h 3623501"/>
              <a:gd name="connsiteX264" fmla="*/ 4149306 w 8876581"/>
              <a:gd name="connsiteY264" fmla="*/ 2036240 h 3623501"/>
              <a:gd name="connsiteX265" fmla="*/ 4045789 w 8876581"/>
              <a:gd name="connsiteY265" fmla="*/ 2027614 h 3623501"/>
              <a:gd name="connsiteX266" fmla="*/ 4002657 w 8876581"/>
              <a:gd name="connsiteY266" fmla="*/ 2018987 h 3623501"/>
              <a:gd name="connsiteX267" fmla="*/ 3950898 w 8876581"/>
              <a:gd name="connsiteY267" fmla="*/ 2001734 h 3623501"/>
              <a:gd name="connsiteX268" fmla="*/ 3856008 w 8876581"/>
              <a:gd name="connsiteY268" fmla="*/ 1993108 h 3623501"/>
              <a:gd name="connsiteX269" fmla="*/ 3804249 w 8876581"/>
              <a:gd name="connsiteY269" fmla="*/ 1975855 h 3623501"/>
              <a:gd name="connsiteX270" fmla="*/ 3752491 w 8876581"/>
              <a:gd name="connsiteY270" fmla="*/ 1941350 h 3623501"/>
              <a:gd name="connsiteX271" fmla="*/ 3666227 w 8876581"/>
              <a:gd name="connsiteY271" fmla="*/ 1915470 h 3623501"/>
              <a:gd name="connsiteX272" fmla="*/ 3614468 w 8876581"/>
              <a:gd name="connsiteY272" fmla="*/ 1898217 h 3623501"/>
              <a:gd name="connsiteX273" fmla="*/ 3562710 w 8876581"/>
              <a:gd name="connsiteY273" fmla="*/ 1872338 h 3623501"/>
              <a:gd name="connsiteX274" fmla="*/ 3493698 w 8876581"/>
              <a:gd name="connsiteY274" fmla="*/ 1837833 h 3623501"/>
              <a:gd name="connsiteX275" fmla="*/ 3424687 w 8876581"/>
              <a:gd name="connsiteY275" fmla="*/ 1811953 h 3623501"/>
              <a:gd name="connsiteX276" fmla="*/ 3407434 w 8876581"/>
              <a:gd name="connsiteY276" fmla="*/ 1760195 h 3623501"/>
              <a:gd name="connsiteX277" fmla="*/ 3355676 w 8876581"/>
              <a:gd name="connsiteY277" fmla="*/ 1751568 h 3623501"/>
              <a:gd name="connsiteX278" fmla="*/ 3183148 w 8876581"/>
              <a:gd name="connsiteY278" fmla="*/ 1734316 h 3623501"/>
              <a:gd name="connsiteX279" fmla="*/ 3131389 w 8876581"/>
              <a:gd name="connsiteY279" fmla="*/ 1725689 h 3623501"/>
              <a:gd name="connsiteX280" fmla="*/ 3071004 w 8876581"/>
              <a:gd name="connsiteY280" fmla="*/ 1717063 h 3623501"/>
              <a:gd name="connsiteX281" fmla="*/ 3027872 w 8876581"/>
              <a:gd name="connsiteY281" fmla="*/ 1708436 h 3623501"/>
              <a:gd name="connsiteX282" fmla="*/ 3001993 w 8876581"/>
              <a:gd name="connsiteY282" fmla="*/ 1691184 h 3623501"/>
              <a:gd name="connsiteX283" fmla="*/ 2976114 w 8876581"/>
              <a:gd name="connsiteY283" fmla="*/ 1682557 h 3623501"/>
              <a:gd name="connsiteX284" fmla="*/ 2863970 w 8876581"/>
              <a:gd name="connsiteY284" fmla="*/ 1665304 h 3623501"/>
              <a:gd name="connsiteX285" fmla="*/ 2700068 w 8876581"/>
              <a:gd name="connsiteY285" fmla="*/ 1648051 h 3623501"/>
              <a:gd name="connsiteX286" fmla="*/ 2674189 w 8876581"/>
              <a:gd name="connsiteY286" fmla="*/ 1630799 h 3623501"/>
              <a:gd name="connsiteX287" fmla="*/ 2605178 w 8876581"/>
              <a:gd name="connsiteY287" fmla="*/ 1570414 h 3623501"/>
              <a:gd name="connsiteX288" fmla="*/ 2484408 w 8876581"/>
              <a:gd name="connsiteY288" fmla="*/ 1535908 h 3623501"/>
              <a:gd name="connsiteX289" fmla="*/ 2372265 w 8876581"/>
              <a:gd name="connsiteY289" fmla="*/ 1501402 h 3623501"/>
              <a:gd name="connsiteX290" fmla="*/ 2311880 w 8876581"/>
              <a:gd name="connsiteY290" fmla="*/ 1466897 h 3623501"/>
              <a:gd name="connsiteX291" fmla="*/ 2286000 w 8876581"/>
              <a:gd name="connsiteY291" fmla="*/ 1449644 h 3623501"/>
              <a:gd name="connsiteX292" fmla="*/ 2156604 w 8876581"/>
              <a:gd name="connsiteY292" fmla="*/ 1415138 h 3623501"/>
              <a:gd name="connsiteX293" fmla="*/ 2087593 w 8876581"/>
              <a:gd name="connsiteY293" fmla="*/ 1389259 h 3623501"/>
              <a:gd name="connsiteX294" fmla="*/ 2061714 w 8876581"/>
              <a:gd name="connsiteY294" fmla="*/ 1372006 h 3623501"/>
              <a:gd name="connsiteX295" fmla="*/ 2027208 w 8876581"/>
              <a:gd name="connsiteY295" fmla="*/ 1363380 h 3623501"/>
              <a:gd name="connsiteX296" fmla="*/ 1932317 w 8876581"/>
              <a:gd name="connsiteY296" fmla="*/ 1328874 h 3623501"/>
              <a:gd name="connsiteX297" fmla="*/ 1889185 w 8876581"/>
              <a:gd name="connsiteY297" fmla="*/ 1311621 h 3623501"/>
              <a:gd name="connsiteX298" fmla="*/ 1639019 w 8876581"/>
              <a:gd name="connsiteY298" fmla="*/ 1285742 h 3623501"/>
              <a:gd name="connsiteX299" fmla="*/ 1578634 w 8876581"/>
              <a:gd name="connsiteY299" fmla="*/ 1259863 h 3623501"/>
              <a:gd name="connsiteX300" fmla="*/ 1526876 w 8876581"/>
              <a:gd name="connsiteY300" fmla="*/ 1242610 h 3623501"/>
              <a:gd name="connsiteX301" fmla="*/ 1475117 w 8876581"/>
              <a:gd name="connsiteY301" fmla="*/ 1216731 h 3623501"/>
              <a:gd name="connsiteX302" fmla="*/ 1449238 w 8876581"/>
              <a:gd name="connsiteY302" fmla="*/ 1199478 h 3623501"/>
              <a:gd name="connsiteX303" fmla="*/ 1423359 w 8876581"/>
              <a:gd name="connsiteY303" fmla="*/ 1190851 h 3623501"/>
              <a:gd name="connsiteX304" fmla="*/ 1388853 w 8876581"/>
              <a:gd name="connsiteY304" fmla="*/ 1173599 h 3623501"/>
              <a:gd name="connsiteX305" fmla="*/ 1345721 w 8876581"/>
              <a:gd name="connsiteY305" fmla="*/ 1164972 h 3623501"/>
              <a:gd name="connsiteX306" fmla="*/ 1319842 w 8876581"/>
              <a:gd name="connsiteY306" fmla="*/ 1156346 h 3623501"/>
              <a:gd name="connsiteX307" fmla="*/ 1285336 w 8876581"/>
              <a:gd name="connsiteY307" fmla="*/ 1147719 h 3623501"/>
              <a:gd name="connsiteX308" fmla="*/ 1216325 w 8876581"/>
              <a:gd name="connsiteY308" fmla="*/ 1121840 h 3623501"/>
              <a:gd name="connsiteX309" fmla="*/ 1190446 w 8876581"/>
              <a:gd name="connsiteY309" fmla="*/ 1104587 h 3623501"/>
              <a:gd name="connsiteX310" fmla="*/ 1138687 w 8876581"/>
              <a:gd name="connsiteY310" fmla="*/ 1087334 h 3623501"/>
              <a:gd name="connsiteX311" fmla="*/ 1086929 w 8876581"/>
              <a:gd name="connsiteY311" fmla="*/ 1061455 h 3623501"/>
              <a:gd name="connsiteX312" fmla="*/ 1009291 w 8876581"/>
              <a:gd name="connsiteY312" fmla="*/ 1026950 h 3623501"/>
              <a:gd name="connsiteX313" fmla="*/ 983412 w 8876581"/>
              <a:gd name="connsiteY313" fmla="*/ 1018323 h 3623501"/>
              <a:gd name="connsiteX314" fmla="*/ 836763 w 8876581"/>
              <a:gd name="connsiteY314" fmla="*/ 1009697 h 3623501"/>
              <a:gd name="connsiteX315" fmla="*/ 802257 w 8876581"/>
              <a:gd name="connsiteY315" fmla="*/ 1001070 h 3623501"/>
              <a:gd name="connsiteX316" fmla="*/ 750498 w 8876581"/>
              <a:gd name="connsiteY316" fmla="*/ 983817 h 3623501"/>
              <a:gd name="connsiteX317" fmla="*/ 698740 w 8876581"/>
              <a:gd name="connsiteY317" fmla="*/ 949312 h 3623501"/>
              <a:gd name="connsiteX318" fmla="*/ 672861 w 8876581"/>
              <a:gd name="connsiteY318" fmla="*/ 932059 h 3623501"/>
              <a:gd name="connsiteX319" fmla="*/ 569344 w 8876581"/>
              <a:gd name="connsiteY319" fmla="*/ 906180 h 3623501"/>
              <a:gd name="connsiteX320" fmla="*/ 543465 w 8876581"/>
              <a:gd name="connsiteY320" fmla="*/ 897553 h 3623501"/>
              <a:gd name="connsiteX321" fmla="*/ 439948 w 8876581"/>
              <a:gd name="connsiteY321" fmla="*/ 880301 h 3623501"/>
              <a:gd name="connsiteX322" fmla="*/ 388189 w 8876581"/>
              <a:gd name="connsiteY322" fmla="*/ 845795 h 3623501"/>
              <a:gd name="connsiteX323" fmla="*/ 120770 w 8876581"/>
              <a:gd name="connsiteY323" fmla="*/ 819916 h 3623501"/>
              <a:gd name="connsiteX324" fmla="*/ 69012 w 8876581"/>
              <a:gd name="connsiteY324" fmla="*/ 785410 h 3623501"/>
              <a:gd name="connsiteX325" fmla="*/ 0 w 8876581"/>
              <a:gd name="connsiteY325" fmla="*/ 768157 h 3623501"/>
              <a:gd name="connsiteX326" fmla="*/ 17253 w 8876581"/>
              <a:gd name="connsiteY326" fmla="*/ 681893 h 3623501"/>
              <a:gd name="connsiteX327" fmla="*/ 34506 w 8876581"/>
              <a:gd name="connsiteY327" fmla="*/ 656014 h 3623501"/>
              <a:gd name="connsiteX328" fmla="*/ 43132 w 8876581"/>
              <a:gd name="connsiteY328" fmla="*/ 604255 h 3623501"/>
              <a:gd name="connsiteX329" fmla="*/ 60385 w 8876581"/>
              <a:gd name="connsiteY329" fmla="*/ 552497 h 3623501"/>
              <a:gd name="connsiteX330" fmla="*/ 94891 w 8876581"/>
              <a:gd name="connsiteY330" fmla="*/ 431727 h 3623501"/>
              <a:gd name="connsiteX331" fmla="*/ 103517 w 8876581"/>
              <a:gd name="connsiteY331" fmla="*/ 379968 h 3623501"/>
              <a:gd name="connsiteX332" fmla="*/ 120770 w 8876581"/>
              <a:gd name="connsiteY332" fmla="*/ 310957 h 3623501"/>
              <a:gd name="connsiteX333" fmla="*/ 138023 w 8876581"/>
              <a:gd name="connsiteY333" fmla="*/ 285078 h 3623501"/>
              <a:gd name="connsiteX334" fmla="*/ 155276 w 8876581"/>
              <a:gd name="connsiteY334" fmla="*/ 233319 h 3623501"/>
              <a:gd name="connsiteX335" fmla="*/ 163902 w 8876581"/>
              <a:gd name="connsiteY335" fmla="*/ 190187 h 362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8876581" h="3623501">
                <a:moveTo>
                  <a:pt x="163902" y="190187"/>
                </a:moveTo>
                <a:cubicBezTo>
                  <a:pt x="173885" y="173549"/>
                  <a:pt x="213332" y="106252"/>
                  <a:pt x="224287" y="95297"/>
                </a:cubicBezTo>
                <a:cubicBezTo>
                  <a:pt x="232913" y="86670"/>
                  <a:pt x="239502" y="75342"/>
                  <a:pt x="250166" y="69417"/>
                </a:cubicBezTo>
                <a:cubicBezTo>
                  <a:pt x="266064" y="60585"/>
                  <a:pt x="301925" y="52165"/>
                  <a:pt x="301925" y="52165"/>
                </a:cubicBezTo>
                <a:cubicBezTo>
                  <a:pt x="310551" y="46414"/>
                  <a:pt x="318330" y="39123"/>
                  <a:pt x="327804" y="34912"/>
                </a:cubicBezTo>
                <a:cubicBezTo>
                  <a:pt x="344423" y="27526"/>
                  <a:pt x="379563" y="17659"/>
                  <a:pt x="379563" y="17659"/>
                </a:cubicBezTo>
                <a:cubicBezTo>
                  <a:pt x="388189" y="11908"/>
                  <a:pt x="395105" y="1201"/>
                  <a:pt x="405442" y="406"/>
                </a:cubicBezTo>
                <a:cubicBezTo>
                  <a:pt x="441857" y="-2395"/>
                  <a:pt x="496063" y="9904"/>
                  <a:pt x="534838" y="17659"/>
                </a:cubicBezTo>
                <a:cubicBezTo>
                  <a:pt x="537714" y="26285"/>
                  <a:pt x="539049" y="35589"/>
                  <a:pt x="543465" y="43538"/>
                </a:cubicBezTo>
                <a:cubicBezTo>
                  <a:pt x="560670" y="74507"/>
                  <a:pt x="572243" y="98503"/>
                  <a:pt x="603849" y="112550"/>
                </a:cubicBezTo>
                <a:cubicBezTo>
                  <a:pt x="620468" y="119936"/>
                  <a:pt x="655608" y="129802"/>
                  <a:pt x="655608" y="129802"/>
                </a:cubicBezTo>
                <a:cubicBezTo>
                  <a:pt x="684363" y="172935"/>
                  <a:pt x="664234" y="149930"/>
                  <a:pt x="724619" y="190187"/>
                </a:cubicBezTo>
                <a:lnTo>
                  <a:pt x="750498" y="207440"/>
                </a:lnTo>
                <a:lnTo>
                  <a:pt x="776378" y="224693"/>
                </a:lnTo>
                <a:cubicBezTo>
                  <a:pt x="815535" y="283427"/>
                  <a:pt x="766603" y="213696"/>
                  <a:pt x="845389" y="302331"/>
                </a:cubicBezTo>
                <a:cubicBezTo>
                  <a:pt x="887213" y="349383"/>
                  <a:pt x="835196" y="309912"/>
                  <a:pt x="888521" y="345463"/>
                </a:cubicBezTo>
                <a:cubicBezTo>
                  <a:pt x="937963" y="419624"/>
                  <a:pt x="878688" y="325796"/>
                  <a:pt x="914400" y="397221"/>
                </a:cubicBezTo>
                <a:cubicBezTo>
                  <a:pt x="919037" y="406494"/>
                  <a:pt x="927442" y="413627"/>
                  <a:pt x="931653" y="423101"/>
                </a:cubicBezTo>
                <a:cubicBezTo>
                  <a:pt x="931660" y="423116"/>
                  <a:pt x="953216" y="487791"/>
                  <a:pt x="957532" y="500738"/>
                </a:cubicBezTo>
                <a:cubicBezTo>
                  <a:pt x="960408" y="509364"/>
                  <a:pt x="961115" y="519051"/>
                  <a:pt x="966159" y="526617"/>
                </a:cubicBezTo>
                <a:lnTo>
                  <a:pt x="1000665" y="578376"/>
                </a:lnTo>
                <a:cubicBezTo>
                  <a:pt x="1022346" y="643421"/>
                  <a:pt x="990578" y="565769"/>
                  <a:pt x="1035170" y="621508"/>
                </a:cubicBezTo>
                <a:cubicBezTo>
                  <a:pt x="1082790" y="681033"/>
                  <a:pt x="995510" y="615195"/>
                  <a:pt x="1069676" y="664640"/>
                </a:cubicBezTo>
                <a:cubicBezTo>
                  <a:pt x="1086469" y="715020"/>
                  <a:pt x="1065163" y="668754"/>
                  <a:pt x="1104181" y="707772"/>
                </a:cubicBezTo>
                <a:cubicBezTo>
                  <a:pt x="1111512" y="715103"/>
                  <a:pt x="1114797" y="725686"/>
                  <a:pt x="1121434" y="733651"/>
                </a:cubicBezTo>
                <a:cubicBezTo>
                  <a:pt x="1155802" y="774892"/>
                  <a:pt x="1136180" y="745939"/>
                  <a:pt x="1173193" y="776784"/>
                </a:cubicBezTo>
                <a:cubicBezTo>
                  <a:pt x="1182565" y="784594"/>
                  <a:pt x="1189700" y="794853"/>
                  <a:pt x="1199072" y="802663"/>
                </a:cubicBezTo>
                <a:cubicBezTo>
                  <a:pt x="1207037" y="809300"/>
                  <a:pt x="1215477" y="815705"/>
                  <a:pt x="1224951" y="819916"/>
                </a:cubicBezTo>
                <a:cubicBezTo>
                  <a:pt x="1241570" y="827302"/>
                  <a:pt x="1276710" y="837168"/>
                  <a:pt x="1276710" y="837168"/>
                </a:cubicBezTo>
                <a:cubicBezTo>
                  <a:pt x="1285336" y="842919"/>
                  <a:pt x="1293316" y="849784"/>
                  <a:pt x="1302589" y="854421"/>
                </a:cubicBezTo>
                <a:cubicBezTo>
                  <a:pt x="1331495" y="868874"/>
                  <a:pt x="1381500" y="868940"/>
                  <a:pt x="1406106" y="871674"/>
                </a:cubicBezTo>
                <a:cubicBezTo>
                  <a:pt x="1472349" y="888236"/>
                  <a:pt x="1408275" y="873474"/>
                  <a:pt x="1500997" y="888927"/>
                </a:cubicBezTo>
                <a:cubicBezTo>
                  <a:pt x="1515460" y="891337"/>
                  <a:pt x="1529557" y="895934"/>
                  <a:pt x="1544129" y="897553"/>
                </a:cubicBezTo>
                <a:cubicBezTo>
                  <a:pt x="1581391" y="901693"/>
                  <a:pt x="1618891" y="903304"/>
                  <a:pt x="1656272" y="906180"/>
                </a:cubicBezTo>
                <a:cubicBezTo>
                  <a:pt x="1664898" y="909055"/>
                  <a:pt x="1674018" y="910740"/>
                  <a:pt x="1682151" y="914806"/>
                </a:cubicBezTo>
                <a:cubicBezTo>
                  <a:pt x="1691424" y="919443"/>
                  <a:pt x="1698501" y="927975"/>
                  <a:pt x="1708031" y="932059"/>
                </a:cubicBezTo>
                <a:cubicBezTo>
                  <a:pt x="1718928" y="936729"/>
                  <a:pt x="1731034" y="937810"/>
                  <a:pt x="1742536" y="940685"/>
                </a:cubicBezTo>
                <a:cubicBezTo>
                  <a:pt x="1817298" y="937810"/>
                  <a:pt x="1892183" y="937206"/>
                  <a:pt x="1966823" y="932059"/>
                </a:cubicBezTo>
                <a:cubicBezTo>
                  <a:pt x="1975894" y="931433"/>
                  <a:pt x="1983959" y="925931"/>
                  <a:pt x="1992702" y="923433"/>
                </a:cubicBezTo>
                <a:cubicBezTo>
                  <a:pt x="2004102" y="920176"/>
                  <a:pt x="2015706" y="917682"/>
                  <a:pt x="2027208" y="914806"/>
                </a:cubicBezTo>
                <a:cubicBezTo>
                  <a:pt x="2035834" y="909055"/>
                  <a:pt x="2045122" y="904190"/>
                  <a:pt x="2053087" y="897553"/>
                </a:cubicBezTo>
                <a:cubicBezTo>
                  <a:pt x="2062459" y="889743"/>
                  <a:pt x="2068815" y="878441"/>
                  <a:pt x="2078966" y="871674"/>
                </a:cubicBezTo>
                <a:cubicBezTo>
                  <a:pt x="2086532" y="866630"/>
                  <a:pt x="2096219" y="865923"/>
                  <a:pt x="2104846" y="863048"/>
                </a:cubicBezTo>
                <a:cubicBezTo>
                  <a:pt x="2124974" y="832853"/>
                  <a:pt x="2130722" y="817042"/>
                  <a:pt x="2173857" y="802663"/>
                </a:cubicBezTo>
                <a:lnTo>
                  <a:pt x="2225615" y="785410"/>
                </a:lnTo>
                <a:cubicBezTo>
                  <a:pt x="2228491" y="771033"/>
                  <a:pt x="2226968" y="755008"/>
                  <a:pt x="2234242" y="742278"/>
                </a:cubicBezTo>
                <a:cubicBezTo>
                  <a:pt x="2239386" y="733276"/>
                  <a:pt x="2250647" y="729236"/>
                  <a:pt x="2260121" y="725025"/>
                </a:cubicBezTo>
                <a:cubicBezTo>
                  <a:pt x="2260133" y="725020"/>
                  <a:pt x="2324813" y="703461"/>
                  <a:pt x="2337759" y="699146"/>
                </a:cubicBezTo>
                <a:lnTo>
                  <a:pt x="2363638" y="690519"/>
                </a:lnTo>
                <a:lnTo>
                  <a:pt x="2389517" y="681893"/>
                </a:lnTo>
                <a:cubicBezTo>
                  <a:pt x="2398144" y="676142"/>
                  <a:pt x="2405923" y="668851"/>
                  <a:pt x="2415397" y="664640"/>
                </a:cubicBezTo>
                <a:cubicBezTo>
                  <a:pt x="2432016" y="657254"/>
                  <a:pt x="2467155" y="647387"/>
                  <a:pt x="2467155" y="647387"/>
                </a:cubicBezTo>
                <a:cubicBezTo>
                  <a:pt x="2497187" y="650724"/>
                  <a:pt x="2565964" y="652877"/>
                  <a:pt x="2596551" y="673267"/>
                </a:cubicBezTo>
                <a:lnTo>
                  <a:pt x="2622431" y="690519"/>
                </a:lnTo>
                <a:cubicBezTo>
                  <a:pt x="2628182" y="699146"/>
                  <a:pt x="2633046" y="708434"/>
                  <a:pt x="2639683" y="716399"/>
                </a:cubicBezTo>
                <a:cubicBezTo>
                  <a:pt x="2663536" y="745023"/>
                  <a:pt x="2666749" y="736024"/>
                  <a:pt x="2682815" y="768157"/>
                </a:cubicBezTo>
                <a:cubicBezTo>
                  <a:pt x="2718528" y="839584"/>
                  <a:pt x="2659253" y="745751"/>
                  <a:pt x="2708695" y="819916"/>
                </a:cubicBezTo>
                <a:cubicBezTo>
                  <a:pt x="2729227" y="881509"/>
                  <a:pt x="2715861" y="856542"/>
                  <a:pt x="2743200" y="897553"/>
                </a:cubicBezTo>
                <a:cubicBezTo>
                  <a:pt x="2761156" y="969371"/>
                  <a:pt x="2739292" y="898362"/>
                  <a:pt x="2769080" y="957938"/>
                </a:cubicBezTo>
                <a:cubicBezTo>
                  <a:pt x="2773146" y="966071"/>
                  <a:pt x="2772026" y="976717"/>
                  <a:pt x="2777706" y="983817"/>
                </a:cubicBezTo>
                <a:cubicBezTo>
                  <a:pt x="2784183" y="991913"/>
                  <a:pt x="2794959" y="995319"/>
                  <a:pt x="2803585" y="1001070"/>
                </a:cubicBezTo>
                <a:cubicBezTo>
                  <a:pt x="2824098" y="1062608"/>
                  <a:pt x="2795011" y="988209"/>
                  <a:pt x="2838091" y="1052829"/>
                </a:cubicBezTo>
                <a:cubicBezTo>
                  <a:pt x="2871424" y="1102830"/>
                  <a:pt x="2814718" y="1057376"/>
                  <a:pt x="2872597" y="1095961"/>
                </a:cubicBezTo>
                <a:cubicBezTo>
                  <a:pt x="2918601" y="1164970"/>
                  <a:pt x="2858220" y="1081584"/>
                  <a:pt x="2915729" y="1139093"/>
                </a:cubicBezTo>
                <a:cubicBezTo>
                  <a:pt x="2923060" y="1146424"/>
                  <a:pt x="2925650" y="1157641"/>
                  <a:pt x="2932981" y="1164972"/>
                </a:cubicBezTo>
                <a:cubicBezTo>
                  <a:pt x="2940312" y="1172303"/>
                  <a:pt x="2950896" y="1175588"/>
                  <a:pt x="2958861" y="1182225"/>
                </a:cubicBezTo>
                <a:cubicBezTo>
                  <a:pt x="2968233" y="1190035"/>
                  <a:pt x="2974076" y="1202179"/>
                  <a:pt x="2984740" y="1208104"/>
                </a:cubicBezTo>
                <a:cubicBezTo>
                  <a:pt x="3000637" y="1216936"/>
                  <a:pt x="3019245" y="1219606"/>
                  <a:pt x="3036498" y="1225357"/>
                </a:cubicBezTo>
                <a:lnTo>
                  <a:pt x="3062378" y="1233984"/>
                </a:lnTo>
                <a:lnTo>
                  <a:pt x="3088257" y="1242610"/>
                </a:lnTo>
                <a:cubicBezTo>
                  <a:pt x="3094008" y="1251236"/>
                  <a:pt x="3096718" y="1262994"/>
                  <a:pt x="3105510" y="1268489"/>
                </a:cubicBezTo>
                <a:cubicBezTo>
                  <a:pt x="3120932" y="1278128"/>
                  <a:pt x="3140015" y="1279991"/>
                  <a:pt x="3157268" y="1285742"/>
                </a:cubicBezTo>
                <a:lnTo>
                  <a:pt x="3209027" y="1302995"/>
                </a:lnTo>
                <a:cubicBezTo>
                  <a:pt x="3217653" y="1305870"/>
                  <a:pt x="3226085" y="1309416"/>
                  <a:pt x="3234906" y="1311621"/>
                </a:cubicBezTo>
                <a:cubicBezTo>
                  <a:pt x="3278233" y="1322453"/>
                  <a:pt x="3258164" y="1316499"/>
                  <a:pt x="3295291" y="1328874"/>
                </a:cubicBezTo>
                <a:cubicBezTo>
                  <a:pt x="3352800" y="1325999"/>
                  <a:pt x="3410617" y="1326848"/>
                  <a:pt x="3467819" y="1320248"/>
                </a:cubicBezTo>
                <a:cubicBezTo>
                  <a:pt x="3485885" y="1318163"/>
                  <a:pt x="3502325" y="1308746"/>
                  <a:pt x="3519578" y="1302995"/>
                </a:cubicBezTo>
                <a:cubicBezTo>
                  <a:pt x="3528204" y="1300119"/>
                  <a:pt x="3537891" y="1299412"/>
                  <a:pt x="3545457" y="1294368"/>
                </a:cubicBezTo>
                <a:cubicBezTo>
                  <a:pt x="3554083" y="1288617"/>
                  <a:pt x="3561126" y="1278918"/>
                  <a:pt x="3571336" y="1277116"/>
                </a:cubicBezTo>
                <a:cubicBezTo>
                  <a:pt x="3611081" y="1270102"/>
                  <a:pt x="3651886" y="1271841"/>
                  <a:pt x="3692106" y="1268489"/>
                </a:cubicBezTo>
                <a:cubicBezTo>
                  <a:pt x="3720904" y="1266089"/>
                  <a:pt x="3749615" y="1262738"/>
                  <a:pt x="3778370" y="1259863"/>
                </a:cubicBezTo>
                <a:cubicBezTo>
                  <a:pt x="3786996" y="1256987"/>
                  <a:pt x="3795476" y="1253629"/>
                  <a:pt x="3804249" y="1251236"/>
                </a:cubicBezTo>
                <a:cubicBezTo>
                  <a:pt x="3827125" y="1244997"/>
                  <a:pt x="3850257" y="1239735"/>
                  <a:pt x="3873261" y="1233984"/>
                </a:cubicBezTo>
                <a:cubicBezTo>
                  <a:pt x="3884763" y="1231109"/>
                  <a:pt x="3896519" y="1229106"/>
                  <a:pt x="3907766" y="1225357"/>
                </a:cubicBezTo>
                <a:lnTo>
                  <a:pt x="3933646" y="1216731"/>
                </a:lnTo>
                <a:cubicBezTo>
                  <a:pt x="3962401" y="1219606"/>
                  <a:pt x="3991752" y="1218859"/>
                  <a:pt x="4019910" y="1225357"/>
                </a:cubicBezTo>
                <a:cubicBezTo>
                  <a:pt x="4030012" y="1227688"/>
                  <a:pt x="4037824" y="1235973"/>
                  <a:pt x="4045789" y="1242610"/>
                </a:cubicBezTo>
                <a:cubicBezTo>
                  <a:pt x="4055161" y="1250420"/>
                  <a:pt x="4064577" y="1258562"/>
                  <a:pt x="4071668" y="1268489"/>
                </a:cubicBezTo>
                <a:cubicBezTo>
                  <a:pt x="4079142" y="1278953"/>
                  <a:pt x="4082541" y="1291830"/>
                  <a:pt x="4088921" y="1302995"/>
                </a:cubicBezTo>
                <a:cubicBezTo>
                  <a:pt x="4094065" y="1311997"/>
                  <a:pt x="4100423" y="1320248"/>
                  <a:pt x="4106174" y="1328874"/>
                </a:cubicBezTo>
                <a:cubicBezTo>
                  <a:pt x="4109049" y="1351878"/>
                  <a:pt x="4107003" y="1376053"/>
                  <a:pt x="4114800" y="1397885"/>
                </a:cubicBezTo>
                <a:cubicBezTo>
                  <a:pt x="4133642" y="1450643"/>
                  <a:pt x="4147841" y="1440366"/>
                  <a:pt x="4175185" y="1475523"/>
                </a:cubicBezTo>
                <a:cubicBezTo>
                  <a:pt x="4187915" y="1491891"/>
                  <a:pt x="4198189" y="1510029"/>
                  <a:pt x="4209691" y="1527282"/>
                </a:cubicBezTo>
                <a:lnTo>
                  <a:pt x="4244197" y="1579040"/>
                </a:lnTo>
                <a:cubicBezTo>
                  <a:pt x="4244199" y="1579042"/>
                  <a:pt x="4278701" y="1630798"/>
                  <a:pt x="4278702" y="1630799"/>
                </a:cubicBezTo>
                <a:cubicBezTo>
                  <a:pt x="4287328" y="1639425"/>
                  <a:pt x="4296771" y="1647306"/>
                  <a:pt x="4304581" y="1656678"/>
                </a:cubicBezTo>
                <a:cubicBezTo>
                  <a:pt x="4311218" y="1664643"/>
                  <a:pt x="4314946" y="1674808"/>
                  <a:pt x="4321834" y="1682557"/>
                </a:cubicBezTo>
                <a:cubicBezTo>
                  <a:pt x="4338044" y="1700793"/>
                  <a:pt x="4358953" y="1714797"/>
                  <a:pt x="4373593" y="1734316"/>
                </a:cubicBezTo>
                <a:cubicBezTo>
                  <a:pt x="4382219" y="1745818"/>
                  <a:pt x="4390116" y="1757905"/>
                  <a:pt x="4399472" y="1768821"/>
                </a:cubicBezTo>
                <a:cubicBezTo>
                  <a:pt x="4413785" y="1785519"/>
                  <a:pt x="4431260" y="1801967"/>
                  <a:pt x="4451231" y="1811953"/>
                </a:cubicBezTo>
                <a:cubicBezTo>
                  <a:pt x="4463611" y="1818143"/>
                  <a:pt x="4500552" y="1826440"/>
                  <a:pt x="4511615" y="1829206"/>
                </a:cubicBezTo>
                <a:cubicBezTo>
                  <a:pt x="4523117" y="1834957"/>
                  <a:pt x="4533267" y="1846069"/>
                  <a:pt x="4546121" y="1846459"/>
                </a:cubicBezTo>
                <a:cubicBezTo>
                  <a:pt x="4622926" y="1848787"/>
                  <a:pt x="4747508" y="1852184"/>
                  <a:pt x="4839419" y="1829206"/>
                </a:cubicBezTo>
                <a:cubicBezTo>
                  <a:pt x="4848240" y="1827001"/>
                  <a:pt x="4856672" y="1823455"/>
                  <a:pt x="4865298" y="1820580"/>
                </a:cubicBezTo>
                <a:cubicBezTo>
                  <a:pt x="4873925" y="1814829"/>
                  <a:pt x="4881269" y="1806376"/>
                  <a:pt x="4891178" y="1803327"/>
                </a:cubicBezTo>
                <a:cubicBezTo>
                  <a:pt x="4919205" y="1794703"/>
                  <a:pt x="4977442" y="1786074"/>
                  <a:pt x="4977442" y="1786074"/>
                </a:cubicBezTo>
                <a:cubicBezTo>
                  <a:pt x="4986068" y="1791825"/>
                  <a:pt x="4992989" y="1802466"/>
                  <a:pt x="5003321" y="1803327"/>
                </a:cubicBezTo>
                <a:cubicBezTo>
                  <a:pt x="5063028" y="1808303"/>
                  <a:pt x="5065675" y="1797835"/>
                  <a:pt x="5106838" y="1786074"/>
                </a:cubicBezTo>
                <a:cubicBezTo>
                  <a:pt x="5118238" y="1782817"/>
                  <a:pt x="5129944" y="1780705"/>
                  <a:pt x="5141344" y="1777448"/>
                </a:cubicBezTo>
                <a:cubicBezTo>
                  <a:pt x="5150087" y="1774950"/>
                  <a:pt x="5158480" y="1771319"/>
                  <a:pt x="5167223" y="1768821"/>
                </a:cubicBezTo>
                <a:cubicBezTo>
                  <a:pt x="5178623" y="1765564"/>
                  <a:pt x="5190329" y="1763452"/>
                  <a:pt x="5201729" y="1760195"/>
                </a:cubicBezTo>
                <a:cubicBezTo>
                  <a:pt x="5288358" y="1735444"/>
                  <a:pt x="5154242" y="1769908"/>
                  <a:pt x="5262114" y="1742942"/>
                </a:cubicBezTo>
                <a:cubicBezTo>
                  <a:pt x="5273616" y="1737191"/>
                  <a:pt x="5284420" y="1729755"/>
                  <a:pt x="5296619" y="1725689"/>
                </a:cubicBezTo>
                <a:cubicBezTo>
                  <a:pt x="5310529" y="1721052"/>
                  <a:pt x="5325527" y="1720619"/>
                  <a:pt x="5339751" y="1717063"/>
                </a:cubicBezTo>
                <a:cubicBezTo>
                  <a:pt x="5348573" y="1714858"/>
                  <a:pt x="5357004" y="1711312"/>
                  <a:pt x="5365631" y="1708436"/>
                </a:cubicBezTo>
                <a:cubicBezTo>
                  <a:pt x="5426016" y="1711312"/>
                  <a:pt x="5486702" y="1710387"/>
                  <a:pt x="5546785" y="1717063"/>
                </a:cubicBezTo>
                <a:cubicBezTo>
                  <a:pt x="5564860" y="1719071"/>
                  <a:pt x="5583412" y="1724228"/>
                  <a:pt x="5598544" y="1734316"/>
                </a:cubicBezTo>
                <a:lnTo>
                  <a:pt x="5650302" y="1768821"/>
                </a:lnTo>
                <a:cubicBezTo>
                  <a:pt x="5661804" y="1786074"/>
                  <a:pt x="5675535" y="1802034"/>
                  <a:pt x="5684808" y="1820580"/>
                </a:cubicBezTo>
                <a:cubicBezTo>
                  <a:pt x="5690559" y="1832082"/>
                  <a:pt x="5693829" y="1845206"/>
                  <a:pt x="5702061" y="1855085"/>
                </a:cubicBezTo>
                <a:cubicBezTo>
                  <a:pt x="5708698" y="1863050"/>
                  <a:pt x="5719314" y="1866587"/>
                  <a:pt x="5727940" y="1872338"/>
                </a:cubicBezTo>
                <a:cubicBezTo>
                  <a:pt x="5750943" y="1941349"/>
                  <a:pt x="5716438" y="1860835"/>
                  <a:pt x="5762446" y="1906844"/>
                </a:cubicBezTo>
                <a:cubicBezTo>
                  <a:pt x="5771539" y="1915937"/>
                  <a:pt x="5773318" y="1930185"/>
                  <a:pt x="5779698" y="1941350"/>
                </a:cubicBezTo>
                <a:cubicBezTo>
                  <a:pt x="5784842" y="1950352"/>
                  <a:pt x="5790314" y="1959264"/>
                  <a:pt x="5796951" y="1967229"/>
                </a:cubicBezTo>
                <a:cubicBezTo>
                  <a:pt x="5850706" y="2031733"/>
                  <a:pt x="5802733" y="1941978"/>
                  <a:pt x="5883215" y="2070746"/>
                </a:cubicBezTo>
                <a:cubicBezTo>
                  <a:pt x="5897593" y="2093750"/>
                  <a:pt x="5912391" y="2116496"/>
                  <a:pt x="5926348" y="2139757"/>
                </a:cubicBezTo>
                <a:cubicBezTo>
                  <a:pt x="5934974" y="2154134"/>
                  <a:pt x="5942167" y="2169476"/>
                  <a:pt x="5952227" y="2182889"/>
                </a:cubicBezTo>
                <a:cubicBezTo>
                  <a:pt x="5959547" y="2192649"/>
                  <a:pt x="5970296" y="2199396"/>
                  <a:pt x="5978106" y="2208768"/>
                </a:cubicBezTo>
                <a:cubicBezTo>
                  <a:pt x="5984743" y="2216733"/>
                  <a:pt x="5989333" y="2226211"/>
                  <a:pt x="5995359" y="2234648"/>
                </a:cubicBezTo>
                <a:cubicBezTo>
                  <a:pt x="6003716" y="2246347"/>
                  <a:pt x="6011882" y="2258237"/>
                  <a:pt x="6021238" y="2269153"/>
                </a:cubicBezTo>
                <a:cubicBezTo>
                  <a:pt x="6062665" y="2317484"/>
                  <a:pt x="6029983" y="2275416"/>
                  <a:pt x="6072997" y="2312285"/>
                </a:cubicBezTo>
                <a:cubicBezTo>
                  <a:pt x="6085347" y="2322871"/>
                  <a:pt x="6094662" y="2336805"/>
                  <a:pt x="6107502" y="2346791"/>
                </a:cubicBezTo>
                <a:cubicBezTo>
                  <a:pt x="6117725" y="2354743"/>
                  <a:pt x="6169335" y="2383996"/>
                  <a:pt x="6185140" y="2389923"/>
                </a:cubicBezTo>
                <a:cubicBezTo>
                  <a:pt x="6196241" y="2394086"/>
                  <a:pt x="6208094" y="2395884"/>
                  <a:pt x="6219646" y="2398550"/>
                </a:cubicBezTo>
                <a:lnTo>
                  <a:pt x="6297283" y="2415802"/>
                </a:lnTo>
                <a:cubicBezTo>
                  <a:pt x="6386423" y="2412927"/>
                  <a:pt x="6475653" y="2412123"/>
                  <a:pt x="6564702" y="2407176"/>
                </a:cubicBezTo>
                <a:cubicBezTo>
                  <a:pt x="6593966" y="2405550"/>
                  <a:pt x="6633245" y="2390080"/>
                  <a:pt x="6659593" y="2381297"/>
                </a:cubicBezTo>
                <a:lnTo>
                  <a:pt x="6685472" y="2372670"/>
                </a:lnTo>
                <a:cubicBezTo>
                  <a:pt x="6691223" y="2364044"/>
                  <a:pt x="6694099" y="2352542"/>
                  <a:pt x="6702725" y="2346791"/>
                </a:cubicBezTo>
                <a:cubicBezTo>
                  <a:pt x="6711316" y="2341064"/>
                  <a:pt x="6788801" y="2329580"/>
                  <a:pt x="6788989" y="2329538"/>
                </a:cubicBezTo>
                <a:cubicBezTo>
                  <a:pt x="6797865" y="2327565"/>
                  <a:pt x="6806008" y="2322957"/>
                  <a:pt x="6814868" y="2320912"/>
                </a:cubicBezTo>
                <a:cubicBezTo>
                  <a:pt x="6843441" y="2314318"/>
                  <a:pt x="6873312" y="2312931"/>
                  <a:pt x="6901132" y="2303659"/>
                </a:cubicBezTo>
                <a:cubicBezTo>
                  <a:pt x="6909759" y="2300784"/>
                  <a:pt x="6918239" y="2297426"/>
                  <a:pt x="6927012" y="2295033"/>
                </a:cubicBezTo>
                <a:cubicBezTo>
                  <a:pt x="6949888" y="2288794"/>
                  <a:pt x="6996023" y="2277780"/>
                  <a:pt x="6996023" y="2277780"/>
                </a:cubicBezTo>
                <a:cubicBezTo>
                  <a:pt x="7053532" y="2280655"/>
                  <a:pt x="7111414" y="2279264"/>
                  <a:pt x="7168551" y="2286406"/>
                </a:cubicBezTo>
                <a:cubicBezTo>
                  <a:pt x="7181311" y="2288001"/>
                  <a:pt x="7191237" y="2298593"/>
                  <a:pt x="7203057" y="2303659"/>
                </a:cubicBezTo>
                <a:cubicBezTo>
                  <a:pt x="7211415" y="2307241"/>
                  <a:pt x="7220310" y="2309410"/>
                  <a:pt x="7228936" y="2312285"/>
                </a:cubicBezTo>
                <a:cubicBezTo>
                  <a:pt x="7234687" y="2320912"/>
                  <a:pt x="7236916" y="2333528"/>
                  <a:pt x="7246189" y="2338165"/>
                </a:cubicBezTo>
                <a:cubicBezTo>
                  <a:pt x="7305659" y="2367900"/>
                  <a:pt x="7303352" y="2311254"/>
                  <a:pt x="7332453" y="2398550"/>
                </a:cubicBezTo>
                <a:cubicBezTo>
                  <a:pt x="7335329" y="2407176"/>
                  <a:pt x="7337013" y="2416296"/>
                  <a:pt x="7341080" y="2424429"/>
                </a:cubicBezTo>
                <a:cubicBezTo>
                  <a:pt x="7364633" y="2471535"/>
                  <a:pt x="7353951" y="2428491"/>
                  <a:pt x="7366959" y="2476187"/>
                </a:cubicBezTo>
                <a:cubicBezTo>
                  <a:pt x="7368242" y="2480891"/>
                  <a:pt x="7392345" y="2585556"/>
                  <a:pt x="7401465" y="2596957"/>
                </a:cubicBezTo>
                <a:cubicBezTo>
                  <a:pt x="7403446" y="2599433"/>
                  <a:pt x="7486973" y="2654215"/>
                  <a:pt x="7496355" y="2657342"/>
                </a:cubicBezTo>
                <a:cubicBezTo>
                  <a:pt x="7515644" y="2663772"/>
                  <a:pt x="7536612" y="2663093"/>
                  <a:pt x="7556740" y="2665968"/>
                </a:cubicBezTo>
                <a:cubicBezTo>
                  <a:pt x="7596997" y="2683221"/>
                  <a:pt x="7634444" y="2709752"/>
                  <a:pt x="7677510" y="2717727"/>
                </a:cubicBezTo>
                <a:cubicBezTo>
                  <a:pt x="7714375" y="2724554"/>
                  <a:pt x="7752505" y="2714167"/>
                  <a:pt x="7789653" y="2709101"/>
                </a:cubicBezTo>
                <a:cubicBezTo>
                  <a:pt x="7815921" y="2705519"/>
                  <a:pt x="7841800" y="2699131"/>
                  <a:pt x="7867291" y="2691848"/>
                </a:cubicBezTo>
                <a:cubicBezTo>
                  <a:pt x="7882180" y="2687594"/>
                  <a:pt x="7895924" y="2680032"/>
                  <a:pt x="7910423" y="2674595"/>
                </a:cubicBezTo>
                <a:cubicBezTo>
                  <a:pt x="7918937" y="2671402"/>
                  <a:pt x="7927676" y="2668844"/>
                  <a:pt x="7936302" y="2665968"/>
                </a:cubicBezTo>
                <a:cubicBezTo>
                  <a:pt x="7952454" y="2667045"/>
                  <a:pt x="8050418" y="2662642"/>
                  <a:pt x="8091578" y="2683221"/>
                </a:cubicBezTo>
                <a:cubicBezTo>
                  <a:pt x="8100851" y="2687857"/>
                  <a:pt x="8110126" y="2693143"/>
                  <a:pt x="8117457" y="2700474"/>
                </a:cubicBezTo>
                <a:cubicBezTo>
                  <a:pt x="8127623" y="2710640"/>
                  <a:pt x="8136354" y="2722412"/>
                  <a:pt x="8143336" y="2734980"/>
                </a:cubicBezTo>
                <a:cubicBezTo>
                  <a:pt x="8150856" y="2748516"/>
                  <a:pt x="8154838" y="2763735"/>
                  <a:pt x="8160589" y="2778112"/>
                </a:cubicBezTo>
                <a:cubicBezTo>
                  <a:pt x="8161633" y="2784379"/>
                  <a:pt x="8168403" y="2841591"/>
                  <a:pt x="8177842" y="2855750"/>
                </a:cubicBezTo>
                <a:cubicBezTo>
                  <a:pt x="8193621" y="2879419"/>
                  <a:pt x="8213041" y="2888088"/>
                  <a:pt x="8238227" y="2898882"/>
                </a:cubicBezTo>
                <a:cubicBezTo>
                  <a:pt x="8246585" y="2902464"/>
                  <a:pt x="8255480" y="2904633"/>
                  <a:pt x="8264106" y="2907508"/>
                </a:cubicBezTo>
                <a:cubicBezTo>
                  <a:pt x="8272732" y="2913259"/>
                  <a:pt x="8280511" y="2920550"/>
                  <a:pt x="8289985" y="2924761"/>
                </a:cubicBezTo>
                <a:cubicBezTo>
                  <a:pt x="8300493" y="2929431"/>
                  <a:pt x="8358324" y="2948250"/>
                  <a:pt x="8376249" y="2950640"/>
                </a:cubicBezTo>
                <a:cubicBezTo>
                  <a:pt x="8407731" y="2954838"/>
                  <a:pt x="8439510" y="2956391"/>
                  <a:pt x="8471140" y="2959267"/>
                </a:cubicBezTo>
                <a:cubicBezTo>
                  <a:pt x="8550282" y="2985647"/>
                  <a:pt x="8515115" y="2977385"/>
                  <a:pt x="8678174" y="2959267"/>
                </a:cubicBezTo>
                <a:cubicBezTo>
                  <a:pt x="8696249" y="2957259"/>
                  <a:pt x="8729932" y="2942014"/>
                  <a:pt x="8729932" y="2942014"/>
                </a:cubicBezTo>
                <a:cubicBezTo>
                  <a:pt x="8770189" y="2944889"/>
                  <a:pt x="8811705" y="2940241"/>
                  <a:pt x="8850702" y="2950640"/>
                </a:cubicBezTo>
                <a:cubicBezTo>
                  <a:pt x="8859488" y="2952983"/>
                  <a:pt x="8856831" y="2967776"/>
                  <a:pt x="8859329" y="2976519"/>
                </a:cubicBezTo>
                <a:cubicBezTo>
                  <a:pt x="8869622" y="3012546"/>
                  <a:pt x="8869804" y="3022121"/>
                  <a:pt x="8876581" y="3062784"/>
                </a:cubicBezTo>
                <a:cubicBezTo>
                  <a:pt x="8870728" y="3156444"/>
                  <a:pt x="8876948" y="3191078"/>
                  <a:pt x="8850702" y="3269817"/>
                </a:cubicBezTo>
                <a:cubicBezTo>
                  <a:pt x="8844951" y="3287070"/>
                  <a:pt x="8843537" y="3306444"/>
                  <a:pt x="8833449" y="3321576"/>
                </a:cubicBezTo>
                <a:cubicBezTo>
                  <a:pt x="8793900" y="3380900"/>
                  <a:pt x="8805501" y="3353663"/>
                  <a:pt x="8790317" y="3399214"/>
                </a:cubicBezTo>
                <a:cubicBezTo>
                  <a:pt x="8787442" y="3445221"/>
                  <a:pt x="8788880" y="3491703"/>
                  <a:pt x="8781691" y="3537236"/>
                </a:cubicBezTo>
                <a:cubicBezTo>
                  <a:pt x="8780074" y="3547477"/>
                  <a:pt x="8769075" y="3553843"/>
                  <a:pt x="8764438" y="3563116"/>
                </a:cubicBezTo>
                <a:cubicBezTo>
                  <a:pt x="8754019" y="3583954"/>
                  <a:pt x="8759162" y="3598391"/>
                  <a:pt x="8738559" y="3614874"/>
                </a:cubicBezTo>
                <a:cubicBezTo>
                  <a:pt x="8731459" y="3620554"/>
                  <a:pt x="8721306" y="3620625"/>
                  <a:pt x="8712680" y="3623501"/>
                </a:cubicBezTo>
                <a:cubicBezTo>
                  <a:pt x="8683925" y="3620625"/>
                  <a:pt x="8654920" y="3619625"/>
                  <a:pt x="8626415" y="3614874"/>
                </a:cubicBezTo>
                <a:cubicBezTo>
                  <a:pt x="8603026" y="3610976"/>
                  <a:pt x="8557404" y="3597621"/>
                  <a:pt x="8557404" y="3597621"/>
                </a:cubicBezTo>
                <a:cubicBezTo>
                  <a:pt x="8548778" y="3591870"/>
                  <a:pt x="8538856" y="3587699"/>
                  <a:pt x="8531525" y="3580368"/>
                </a:cubicBezTo>
                <a:cubicBezTo>
                  <a:pt x="8524194" y="3573037"/>
                  <a:pt x="8522368" y="3560966"/>
                  <a:pt x="8514272" y="3554489"/>
                </a:cubicBezTo>
                <a:cubicBezTo>
                  <a:pt x="8507172" y="3548809"/>
                  <a:pt x="8497019" y="3548738"/>
                  <a:pt x="8488393" y="3545863"/>
                </a:cubicBezTo>
                <a:cubicBezTo>
                  <a:pt x="8479767" y="3540112"/>
                  <a:pt x="8471787" y="3533246"/>
                  <a:pt x="8462514" y="3528610"/>
                </a:cubicBezTo>
                <a:cubicBezTo>
                  <a:pt x="8427280" y="3510993"/>
                  <a:pt x="8356233" y="3513283"/>
                  <a:pt x="8333117" y="3511357"/>
                </a:cubicBezTo>
                <a:cubicBezTo>
                  <a:pt x="8271069" y="3490675"/>
                  <a:pt x="8348554" y="3515768"/>
                  <a:pt x="8272732" y="3494104"/>
                </a:cubicBezTo>
                <a:cubicBezTo>
                  <a:pt x="8263989" y="3491606"/>
                  <a:pt x="8255479" y="3488353"/>
                  <a:pt x="8246853" y="3485478"/>
                </a:cubicBezTo>
                <a:cubicBezTo>
                  <a:pt x="8182595" y="3442638"/>
                  <a:pt x="8261521" y="3497701"/>
                  <a:pt x="8195095" y="3442346"/>
                </a:cubicBezTo>
                <a:cubicBezTo>
                  <a:pt x="8187130" y="3435709"/>
                  <a:pt x="8178317" y="3430058"/>
                  <a:pt x="8169215" y="3425093"/>
                </a:cubicBezTo>
                <a:cubicBezTo>
                  <a:pt x="8101846" y="3388346"/>
                  <a:pt x="8119510" y="3395413"/>
                  <a:pt x="8065698" y="3381961"/>
                </a:cubicBezTo>
                <a:cubicBezTo>
                  <a:pt x="8005153" y="3402143"/>
                  <a:pt x="8009226" y="3408819"/>
                  <a:pt x="7936302" y="3390587"/>
                </a:cubicBezTo>
                <a:cubicBezTo>
                  <a:pt x="7926244" y="3388072"/>
                  <a:pt x="7919696" y="3377971"/>
                  <a:pt x="7910423" y="3373334"/>
                </a:cubicBezTo>
                <a:cubicBezTo>
                  <a:pt x="7902290" y="3369268"/>
                  <a:pt x="7893170" y="3367583"/>
                  <a:pt x="7884544" y="3364708"/>
                </a:cubicBezTo>
                <a:cubicBezTo>
                  <a:pt x="7786787" y="3291391"/>
                  <a:pt x="7910270" y="3380787"/>
                  <a:pt x="7815532" y="3321576"/>
                </a:cubicBezTo>
                <a:cubicBezTo>
                  <a:pt x="7803340" y="3313956"/>
                  <a:pt x="7794376" y="3301037"/>
                  <a:pt x="7781027" y="3295697"/>
                </a:cubicBezTo>
                <a:cubicBezTo>
                  <a:pt x="7764787" y="3289201"/>
                  <a:pt x="7746237" y="3291312"/>
                  <a:pt x="7729268" y="3287070"/>
                </a:cubicBezTo>
                <a:cubicBezTo>
                  <a:pt x="7711625" y="3282659"/>
                  <a:pt x="7677510" y="3269817"/>
                  <a:pt x="7677510" y="3269817"/>
                </a:cubicBezTo>
                <a:cubicBezTo>
                  <a:pt x="7603488" y="3214302"/>
                  <a:pt x="7688176" y="3274601"/>
                  <a:pt x="7591246" y="3218059"/>
                </a:cubicBezTo>
                <a:cubicBezTo>
                  <a:pt x="7573335" y="3207611"/>
                  <a:pt x="7559159" y="3190110"/>
                  <a:pt x="7539487" y="3183553"/>
                </a:cubicBezTo>
                <a:lnTo>
                  <a:pt x="7461849" y="3157674"/>
                </a:lnTo>
                <a:cubicBezTo>
                  <a:pt x="7437127" y="3149433"/>
                  <a:pt x="7420591" y="3142734"/>
                  <a:pt x="7392838" y="3140421"/>
                </a:cubicBezTo>
                <a:cubicBezTo>
                  <a:pt x="7338317" y="3135878"/>
                  <a:pt x="7283570" y="3134670"/>
                  <a:pt x="7228936" y="3131795"/>
                </a:cubicBezTo>
                <a:cubicBezTo>
                  <a:pt x="7203625" y="3126732"/>
                  <a:pt x="7183132" y="3124488"/>
                  <a:pt x="7159925" y="3114542"/>
                </a:cubicBezTo>
                <a:cubicBezTo>
                  <a:pt x="7148105" y="3109476"/>
                  <a:pt x="7136584" y="3103669"/>
                  <a:pt x="7125419" y="3097289"/>
                </a:cubicBezTo>
                <a:cubicBezTo>
                  <a:pt x="7116417" y="3092145"/>
                  <a:pt x="7109069" y="3084120"/>
                  <a:pt x="7099540" y="3080036"/>
                </a:cubicBezTo>
                <a:cubicBezTo>
                  <a:pt x="7088643" y="3075366"/>
                  <a:pt x="7076434" y="3074667"/>
                  <a:pt x="7065034" y="3071410"/>
                </a:cubicBezTo>
                <a:cubicBezTo>
                  <a:pt x="7056291" y="3068912"/>
                  <a:pt x="7047898" y="3065282"/>
                  <a:pt x="7039155" y="3062784"/>
                </a:cubicBezTo>
                <a:cubicBezTo>
                  <a:pt x="6947900" y="3036711"/>
                  <a:pt x="7075881" y="3077901"/>
                  <a:pt x="6952891" y="3036904"/>
                </a:cubicBezTo>
                <a:lnTo>
                  <a:pt x="6927012" y="3028278"/>
                </a:lnTo>
                <a:cubicBezTo>
                  <a:pt x="6862036" y="2984961"/>
                  <a:pt x="6944617" y="3035823"/>
                  <a:pt x="6866627" y="3002399"/>
                </a:cubicBezTo>
                <a:cubicBezTo>
                  <a:pt x="6857098" y="2998315"/>
                  <a:pt x="6850021" y="2989783"/>
                  <a:pt x="6840748" y="2985146"/>
                </a:cubicBezTo>
                <a:cubicBezTo>
                  <a:pt x="6832615" y="2981079"/>
                  <a:pt x="6823226" y="2980101"/>
                  <a:pt x="6814868" y="2976519"/>
                </a:cubicBezTo>
                <a:cubicBezTo>
                  <a:pt x="6803049" y="2971454"/>
                  <a:pt x="6792302" y="2964043"/>
                  <a:pt x="6780363" y="2959267"/>
                </a:cubicBezTo>
                <a:cubicBezTo>
                  <a:pt x="6763477" y="2952513"/>
                  <a:pt x="6745857" y="2947765"/>
                  <a:pt x="6728604" y="2942014"/>
                </a:cubicBezTo>
                <a:lnTo>
                  <a:pt x="6650966" y="2916134"/>
                </a:lnTo>
                <a:lnTo>
                  <a:pt x="6625087" y="2907508"/>
                </a:lnTo>
                <a:cubicBezTo>
                  <a:pt x="6616461" y="2904633"/>
                  <a:pt x="6608256" y="2899787"/>
                  <a:pt x="6599208" y="2898882"/>
                </a:cubicBezTo>
                <a:lnTo>
                  <a:pt x="6512944" y="2890255"/>
                </a:lnTo>
                <a:cubicBezTo>
                  <a:pt x="6372122" y="2843314"/>
                  <a:pt x="6548822" y="2899224"/>
                  <a:pt x="6409427" y="2864376"/>
                </a:cubicBezTo>
                <a:cubicBezTo>
                  <a:pt x="6391784" y="2859965"/>
                  <a:pt x="6374921" y="2852874"/>
                  <a:pt x="6357668" y="2847123"/>
                </a:cubicBezTo>
                <a:lnTo>
                  <a:pt x="6331789" y="2838497"/>
                </a:lnTo>
                <a:cubicBezTo>
                  <a:pt x="6257638" y="2789062"/>
                  <a:pt x="6351448" y="2848325"/>
                  <a:pt x="6280031" y="2812617"/>
                </a:cubicBezTo>
                <a:cubicBezTo>
                  <a:pt x="6270758" y="2807980"/>
                  <a:pt x="6263625" y="2799576"/>
                  <a:pt x="6254151" y="2795365"/>
                </a:cubicBezTo>
                <a:cubicBezTo>
                  <a:pt x="6237532" y="2787979"/>
                  <a:pt x="6219646" y="2783863"/>
                  <a:pt x="6202393" y="2778112"/>
                </a:cubicBezTo>
                <a:cubicBezTo>
                  <a:pt x="6193767" y="2775236"/>
                  <a:pt x="6184080" y="2774529"/>
                  <a:pt x="6176514" y="2769485"/>
                </a:cubicBezTo>
                <a:cubicBezTo>
                  <a:pt x="6159261" y="2757983"/>
                  <a:pt x="6144426" y="2741538"/>
                  <a:pt x="6124755" y="2734980"/>
                </a:cubicBezTo>
                <a:cubicBezTo>
                  <a:pt x="6116129" y="2732104"/>
                  <a:pt x="6106825" y="2730769"/>
                  <a:pt x="6098876" y="2726353"/>
                </a:cubicBezTo>
                <a:cubicBezTo>
                  <a:pt x="6080750" y="2716283"/>
                  <a:pt x="6066788" y="2698405"/>
                  <a:pt x="6047117" y="2691848"/>
                </a:cubicBezTo>
                <a:cubicBezTo>
                  <a:pt x="5924144" y="2650856"/>
                  <a:pt x="6052097" y="2692038"/>
                  <a:pt x="5960853" y="2665968"/>
                </a:cubicBezTo>
                <a:cubicBezTo>
                  <a:pt x="5952110" y="2663470"/>
                  <a:pt x="5943850" y="2659314"/>
                  <a:pt x="5934974" y="2657342"/>
                </a:cubicBezTo>
                <a:cubicBezTo>
                  <a:pt x="5917900" y="2653548"/>
                  <a:pt x="5900468" y="2651591"/>
                  <a:pt x="5883215" y="2648716"/>
                </a:cubicBezTo>
                <a:cubicBezTo>
                  <a:pt x="5794076" y="2617086"/>
                  <a:pt x="5702452" y="2591736"/>
                  <a:pt x="5615797" y="2553825"/>
                </a:cubicBezTo>
                <a:cubicBezTo>
                  <a:pt x="5607466" y="2550180"/>
                  <a:pt x="5615479" y="2531639"/>
                  <a:pt x="5607170" y="2527946"/>
                </a:cubicBezTo>
                <a:cubicBezTo>
                  <a:pt x="5585985" y="2518531"/>
                  <a:pt x="5561138" y="2522383"/>
                  <a:pt x="5538159" y="2519319"/>
                </a:cubicBezTo>
                <a:lnTo>
                  <a:pt x="5477774" y="2510693"/>
                </a:lnTo>
                <a:cubicBezTo>
                  <a:pt x="5469148" y="2507818"/>
                  <a:pt x="5460668" y="2504459"/>
                  <a:pt x="5451895" y="2502067"/>
                </a:cubicBezTo>
                <a:cubicBezTo>
                  <a:pt x="5429019" y="2495828"/>
                  <a:pt x="5382883" y="2484814"/>
                  <a:pt x="5382883" y="2484814"/>
                </a:cubicBezTo>
                <a:cubicBezTo>
                  <a:pt x="5374257" y="2479063"/>
                  <a:pt x="5366533" y="2471645"/>
                  <a:pt x="5357004" y="2467561"/>
                </a:cubicBezTo>
                <a:cubicBezTo>
                  <a:pt x="5346107" y="2462891"/>
                  <a:pt x="5333898" y="2462191"/>
                  <a:pt x="5322498" y="2458934"/>
                </a:cubicBezTo>
                <a:cubicBezTo>
                  <a:pt x="5313755" y="2456436"/>
                  <a:pt x="5305245" y="2453183"/>
                  <a:pt x="5296619" y="2450308"/>
                </a:cubicBezTo>
                <a:cubicBezTo>
                  <a:pt x="5287993" y="2444557"/>
                  <a:pt x="5280013" y="2437692"/>
                  <a:pt x="5270740" y="2433055"/>
                </a:cubicBezTo>
                <a:cubicBezTo>
                  <a:pt x="5262607" y="2428989"/>
                  <a:pt x="5253570" y="2427042"/>
                  <a:pt x="5244861" y="2424429"/>
                </a:cubicBezTo>
                <a:cubicBezTo>
                  <a:pt x="5181014" y="2405275"/>
                  <a:pt x="5197554" y="2409791"/>
                  <a:pt x="5141344" y="2398550"/>
                </a:cubicBezTo>
                <a:cubicBezTo>
                  <a:pt x="5132718" y="2392799"/>
                  <a:pt x="5124738" y="2385934"/>
                  <a:pt x="5115465" y="2381297"/>
                </a:cubicBezTo>
                <a:cubicBezTo>
                  <a:pt x="5095704" y="2371416"/>
                  <a:pt x="5054870" y="2365938"/>
                  <a:pt x="5037827" y="2364044"/>
                </a:cubicBezTo>
                <a:cubicBezTo>
                  <a:pt x="5003413" y="2360220"/>
                  <a:pt x="4968816" y="2358293"/>
                  <a:pt x="4934310" y="2355417"/>
                </a:cubicBezTo>
                <a:lnTo>
                  <a:pt x="4882551" y="2320912"/>
                </a:lnTo>
                <a:cubicBezTo>
                  <a:pt x="4873925" y="2315161"/>
                  <a:pt x="4866508" y="2306937"/>
                  <a:pt x="4856672" y="2303659"/>
                </a:cubicBezTo>
                <a:lnTo>
                  <a:pt x="4830793" y="2295033"/>
                </a:lnTo>
                <a:cubicBezTo>
                  <a:pt x="4822167" y="2289282"/>
                  <a:pt x="4814187" y="2282417"/>
                  <a:pt x="4804914" y="2277780"/>
                </a:cubicBezTo>
                <a:cubicBezTo>
                  <a:pt x="4796781" y="2273713"/>
                  <a:pt x="4787548" y="2272346"/>
                  <a:pt x="4779034" y="2269153"/>
                </a:cubicBezTo>
                <a:cubicBezTo>
                  <a:pt x="4683876" y="2233470"/>
                  <a:pt x="4782329" y="2266398"/>
                  <a:pt x="4701397" y="2243274"/>
                </a:cubicBezTo>
                <a:cubicBezTo>
                  <a:pt x="4692654" y="2240776"/>
                  <a:pt x="4684260" y="2237146"/>
                  <a:pt x="4675517" y="2234648"/>
                </a:cubicBezTo>
                <a:cubicBezTo>
                  <a:pt x="4647078" y="2226522"/>
                  <a:pt x="4627545" y="2223328"/>
                  <a:pt x="4597880" y="2217395"/>
                </a:cubicBezTo>
                <a:cubicBezTo>
                  <a:pt x="4535019" y="2185964"/>
                  <a:pt x="4590435" y="2216685"/>
                  <a:pt x="4520242" y="2165636"/>
                </a:cubicBezTo>
                <a:cubicBezTo>
                  <a:pt x="4503473" y="2153440"/>
                  <a:pt x="4483145" y="2145793"/>
                  <a:pt x="4468483" y="2131131"/>
                </a:cubicBezTo>
                <a:cubicBezTo>
                  <a:pt x="4459857" y="2122504"/>
                  <a:pt x="4452755" y="2112018"/>
                  <a:pt x="4442604" y="2105251"/>
                </a:cubicBezTo>
                <a:cubicBezTo>
                  <a:pt x="4435038" y="2100207"/>
                  <a:pt x="4425239" y="2099818"/>
                  <a:pt x="4416725" y="2096625"/>
                </a:cubicBezTo>
                <a:cubicBezTo>
                  <a:pt x="4400885" y="2090685"/>
                  <a:pt x="4367300" y="2075642"/>
                  <a:pt x="4347714" y="2070746"/>
                </a:cubicBezTo>
                <a:cubicBezTo>
                  <a:pt x="4333489" y="2067190"/>
                  <a:pt x="4319020" y="2064667"/>
                  <a:pt x="4304581" y="2062119"/>
                </a:cubicBezTo>
                <a:lnTo>
                  <a:pt x="4201065" y="2044867"/>
                </a:lnTo>
                <a:cubicBezTo>
                  <a:pt x="4183812" y="2041992"/>
                  <a:pt x="4166737" y="2037692"/>
                  <a:pt x="4149306" y="2036240"/>
                </a:cubicBezTo>
                <a:lnTo>
                  <a:pt x="4045789" y="2027614"/>
                </a:lnTo>
                <a:cubicBezTo>
                  <a:pt x="4031412" y="2024738"/>
                  <a:pt x="4016802" y="2022845"/>
                  <a:pt x="4002657" y="2018987"/>
                </a:cubicBezTo>
                <a:cubicBezTo>
                  <a:pt x="3985112" y="2014202"/>
                  <a:pt x="3969010" y="2003380"/>
                  <a:pt x="3950898" y="2001734"/>
                </a:cubicBezTo>
                <a:lnTo>
                  <a:pt x="3856008" y="1993108"/>
                </a:lnTo>
                <a:cubicBezTo>
                  <a:pt x="3838755" y="1987357"/>
                  <a:pt x="3819381" y="1985943"/>
                  <a:pt x="3804249" y="1975855"/>
                </a:cubicBezTo>
                <a:cubicBezTo>
                  <a:pt x="3786996" y="1964353"/>
                  <a:pt x="3772607" y="1946379"/>
                  <a:pt x="3752491" y="1941350"/>
                </a:cubicBezTo>
                <a:cubicBezTo>
                  <a:pt x="3700339" y="1928311"/>
                  <a:pt x="3729237" y="1936473"/>
                  <a:pt x="3666227" y="1915470"/>
                </a:cubicBezTo>
                <a:cubicBezTo>
                  <a:pt x="3666223" y="1915469"/>
                  <a:pt x="3614471" y="1898219"/>
                  <a:pt x="3614468" y="1898217"/>
                </a:cubicBezTo>
                <a:cubicBezTo>
                  <a:pt x="3557758" y="1860412"/>
                  <a:pt x="3618830" y="1897847"/>
                  <a:pt x="3562710" y="1872338"/>
                </a:cubicBezTo>
                <a:cubicBezTo>
                  <a:pt x="3539296" y="1861695"/>
                  <a:pt x="3518097" y="1845967"/>
                  <a:pt x="3493698" y="1837833"/>
                </a:cubicBezTo>
                <a:cubicBezTo>
                  <a:pt x="3453129" y="1824309"/>
                  <a:pt x="3476262" y="1832583"/>
                  <a:pt x="3424687" y="1811953"/>
                </a:cubicBezTo>
                <a:cubicBezTo>
                  <a:pt x="3418936" y="1794700"/>
                  <a:pt x="3421120" y="1772171"/>
                  <a:pt x="3407434" y="1760195"/>
                </a:cubicBezTo>
                <a:cubicBezTo>
                  <a:pt x="3394271" y="1748677"/>
                  <a:pt x="3372885" y="1754697"/>
                  <a:pt x="3355676" y="1751568"/>
                </a:cubicBezTo>
                <a:cubicBezTo>
                  <a:pt x="3256662" y="1733565"/>
                  <a:pt x="3366956" y="1746569"/>
                  <a:pt x="3183148" y="1734316"/>
                </a:cubicBezTo>
                <a:lnTo>
                  <a:pt x="3131389" y="1725689"/>
                </a:lnTo>
                <a:cubicBezTo>
                  <a:pt x="3111293" y="1722597"/>
                  <a:pt x="3091060" y="1720406"/>
                  <a:pt x="3071004" y="1717063"/>
                </a:cubicBezTo>
                <a:cubicBezTo>
                  <a:pt x="3056541" y="1714653"/>
                  <a:pt x="3042249" y="1711312"/>
                  <a:pt x="3027872" y="1708436"/>
                </a:cubicBezTo>
                <a:cubicBezTo>
                  <a:pt x="3019246" y="1702685"/>
                  <a:pt x="3011266" y="1695820"/>
                  <a:pt x="3001993" y="1691184"/>
                </a:cubicBezTo>
                <a:cubicBezTo>
                  <a:pt x="2993860" y="1687117"/>
                  <a:pt x="2984857" y="1685055"/>
                  <a:pt x="2976114" y="1682557"/>
                </a:cubicBezTo>
                <a:cubicBezTo>
                  <a:pt x="2928578" y="1668975"/>
                  <a:pt x="2926529" y="1672255"/>
                  <a:pt x="2863970" y="1665304"/>
                </a:cubicBezTo>
                <a:cubicBezTo>
                  <a:pt x="2778582" y="1636842"/>
                  <a:pt x="2927151" y="1683906"/>
                  <a:pt x="2700068" y="1648051"/>
                </a:cubicBezTo>
                <a:cubicBezTo>
                  <a:pt x="2689827" y="1646434"/>
                  <a:pt x="2682061" y="1637546"/>
                  <a:pt x="2674189" y="1630799"/>
                </a:cubicBezTo>
                <a:cubicBezTo>
                  <a:pt x="2652587" y="1612283"/>
                  <a:pt x="2632306" y="1582935"/>
                  <a:pt x="2605178" y="1570414"/>
                </a:cubicBezTo>
                <a:cubicBezTo>
                  <a:pt x="2516996" y="1529714"/>
                  <a:pt x="2552480" y="1555357"/>
                  <a:pt x="2484408" y="1535908"/>
                </a:cubicBezTo>
                <a:cubicBezTo>
                  <a:pt x="2276913" y="1476625"/>
                  <a:pt x="2484783" y="1529534"/>
                  <a:pt x="2372265" y="1501402"/>
                </a:cubicBezTo>
                <a:cubicBezTo>
                  <a:pt x="2309201" y="1459363"/>
                  <a:pt x="2388507" y="1510684"/>
                  <a:pt x="2311880" y="1466897"/>
                </a:cubicBezTo>
                <a:cubicBezTo>
                  <a:pt x="2302878" y="1461753"/>
                  <a:pt x="2295570" y="1453632"/>
                  <a:pt x="2286000" y="1449644"/>
                </a:cubicBezTo>
                <a:cubicBezTo>
                  <a:pt x="2223181" y="1423469"/>
                  <a:pt x="2215130" y="1424893"/>
                  <a:pt x="2156604" y="1415138"/>
                </a:cubicBezTo>
                <a:cubicBezTo>
                  <a:pt x="2095913" y="1374677"/>
                  <a:pt x="2172870" y="1421238"/>
                  <a:pt x="2087593" y="1389259"/>
                </a:cubicBezTo>
                <a:cubicBezTo>
                  <a:pt x="2077885" y="1385619"/>
                  <a:pt x="2071243" y="1376090"/>
                  <a:pt x="2061714" y="1372006"/>
                </a:cubicBezTo>
                <a:cubicBezTo>
                  <a:pt x="2050817" y="1367336"/>
                  <a:pt x="2038710" y="1366255"/>
                  <a:pt x="2027208" y="1363380"/>
                </a:cubicBezTo>
                <a:cubicBezTo>
                  <a:pt x="1962153" y="1320009"/>
                  <a:pt x="2055864" y="1378293"/>
                  <a:pt x="1932317" y="1328874"/>
                </a:cubicBezTo>
                <a:cubicBezTo>
                  <a:pt x="1917940" y="1323123"/>
                  <a:pt x="1903738" y="1316913"/>
                  <a:pt x="1889185" y="1311621"/>
                </a:cubicBezTo>
                <a:cubicBezTo>
                  <a:pt x="1785468" y="1273905"/>
                  <a:pt x="1816128" y="1293442"/>
                  <a:pt x="1639019" y="1285742"/>
                </a:cubicBezTo>
                <a:cubicBezTo>
                  <a:pt x="1555730" y="1257980"/>
                  <a:pt x="1685212" y="1302495"/>
                  <a:pt x="1578634" y="1259863"/>
                </a:cubicBezTo>
                <a:cubicBezTo>
                  <a:pt x="1561749" y="1253109"/>
                  <a:pt x="1526876" y="1242610"/>
                  <a:pt x="1526876" y="1242610"/>
                </a:cubicBezTo>
                <a:cubicBezTo>
                  <a:pt x="1452711" y="1193166"/>
                  <a:pt x="1546547" y="1252445"/>
                  <a:pt x="1475117" y="1216731"/>
                </a:cubicBezTo>
                <a:cubicBezTo>
                  <a:pt x="1465844" y="1212095"/>
                  <a:pt x="1458511" y="1204115"/>
                  <a:pt x="1449238" y="1199478"/>
                </a:cubicBezTo>
                <a:cubicBezTo>
                  <a:pt x="1441105" y="1195411"/>
                  <a:pt x="1431717" y="1194433"/>
                  <a:pt x="1423359" y="1190851"/>
                </a:cubicBezTo>
                <a:cubicBezTo>
                  <a:pt x="1411539" y="1185785"/>
                  <a:pt x="1401053" y="1177665"/>
                  <a:pt x="1388853" y="1173599"/>
                </a:cubicBezTo>
                <a:cubicBezTo>
                  <a:pt x="1374943" y="1168962"/>
                  <a:pt x="1359945" y="1168528"/>
                  <a:pt x="1345721" y="1164972"/>
                </a:cubicBezTo>
                <a:cubicBezTo>
                  <a:pt x="1336900" y="1162767"/>
                  <a:pt x="1328585" y="1158844"/>
                  <a:pt x="1319842" y="1156346"/>
                </a:cubicBezTo>
                <a:cubicBezTo>
                  <a:pt x="1308442" y="1153089"/>
                  <a:pt x="1296838" y="1150595"/>
                  <a:pt x="1285336" y="1147719"/>
                </a:cubicBezTo>
                <a:cubicBezTo>
                  <a:pt x="1224642" y="1107258"/>
                  <a:pt x="1301606" y="1153821"/>
                  <a:pt x="1216325" y="1121840"/>
                </a:cubicBezTo>
                <a:cubicBezTo>
                  <a:pt x="1206618" y="1118200"/>
                  <a:pt x="1199920" y="1108798"/>
                  <a:pt x="1190446" y="1104587"/>
                </a:cubicBezTo>
                <a:cubicBezTo>
                  <a:pt x="1173827" y="1097201"/>
                  <a:pt x="1153819" y="1097422"/>
                  <a:pt x="1138687" y="1087334"/>
                </a:cubicBezTo>
                <a:cubicBezTo>
                  <a:pt x="1064518" y="1037890"/>
                  <a:pt x="1158362" y="1097172"/>
                  <a:pt x="1086929" y="1061455"/>
                </a:cubicBezTo>
                <a:cubicBezTo>
                  <a:pt x="1004911" y="1020445"/>
                  <a:pt x="1142812" y="1071457"/>
                  <a:pt x="1009291" y="1026950"/>
                </a:cubicBezTo>
                <a:cubicBezTo>
                  <a:pt x="1000665" y="1024075"/>
                  <a:pt x="992489" y="1018857"/>
                  <a:pt x="983412" y="1018323"/>
                </a:cubicBezTo>
                <a:lnTo>
                  <a:pt x="836763" y="1009697"/>
                </a:lnTo>
                <a:cubicBezTo>
                  <a:pt x="825261" y="1006821"/>
                  <a:pt x="813613" y="1004477"/>
                  <a:pt x="802257" y="1001070"/>
                </a:cubicBezTo>
                <a:cubicBezTo>
                  <a:pt x="784838" y="995844"/>
                  <a:pt x="750498" y="983817"/>
                  <a:pt x="750498" y="983817"/>
                </a:cubicBezTo>
                <a:cubicBezTo>
                  <a:pt x="701439" y="934758"/>
                  <a:pt x="748678" y="974281"/>
                  <a:pt x="698740" y="949312"/>
                </a:cubicBezTo>
                <a:cubicBezTo>
                  <a:pt x="689467" y="944675"/>
                  <a:pt x="682335" y="936270"/>
                  <a:pt x="672861" y="932059"/>
                </a:cubicBezTo>
                <a:cubicBezTo>
                  <a:pt x="631850" y="913832"/>
                  <a:pt x="612746" y="913413"/>
                  <a:pt x="569344" y="906180"/>
                </a:cubicBezTo>
                <a:cubicBezTo>
                  <a:pt x="560718" y="903304"/>
                  <a:pt x="552434" y="899048"/>
                  <a:pt x="543465" y="897553"/>
                </a:cubicBezTo>
                <a:cubicBezTo>
                  <a:pt x="427892" y="878291"/>
                  <a:pt x="500621" y="900525"/>
                  <a:pt x="439948" y="880301"/>
                </a:cubicBezTo>
                <a:cubicBezTo>
                  <a:pt x="422695" y="868799"/>
                  <a:pt x="407860" y="852352"/>
                  <a:pt x="388189" y="845795"/>
                </a:cubicBezTo>
                <a:cubicBezTo>
                  <a:pt x="268179" y="805791"/>
                  <a:pt x="354602" y="829269"/>
                  <a:pt x="120770" y="819916"/>
                </a:cubicBezTo>
                <a:cubicBezTo>
                  <a:pt x="59231" y="799402"/>
                  <a:pt x="133636" y="828491"/>
                  <a:pt x="69012" y="785410"/>
                </a:cubicBezTo>
                <a:cubicBezTo>
                  <a:pt x="57646" y="777833"/>
                  <a:pt x="6217" y="769401"/>
                  <a:pt x="0" y="768157"/>
                </a:cubicBezTo>
                <a:cubicBezTo>
                  <a:pt x="3178" y="745909"/>
                  <a:pt x="5209" y="705981"/>
                  <a:pt x="17253" y="681893"/>
                </a:cubicBezTo>
                <a:cubicBezTo>
                  <a:pt x="21890" y="672620"/>
                  <a:pt x="28755" y="664640"/>
                  <a:pt x="34506" y="656014"/>
                </a:cubicBezTo>
                <a:cubicBezTo>
                  <a:pt x="37381" y="638761"/>
                  <a:pt x="38890" y="621224"/>
                  <a:pt x="43132" y="604255"/>
                </a:cubicBezTo>
                <a:cubicBezTo>
                  <a:pt x="47543" y="586612"/>
                  <a:pt x="54634" y="569750"/>
                  <a:pt x="60385" y="552497"/>
                </a:cubicBezTo>
                <a:cubicBezTo>
                  <a:pt x="73678" y="512619"/>
                  <a:pt x="87924" y="473532"/>
                  <a:pt x="94891" y="431727"/>
                </a:cubicBezTo>
                <a:cubicBezTo>
                  <a:pt x="97766" y="414474"/>
                  <a:pt x="100388" y="397177"/>
                  <a:pt x="103517" y="379968"/>
                </a:cubicBezTo>
                <a:cubicBezTo>
                  <a:pt x="106328" y="364505"/>
                  <a:pt x="112220" y="328057"/>
                  <a:pt x="120770" y="310957"/>
                </a:cubicBezTo>
                <a:cubicBezTo>
                  <a:pt x="125407" y="301684"/>
                  <a:pt x="132272" y="293704"/>
                  <a:pt x="138023" y="285078"/>
                </a:cubicBezTo>
                <a:cubicBezTo>
                  <a:pt x="143774" y="267825"/>
                  <a:pt x="145188" y="248451"/>
                  <a:pt x="155276" y="233319"/>
                </a:cubicBezTo>
                <a:lnTo>
                  <a:pt x="163902" y="190187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1A60772-E78F-4FE6-9DBF-E22CEB43D863}"/>
              </a:ext>
            </a:extLst>
          </p:cNvPr>
          <p:cNvSpPr/>
          <p:nvPr/>
        </p:nvSpPr>
        <p:spPr>
          <a:xfrm rot="1070003">
            <a:off x="1618805" y="4316037"/>
            <a:ext cx="9190344" cy="34938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BA15663-AF1A-413C-A810-2A56C56B1589}"/>
              </a:ext>
            </a:extLst>
          </p:cNvPr>
          <p:cNvSpPr/>
          <p:nvPr/>
        </p:nvSpPr>
        <p:spPr>
          <a:xfrm>
            <a:off x="1778486" y="3027691"/>
            <a:ext cx="8804905" cy="3229761"/>
          </a:xfrm>
          <a:custGeom>
            <a:avLst/>
            <a:gdLst>
              <a:gd name="connsiteX0" fmla="*/ 38410 w 8804905"/>
              <a:gd name="connsiteY0" fmla="*/ 41945 h 3229761"/>
              <a:gd name="connsiteX1" fmla="*/ 80355 w 8804905"/>
              <a:gd name="connsiteY1" fmla="*/ 16778 h 3229761"/>
              <a:gd name="connsiteX2" fmla="*/ 130689 w 8804905"/>
              <a:gd name="connsiteY2" fmla="*/ 0 h 3229761"/>
              <a:gd name="connsiteX3" fmla="*/ 306858 w 8804905"/>
              <a:gd name="connsiteY3" fmla="*/ 8389 h 3229761"/>
              <a:gd name="connsiteX4" fmla="*/ 424304 w 8804905"/>
              <a:gd name="connsiteY4" fmla="*/ 25167 h 3229761"/>
              <a:gd name="connsiteX5" fmla="*/ 524972 w 8804905"/>
              <a:gd name="connsiteY5" fmla="*/ 58723 h 3229761"/>
              <a:gd name="connsiteX6" fmla="*/ 550138 w 8804905"/>
              <a:gd name="connsiteY6" fmla="*/ 67112 h 3229761"/>
              <a:gd name="connsiteX7" fmla="*/ 600472 w 8804905"/>
              <a:gd name="connsiteY7" fmla="*/ 92279 h 3229761"/>
              <a:gd name="connsiteX8" fmla="*/ 608861 w 8804905"/>
              <a:gd name="connsiteY8" fmla="*/ 159390 h 3229761"/>
              <a:gd name="connsiteX9" fmla="*/ 659195 w 8804905"/>
              <a:gd name="connsiteY9" fmla="*/ 209724 h 3229761"/>
              <a:gd name="connsiteX10" fmla="*/ 692751 w 8804905"/>
              <a:gd name="connsiteY10" fmla="*/ 251669 h 3229761"/>
              <a:gd name="connsiteX11" fmla="*/ 709529 w 8804905"/>
              <a:gd name="connsiteY11" fmla="*/ 276836 h 3229761"/>
              <a:gd name="connsiteX12" fmla="*/ 734696 w 8804905"/>
              <a:gd name="connsiteY12" fmla="*/ 293614 h 3229761"/>
              <a:gd name="connsiteX13" fmla="*/ 743085 w 8804905"/>
              <a:gd name="connsiteY13" fmla="*/ 318781 h 3229761"/>
              <a:gd name="connsiteX14" fmla="*/ 776641 w 8804905"/>
              <a:gd name="connsiteY14" fmla="*/ 327170 h 3229761"/>
              <a:gd name="connsiteX15" fmla="*/ 860531 w 8804905"/>
              <a:gd name="connsiteY15" fmla="*/ 377504 h 3229761"/>
              <a:gd name="connsiteX16" fmla="*/ 894087 w 8804905"/>
              <a:gd name="connsiteY16" fmla="*/ 402671 h 3229761"/>
              <a:gd name="connsiteX17" fmla="*/ 919254 w 8804905"/>
              <a:gd name="connsiteY17" fmla="*/ 411060 h 3229761"/>
              <a:gd name="connsiteX18" fmla="*/ 944421 w 8804905"/>
              <a:gd name="connsiteY18" fmla="*/ 427838 h 3229761"/>
              <a:gd name="connsiteX19" fmla="*/ 977977 w 8804905"/>
              <a:gd name="connsiteY19" fmla="*/ 444616 h 3229761"/>
              <a:gd name="connsiteX20" fmla="*/ 1061867 w 8804905"/>
              <a:gd name="connsiteY20" fmla="*/ 503339 h 3229761"/>
              <a:gd name="connsiteX21" fmla="*/ 1087034 w 8804905"/>
              <a:gd name="connsiteY21" fmla="*/ 511728 h 3229761"/>
              <a:gd name="connsiteX22" fmla="*/ 1112201 w 8804905"/>
              <a:gd name="connsiteY22" fmla="*/ 528506 h 3229761"/>
              <a:gd name="connsiteX23" fmla="*/ 1154146 w 8804905"/>
              <a:gd name="connsiteY23" fmla="*/ 536895 h 3229761"/>
              <a:gd name="connsiteX24" fmla="*/ 1187702 w 8804905"/>
              <a:gd name="connsiteY24" fmla="*/ 553673 h 3229761"/>
              <a:gd name="connsiteX25" fmla="*/ 1254814 w 8804905"/>
              <a:gd name="connsiteY25" fmla="*/ 570451 h 3229761"/>
              <a:gd name="connsiteX26" fmla="*/ 1271592 w 8804905"/>
              <a:gd name="connsiteY26" fmla="*/ 604007 h 3229761"/>
              <a:gd name="connsiteX27" fmla="*/ 1732986 w 8804905"/>
              <a:gd name="connsiteY27" fmla="*/ 604007 h 3229761"/>
              <a:gd name="connsiteX28" fmla="*/ 1766542 w 8804905"/>
              <a:gd name="connsiteY28" fmla="*/ 595618 h 3229761"/>
              <a:gd name="connsiteX29" fmla="*/ 1875599 w 8804905"/>
              <a:gd name="connsiteY29" fmla="*/ 578840 h 3229761"/>
              <a:gd name="connsiteX30" fmla="*/ 1900766 w 8804905"/>
              <a:gd name="connsiteY30" fmla="*/ 562062 h 3229761"/>
              <a:gd name="connsiteX31" fmla="*/ 2001434 w 8804905"/>
              <a:gd name="connsiteY31" fmla="*/ 545284 h 3229761"/>
              <a:gd name="connsiteX32" fmla="*/ 2152436 w 8804905"/>
              <a:gd name="connsiteY32" fmla="*/ 528506 h 3229761"/>
              <a:gd name="connsiteX33" fmla="*/ 2177603 w 8804905"/>
              <a:gd name="connsiteY33" fmla="*/ 587229 h 3229761"/>
              <a:gd name="connsiteX34" fmla="*/ 2253104 w 8804905"/>
              <a:gd name="connsiteY34" fmla="*/ 612396 h 3229761"/>
              <a:gd name="connsiteX35" fmla="*/ 2320216 w 8804905"/>
              <a:gd name="connsiteY35" fmla="*/ 645952 h 3229761"/>
              <a:gd name="connsiteX36" fmla="*/ 2353772 w 8804905"/>
              <a:gd name="connsiteY36" fmla="*/ 662730 h 3229761"/>
              <a:gd name="connsiteX37" fmla="*/ 2404105 w 8804905"/>
              <a:gd name="connsiteY37" fmla="*/ 679508 h 3229761"/>
              <a:gd name="connsiteX38" fmla="*/ 2429272 w 8804905"/>
              <a:gd name="connsiteY38" fmla="*/ 687897 h 3229761"/>
              <a:gd name="connsiteX39" fmla="*/ 2462828 w 8804905"/>
              <a:gd name="connsiteY39" fmla="*/ 696286 h 3229761"/>
              <a:gd name="connsiteX40" fmla="*/ 2538329 w 8804905"/>
              <a:gd name="connsiteY40" fmla="*/ 755009 h 3229761"/>
              <a:gd name="connsiteX41" fmla="*/ 2563496 w 8804905"/>
              <a:gd name="connsiteY41" fmla="*/ 771787 h 3229761"/>
              <a:gd name="connsiteX42" fmla="*/ 2588663 w 8804905"/>
              <a:gd name="connsiteY42" fmla="*/ 788565 h 3229761"/>
              <a:gd name="connsiteX43" fmla="*/ 2622219 w 8804905"/>
              <a:gd name="connsiteY43" fmla="*/ 838899 h 3229761"/>
              <a:gd name="connsiteX44" fmla="*/ 2630608 w 8804905"/>
              <a:gd name="connsiteY44" fmla="*/ 864066 h 3229761"/>
              <a:gd name="connsiteX45" fmla="*/ 2638997 w 8804905"/>
              <a:gd name="connsiteY45" fmla="*/ 897622 h 3229761"/>
              <a:gd name="connsiteX46" fmla="*/ 2664164 w 8804905"/>
              <a:gd name="connsiteY46" fmla="*/ 914400 h 3229761"/>
              <a:gd name="connsiteX47" fmla="*/ 2706109 w 8804905"/>
              <a:gd name="connsiteY47" fmla="*/ 956345 h 3229761"/>
              <a:gd name="connsiteX48" fmla="*/ 2764832 w 8804905"/>
              <a:gd name="connsiteY48" fmla="*/ 1015068 h 3229761"/>
              <a:gd name="connsiteX49" fmla="*/ 2798388 w 8804905"/>
              <a:gd name="connsiteY49" fmla="*/ 1065401 h 3229761"/>
              <a:gd name="connsiteX50" fmla="*/ 2823555 w 8804905"/>
              <a:gd name="connsiteY50" fmla="*/ 1073790 h 3229761"/>
              <a:gd name="connsiteX51" fmla="*/ 2831944 w 8804905"/>
              <a:gd name="connsiteY51" fmla="*/ 1098957 h 3229761"/>
              <a:gd name="connsiteX52" fmla="*/ 2890667 w 8804905"/>
              <a:gd name="connsiteY52" fmla="*/ 1132513 h 3229761"/>
              <a:gd name="connsiteX53" fmla="*/ 2915834 w 8804905"/>
              <a:gd name="connsiteY53" fmla="*/ 1149291 h 3229761"/>
              <a:gd name="connsiteX54" fmla="*/ 2949390 w 8804905"/>
              <a:gd name="connsiteY54" fmla="*/ 1157680 h 3229761"/>
              <a:gd name="connsiteX55" fmla="*/ 2982946 w 8804905"/>
              <a:gd name="connsiteY55" fmla="*/ 1174458 h 3229761"/>
              <a:gd name="connsiteX56" fmla="*/ 3008113 w 8804905"/>
              <a:gd name="connsiteY56" fmla="*/ 1166069 h 3229761"/>
              <a:gd name="connsiteX57" fmla="*/ 3075225 w 8804905"/>
              <a:gd name="connsiteY57" fmla="*/ 1191236 h 3229761"/>
              <a:gd name="connsiteX58" fmla="*/ 3142337 w 8804905"/>
              <a:gd name="connsiteY58" fmla="*/ 1199625 h 3229761"/>
              <a:gd name="connsiteX59" fmla="*/ 3192671 w 8804905"/>
              <a:gd name="connsiteY59" fmla="*/ 1216403 h 3229761"/>
              <a:gd name="connsiteX60" fmla="*/ 3326894 w 8804905"/>
              <a:gd name="connsiteY60" fmla="*/ 1199625 h 3229761"/>
              <a:gd name="connsiteX61" fmla="*/ 3377228 w 8804905"/>
              <a:gd name="connsiteY61" fmla="*/ 1182847 h 3229761"/>
              <a:gd name="connsiteX62" fmla="*/ 3402395 w 8804905"/>
              <a:gd name="connsiteY62" fmla="*/ 1166069 h 3229761"/>
              <a:gd name="connsiteX63" fmla="*/ 3427562 w 8804905"/>
              <a:gd name="connsiteY63" fmla="*/ 1157680 h 3229761"/>
              <a:gd name="connsiteX64" fmla="*/ 3452729 w 8804905"/>
              <a:gd name="connsiteY64" fmla="*/ 1140902 h 3229761"/>
              <a:gd name="connsiteX65" fmla="*/ 3477896 w 8804905"/>
              <a:gd name="connsiteY65" fmla="*/ 1132513 h 3229761"/>
              <a:gd name="connsiteX66" fmla="*/ 3503063 w 8804905"/>
              <a:gd name="connsiteY66" fmla="*/ 1115735 h 3229761"/>
              <a:gd name="connsiteX67" fmla="*/ 3578564 w 8804905"/>
              <a:gd name="connsiteY67" fmla="*/ 1090568 h 3229761"/>
              <a:gd name="connsiteX68" fmla="*/ 3603731 w 8804905"/>
              <a:gd name="connsiteY68" fmla="*/ 1082179 h 3229761"/>
              <a:gd name="connsiteX69" fmla="*/ 3612120 w 8804905"/>
              <a:gd name="connsiteY69" fmla="*/ 1115735 h 3229761"/>
              <a:gd name="connsiteX70" fmla="*/ 3679232 w 8804905"/>
              <a:gd name="connsiteY70" fmla="*/ 1107346 h 3229761"/>
              <a:gd name="connsiteX71" fmla="*/ 3729566 w 8804905"/>
              <a:gd name="connsiteY71" fmla="*/ 1090568 h 3229761"/>
              <a:gd name="connsiteX72" fmla="*/ 3805067 w 8804905"/>
              <a:gd name="connsiteY72" fmla="*/ 1065401 h 3229761"/>
              <a:gd name="connsiteX73" fmla="*/ 3830234 w 8804905"/>
              <a:gd name="connsiteY73" fmla="*/ 1057012 h 3229761"/>
              <a:gd name="connsiteX74" fmla="*/ 3863790 w 8804905"/>
              <a:gd name="connsiteY74" fmla="*/ 1048623 h 3229761"/>
              <a:gd name="connsiteX75" fmla="*/ 3947680 w 8804905"/>
              <a:gd name="connsiteY75" fmla="*/ 1057012 h 3229761"/>
              <a:gd name="connsiteX76" fmla="*/ 3998014 w 8804905"/>
              <a:gd name="connsiteY76" fmla="*/ 1107346 h 3229761"/>
              <a:gd name="connsiteX77" fmla="*/ 4023181 w 8804905"/>
              <a:gd name="connsiteY77" fmla="*/ 1124124 h 3229761"/>
              <a:gd name="connsiteX78" fmla="*/ 4056737 w 8804905"/>
              <a:gd name="connsiteY78" fmla="*/ 1174458 h 3229761"/>
              <a:gd name="connsiteX79" fmla="*/ 4098682 w 8804905"/>
              <a:gd name="connsiteY79" fmla="*/ 1249959 h 3229761"/>
              <a:gd name="connsiteX80" fmla="*/ 4123849 w 8804905"/>
              <a:gd name="connsiteY80" fmla="*/ 1258348 h 3229761"/>
              <a:gd name="connsiteX81" fmla="*/ 4165794 w 8804905"/>
              <a:gd name="connsiteY81" fmla="*/ 1333849 h 3229761"/>
              <a:gd name="connsiteX82" fmla="*/ 4190960 w 8804905"/>
              <a:gd name="connsiteY82" fmla="*/ 1350627 h 3229761"/>
              <a:gd name="connsiteX83" fmla="*/ 4232905 w 8804905"/>
              <a:gd name="connsiteY83" fmla="*/ 1392572 h 3229761"/>
              <a:gd name="connsiteX84" fmla="*/ 4249683 w 8804905"/>
              <a:gd name="connsiteY84" fmla="*/ 1417739 h 3229761"/>
              <a:gd name="connsiteX85" fmla="*/ 4274850 w 8804905"/>
              <a:gd name="connsiteY85" fmla="*/ 1442906 h 3229761"/>
              <a:gd name="connsiteX86" fmla="*/ 4308406 w 8804905"/>
              <a:gd name="connsiteY86" fmla="*/ 1493240 h 3229761"/>
              <a:gd name="connsiteX87" fmla="*/ 4358740 w 8804905"/>
              <a:gd name="connsiteY87" fmla="*/ 1518407 h 3229761"/>
              <a:gd name="connsiteX88" fmla="*/ 4409074 w 8804905"/>
              <a:gd name="connsiteY88" fmla="*/ 1551963 h 3229761"/>
              <a:gd name="connsiteX89" fmla="*/ 4451019 w 8804905"/>
              <a:gd name="connsiteY89" fmla="*/ 1585519 h 3229761"/>
              <a:gd name="connsiteX90" fmla="*/ 4467797 w 8804905"/>
              <a:gd name="connsiteY90" fmla="*/ 1610686 h 3229761"/>
              <a:gd name="connsiteX91" fmla="*/ 4492964 w 8804905"/>
              <a:gd name="connsiteY91" fmla="*/ 1619075 h 3229761"/>
              <a:gd name="connsiteX92" fmla="*/ 4526520 w 8804905"/>
              <a:gd name="connsiteY92" fmla="*/ 1627464 h 3229761"/>
              <a:gd name="connsiteX93" fmla="*/ 4568465 w 8804905"/>
              <a:gd name="connsiteY93" fmla="*/ 1635853 h 3229761"/>
              <a:gd name="connsiteX94" fmla="*/ 4618799 w 8804905"/>
              <a:gd name="connsiteY94" fmla="*/ 1652631 h 3229761"/>
              <a:gd name="connsiteX95" fmla="*/ 4643966 w 8804905"/>
              <a:gd name="connsiteY95" fmla="*/ 1661020 h 3229761"/>
              <a:gd name="connsiteX96" fmla="*/ 4669133 w 8804905"/>
              <a:gd name="connsiteY96" fmla="*/ 1677798 h 3229761"/>
              <a:gd name="connsiteX97" fmla="*/ 4711078 w 8804905"/>
              <a:gd name="connsiteY97" fmla="*/ 1686187 h 3229761"/>
              <a:gd name="connsiteX98" fmla="*/ 4744634 w 8804905"/>
              <a:gd name="connsiteY98" fmla="*/ 1694576 h 3229761"/>
              <a:gd name="connsiteX99" fmla="*/ 5071805 w 8804905"/>
              <a:gd name="connsiteY99" fmla="*/ 1686187 h 3229761"/>
              <a:gd name="connsiteX100" fmla="*/ 5096972 w 8804905"/>
              <a:gd name="connsiteY100" fmla="*/ 1677798 h 3229761"/>
              <a:gd name="connsiteX101" fmla="*/ 5172472 w 8804905"/>
              <a:gd name="connsiteY101" fmla="*/ 1661020 h 3229761"/>
              <a:gd name="connsiteX102" fmla="*/ 5197639 w 8804905"/>
              <a:gd name="connsiteY102" fmla="*/ 1652631 h 3229761"/>
              <a:gd name="connsiteX103" fmla="*/ 5466087 w 8804905"/>
              <a:gd name="connsiteY103" fmla="*/ 1652631 h 3229761"/>
              <a:gd name="connsiteX104" fmla="*/ 5566755 w 8804905"/>
              <a:gd name="connsiteY104" fmla="*/ 1661020 h 3229761"/>
              <a:gd name="connsiteX105" fmla="*/ 5591922 w 8804905"/>
              <a:gd name="connsiteY105" fmla="*/ 1677798 h 3229761"/>
              <a:gd name="connsiteX106" fmla="*/ 5617089 w 8804905"/>
              <a:gd name="connsiteY106" fmla="*/ 1702965 h 3229761"/>
              <a:gd name="connsiteX107" fmla="*/ 5642256 w 8804905"/>
              <a:gd name="connsiteY107" fmla="*/ 1711354 h 3229761"/>
              <a:gd name="connsiteX108" fmla="*/ 5692590 w 8804905"/>
              <a:gd name="connsiteY108" fmla="*/ 1744910 h 3229761"/>
              <a:gd name="connsiteX109" fmla="*/ 5717757 w 8804905"/>
              <a:gd name="connsiteY109" fmla="*/ 1795244 h 3229761"/>
              <a:gd name="connsiteX110" fmla="*/ 5726146 w 8804905"/>
              <a:gd name="connsiteY110" fmla="*/ 1820411 h 3229761"/>
              <a:gd name="connsiteX111" fmla="*/ 5776480 w 8804905"/>
              <a:gd name="connsiteY111" fmla="*/ 1853967 h 3229761"/>
              <a:gd name="connsiteX112" fmla="*/ 5801647 w 8804905"/>
              <a:gd name="connsiteY112" fmla="*/ 1870745 h 3229761"/>
              <a:gd name="connsiteX113" fmla="*/ 5818425 w 8804905"/>
              <a:gd name="connsiteY113" fmla="*/ 1895912 h 3229761"/>
              <a:gd name="connsiteX114" fmla="*/ 5893926 w 8804905"/>
              <a:gd name="connsiteY114" fmla="*/ 1946245 h 3229761"/>
              <a:gd name="connsiteX115" fmla="*/ 5944260 w 8804905"/>
              <a:gd name="connsiteY115" fmla="*/ 1979801 h 3229761"/>
              <a:gd name="connsiteX116" fmla="*/ 6036538 w 8804905"/>
              <a:gd name="connsiteY116" fmla="*/ 2030135 h 3229761"/>
              <a:gd name="connsiteX117" fmla="*/ 6103650 w 8804905"/>
              <a:gd name="connsiteY117" fmla="*/ 2046913 h 3229761"/>
              <a:gd name="connsiteX118" fmla="*/ 6204318 w 8804905"/>
              <a:gd name="connsiteY118" fmla="*/ 2072080 h 3229761"/>
              <a:gd name="connsiteX119" fmla="*/ 6581823 w 8804905"/>
              <a:gd name="connsiteY119" fmla="*/ 2063691 h 3229761"/>
              <a:gd name="connsiteX120" fmla="*/ 6623768 w 8804905"/>
              <a:gd name="connsiteY120" fmla="*/ 2055302 h 3229761"/>
              <a:gd name="connsiteX121" fmla="*/ 6833493 w 8804905"/>
              <a:gd name="connsiteY121" fmla="*/ 2063691 h 3229761"/>
              <a:gd name="connsiteX122" fmla="*/ 6925772 w 8804905"/>
              <a:gd name="connsiteY122" fmla="*/ 2088858 h 3229761"/>
              <a:gd name="connsiteX123" fmla="*/ 7001272 w 8804905"/>
              <a:gd name="connsiteY123" fmla="*/ 2147581 h 3229761"/>
              <a:gd name="connsiteX124" fmla="*/ 7026439 w 8804905"/>
              <a:gd name="connsiteY124" fmla="*/ 2164359 h 3229761"/>
              <a:gd name="connsiteX125" fmla="*/ 7076773 w 8804905"/>
              <a:gd name="connsiteY125" fmla="*/ 2223082 h 3229761"/>
              <a:gd name="connsiteX126" fmla="*/ 7101940 w 8804905"/>
              <a:gd name="connsiteY126" fmla="*/ 2231471 h 3229761"/>
              <a:gd name="connsiteX127" fmla="*/ 7118718 w 8804905"/>
              <a:gd name="connsiteY127" fmla="*/ 2290194 h 3229761"/>
              <a:gd name="connsiteX128" fmla="*/ 7152274 w 8804905"/>
              <a:gd name="connsiteY128" fmla="*/ 2348917 h 3229761"/>
              <a:gd name="connsiteX129" fmla="*/ 7143885 w 8804905"/>
              <a:gd name="connsiteY129" fmla="*/ 2374084 h 3229761"/>
              <a:gd name="connsiteX130" fmla="*/ 7177441 w 8804905"/>
              <a:gd name="connsiteY130" fmla="*/ 2449585 h 3229761"/>
              <a:gd name="connsiteX131" fmla="*/ 7227775 w 8804905"/>
              <a:gd name="connsiteY131" fmla="*/ 2474752 h 3229761"/>
              <a:gd name="connsiteX132" fmla="*/ 7278109 w 8804905"/>
              <a:gd name="connsiteY132" fmla="*/ 2466363 h 3229761"/>
              <a:gd name="connsiteX133" fmla="*/ 7303276 w 8804905"/>
              <a:gd name="connsiteY133" fmla="*/ 2449585 h 3229761"/>
              <a:gd name="connsiteX134" fmla="*/ 7328443 w 8804905"/>
              <a:gd name="connsiteY134" fmla="*/ 2441196 h 3229761"/>
              <a:gd name="connsiteX135" fmla="*/ 7345221 w 8804905"/>
              <a:gd name="connsiteY135" fmla="*/ 2416029 h 3229761"/>
              <a:gd name="connsiteX136" fmla="*/ 7445889 w 8804905"/>
              <a:gd name="connsiteY136" fmla="*/ 2365695 h 3229761"/>
              <a:gd name="connsiteX137" fmla="*/ 7471056 w 8804905"/>
              <a:gd name="connsiteY137" fmla="*/ 2357306 h 3229761"/>
              <a:gd name="connsiteX138" fmla="*/ 7496223 w 8804905"/>
              <a:gd name="connsiteY138" fmla="*/ 2348917 h 3229761"/>
              <a:gd name="connsiteX139" fmla="*/ 7521390 w 8804905"/>
              <a:gd name="connsiteY139" fmla="*/ 2332139 h 3229761"/>
              <a:gd name="connsiteX140" fmla="*/ 7571724 w 8804905"/>
              <a:gd name="connsiteY140" fmla="*/ 2315361 h 3229761"/>
              <a:gd name="connsiteX141" fmla="*/ 7638836 w 8804905"/>
              <a:gd name="connsiteY141" fmla="*/ 2323750 h 3229761"/>
              <a:gd name="connsiteX142" fmla="*/ 7664003 w 8804905"/>
              <a:gd name="connsiteY142" fmla="*/ 2374084 h 3229761"/>
              <a:gd name="connsiteX143" fmla="*/ 7697559 w 8804905"/>
              <a:gd name="connsiteY143" fmla="*/ 2432807 h 3229761"/>
              <a:gd name="connsiteX144" fmla="*/ 7705948 w 8804905"/>
              <a:gd name="connsiteY144" fmla="*/ 2457974 h 3229761"/>
              <a:gd name="connsiteX145" fmla="*/ 7722726 w 8804905"/>
              <a:gd name="connsiteY145" fmla="*/ 2516697 h 3229761"/>
              <a:gd name="connsiteX146" fmla="*/ 7739504 w 8804905"/>
              <a:gd name="connsiteY146" fmla="*/ 2541864 h 3229761"/>
              <a:gd name="connsiteX147" fmla="*/ 7747893 w 8804905"/>
              <a:gd name="connsiteY147" fmla="*/ 2583809 h 3229761"/>
              <a:gd name="connsiteX148" fmla="*/ 7756282 w 8804905"/>
              <a:gd name="connsiteY148" fmla="*/ 2608976 h 3229761"/>
              <a:gd name="connsiteX149" fmla="*/ 7781449 w 8804905"/>
              <a:gd name="connsiteY149" fmla="*/ 2617365 h 3229761"/>
              <a:gd name="connsiteX150" fmla="*/ 7831783 w 8804905"/>
              <a:gd name="connsiteY150" fmla="*/ 2650921 h 3229761"/>
              <a:gd name="connsiteX151" fmla="*/ 7882116 w 8804905"/>
              <a:gd name="connsiteY151" fmla="*/ 2667699 h 3229761"/>
              <a:gd name="connsiteX152" fmla="*/ 7949228 w 8804905"/>
              <a:gd name="connsiteY152" fmla="*/ 2659310 h 3229761"/>
              <a:gd name="connsiteX153" fmla="*/ 7999562 w 8804905"/>
              <a:gd name="connsiteY153" fmla="*/ 2625754 h 3229761"/>
              <a:gd name="connsiteX154" fmla="*/ 8066674 w 8804905"/>
              <a:gd name="connsiteY154" fmla="*/ 2608976 h 3229761"/>
              <a:gd name="connsiteX155" fmla="*/ 8100230 w 8804905"/>
              <a:gd name="connsiteY155" fmla="*/ 2600587 h 3229761"/>
              <a:gd name="connsiteX156" fmla="*/ 8133786 w 8804905"/>
              <a:gd name="connsiteY156" fmla="*/ 2592198 h 3229761"/>
              <a:gd name="connsiteX157" fmla="*/ 8158953 w 8804905"/>
              <a:gd name="connsiteY157" fmla="*/ 2575420 h 3229761"/>
              <a:gd name="connsiteX158" fmla="*/ 8184120 w 8804905"/>
              <a:gd name="connsiteY158" fmla="*/ 2567031 h 3229761"/>
              <a:gd name="connsiteX159" fmla="*/ 8251232 w 8804905"/>
              <a:gd name="connsiteY159" fmla="*/ 2550253 h 3229761"/>
              <a:gd name="connsiteX160" fmla="*/ 8284788 w 8804905"/>
              <a:gd name="connsiteY160" fmla="*/ 2541864 h 3229761"/>
              <a:gd name="connsiteX161" fmla="*/ 8377067 w 8804905"/>
              <a:gd name="connsiteY161" fmla="*/ 2550253 h 3229761"/>
              <a:gd name="connsiteX162" fmla="*/ 8427401 w 8804905"/>
              <a:gd name="connsiteY162" fmla="*/ 2583809 h 3229761"/>
              <a:gd name="connsiteX163" fmla="*/ 8486124 w 8804905"/>
              <a:gd name="connsiteY163" fmla="*/ 2617365 h 3229761"/>
              <a:gd name="connsiteX164" fmla="*/ 8502902 w 8804905"/>
              <a:gd name="connsiteY164" fmla="*/ 2642532 h 3229761"/>
              <a:gd name="connsiteX165" fmla="*/ 8553236 w 8804905"/>
              <a:gd name="connsiteY165" fmla="*/ 2676088 h 3229761"/>
              <a:gd name="connsiteX166" fmla="*/ 8586792 w 8804905"/>
              <a:gd name="connsiteY166" fmla="*/ 2726422 h 3229761"/>
              <a:gd name="connsiteX167" fmla="*/ 8611959 w 8804905"/>
              <a:gd name="connsiteY167" fmla="*/ 2759978 h 3229761"/>
              <a:gd name="connsiteX168" fmla="*/ 8628737 w 8804905"/>
              <a:gd name="connsiteY168" fmla="*/ 2785145 h 3229761"/>
              <a:gd name="connsiteX169" fmla="*/ 8653904 w 8804905"/>
              <a:gd name="connsiteY169" fmla="*/ 2801923 h 3229761"/>
              <a:gd name="connsiteX170" fmla="*/ 8670682 w 8804905"/>
              <a:gd name="connsiteY170" fmla="*/ 2827090 h 3229761"/>
              <a:gd name="connsiteX171" fmla="*/ 8721016 w 8804905"/>
              <a:gd name="connsiteY171" fmla="*/ 2860645 h 3229761"/>
              <a:gd name="connsiteX172" fmla="*/ 8746183 w 8804905"/>
              <a:gd name="connsiteY172" fmla="*/ 2877423 h 3229761"/>
              <a:gd name="connsiteX173" fmla="*/ 8804905 w 8804905"/>
              <a:gd name="connsiteY173" fmla="*/ 2894201 h 3229761"/>
              <a:gd name="connsiteX174" fmla="*/ 8796516 w 8804905"/>
              <a:gd name="connsiteY174" fmla="*/ 2961313 h 3229761"/>
              <a:gd name="connsiteX175" fmla="*/ 8771349 w 8804905"/>
              <a:gd name="connsiteY175" fmla="*/ 2952924 h 3229761"/>
              <a:gd name="connsiteX176" fmla="*/ 8762960 w 8804905"/>
              <a:gd name="connsiteY176" fmla="*/ 2994869 h 3229761"/>
              <a:gd name="connsiteX177" fmla="*/ 8712627 w 8804905"/>
              <a:gd name="connsiteY177" fmla="*/ 3020036 h 3229761"/>
              <a:gd name="connsiteX178" fmla="*/ 8679071 w 8804905"/>
              <a:gd name="connsiteY178" fmla="*/ 3095537 h 3229761"/>
              <a:gd name="connsiteX179" fmla="*/ 8670682 w 8804905"/>
              <a:gd name="connsiteY179" fmla="*/ 3162649 h 3229761"/>
              <a:gd name="connsiteX180" fmla="*/ 8662293 w 8804905"/>
              <a:gd name="connsiteY180" fmla="*/ 3187816 h 3229761"/>
              <a:gd name="connsiteX181" fmla="*/ 8637126 w 8804905"/>
              <a:gd name="connsiteY181" fmla="*/ 3196205 h 3229761"/>
              <a:gd name="connsiteX182" fmla="*/ 8586792 w 8804905"/>
              <a:gd name="connsiteY182" fmla="*/ 3229761 h 3229761"/>
              <a:gd name="connsiteX183" fmla="*/ 8486124 w 8804905"/>
              <a:gd name="connsiteY183" fmla="*/ 3204594 h 3229761"/>
              <a:gd name="connsiteX184" fmla="*/ 8460957 w 8804905"/>
              <a:gd name="connsiteY184" fmla="*/ 3187816 h 3229761"/>
              <a:gd name="connsiteX185" fmla="*/ 8393845 w 8804905"/>
              <a:gd name="connsiteY185" fmla="*/ 3171038 h 3229761"/>
              <a:gd name="connsiteX186" fmla="*/ 8368678 w 8804905"/>
              <a:gd name="connsiteY186" fmla="*/ 3154260 h 3229761"/>
              <a:gd name="connsiteX187" fmla="*/ 8343511 w 8804905"/>
              <a:gd name="connsiteY187" fmla="*/ 3145871 h 3229761"/>
              <a:gd name="connsiteX188" fmla="*/ 8335122 w 8804905"/>
              <a:gd name="connsiteY188" fmla="*/ 3120704 h 3229761"/>
              <a:gd name="connsiteX189" fmla="*/ 8268010 w 8804905"/>
              <a:gd name="connsiteY189" fmla="*/ 3112315 h 3229761"/>
              <a:gd name="connsiteX190" fmla="*/ 8217676 w 8804905"/>
              <a:gd name="connsiteY190" fmla="*/ 3087148 h 3229761"/>
              <a:gd name="connsiteX191" fmla="*/ 8167342 w 8804905"/>
              <a:gd name="connsiteY191" fmla="*/ 3070370 h 3229761"/>
              <a:gd name="connsiteX192" fmla="*/ 8142175 w 8804905"/>
              <a:gd name="connsiteY192" fmla="*/ 3061981 h 3229761"/>
              <a:gd name="connsiteX193" fmla="*/ 8083452 w 8804905"/>
              <a:gd name="connsiteY193" fmla="*/ 3053592 h 3229761"/>
              <a:gd name="connsiteX194" fmla="*/ 7999562 w 8804905"/>
              <a:gd name="connsiteY194" fmla="*/ 3028425 h 3229761"/>
              <a:gd name="connsiteX195" fmla="*/ 7974395 w 8804905"/>
              <a:gd name="connsiteY195" fmla="*/ 3020036 h 3229761"/>
              <a:gd name="connsiteX196" fmla="*/ 7949228 w 8804905"/>
              <a:gd name="connsiteY196" fmla="*/ 3011647 h 3229761"/>
              <a:gd name="connsiteX197" fmla="*/ 7924061 w 8804905"/>
              <a:gd name="connsiteY197" fmla="*/ 2994869 h 3229761"/>
              <a:gd name="connsiteX198" fmla="*/ 7873727 w 8804905"/>
              <a:gd name="connsiteY198" fmla="*/ 2978091 h 3229761"/>
              <a:gd name="connsiteX199" fmla="*/ 7848560 w 8804905"/>
              <a:gd name="connsiteY199" fmla="*/ 2969702 h 3229761"/>
              <a:gd name="connsiteX200" fmla="*/ 7747893 w 8804905"/>
              <a:gd name="connsiteY200" fmla="*/ 2952924 h 3229761"/>
              <a:gd name="connsiteX201" fmla="*/ 7697559 w 8804905"/>
              <a:gd name="connsiteY201" fmla="*/ 2927757 h 3229761"/>
              <a:gd name="connsiteX202" fmla="*/ 7672392 w 8804905"/>
              <a:gd name="connsiteY202" fmla="*/ 2919368 h 3229761"/>
              <a:gd name="connsiteX203" fmla="*/ 7647225 w 8804905"/>
              <a:gd name="connsiteY203" fmla="*/ 2902590 h 3229761"/>
              <a:gd name="connsiteX204" fmla="*/ 7596891 w 8804905"/>
              <a:gd name="connsiteY204" fmla="*/ 2885812 h 3229761"/>
              <a:gd name="connsiteX205" fmla="*/ 7571724 w 8804905"/>
              <a:gd name="connsiteY205" fmla="*/ 2869034 h 3229761"/>
              <a:gd name="connsiteX206" fmla="*/ 7521390 w 8804905"/>
              <a:gd name="connsiteY206" fmla="*/ 2852257 h 3229761"/>
              <a:gd name="connsiteX207" fmla="*/ 7496223 w 8804905"/>
              <a:gd name="connsiteY207" fmla="*/ 2843868 h 3229761"/>
              <a:gd name="connsiteX208" fmla="*/ 7471056 w 8804905"/>
              <a:gd name="connsiteY208" fmla="*/ 2835479 h 3229761"/>
              <a:gd name="connsiteX209" fmla="*/ 7412333 w 8804905"/>
              <a:gd name="connsiteY209" fmla="*/ 2810312 h 3229761"/>
              <a:gd name="connsiteX210" fmla="*/ 7361999 w 8804905"/>
              <a:gd name="connsiteY210" fmla="*/ 2793534 h 3229761"/>
              <a:gd name="connsiteX211" fmla="*/ 7286498 w 8804905"/>
              <a:gd name="connsiteY211" fmla="*/ 2759978 h 3229761"/>
              <a:gd name="connsiteX212" fmla="*/ 7244553 w 8804905"/>
              <a:gd name="connsiteY212" fmla="*/ 2751589 h 3229761"/>
              <a:gd name="connsiteX213" fmla="*/ 7160663 w 8804905"/>
              <a:gd name="connsiteY213" fmla="*/ 2726422 h 3229761"/>
              <a:gd name="connsiteX214" fmla="*/ 7043217 w 8804905"/>
              <a:gd name="connsiteY214" fmla="*/ 2701255 h 3229761"/>
              <a:gd name="connsiteX215" fmla="*/ 6967716 w 8804905"/>
              <a:gd name="connsiteY215" fmla="*/ 2676088 h 3229761"/>
              <a:gd name="connsiteX216" fmla="*/ 6942549 w 8804905"/>
              <a:gd name="connsiteY216" fmla="*/ 2667699 h 3229761"/>
              <a:gd name="connsiteX217" fmla="*/ 6934160 w 8804905"/>
              <a:gd name="connsiteY217" fmla="*/ 2718033 h 3229761"/>
              <a:gd name="connsiteX218" fmla="*/ 6908994 w 8804905"/>
              <a:gd name="connsiteY218" fmla="*/ 2709644 h 3229761"/>
              <a:gd name="connsiteX219" fmla="*/ 6875438 w 8804905"/>
              <a:gd name="connsiteY219" fmla="*/ 2684477 h 3229761"/>
              <a:gd name="connsiteX220" fmla="*/ 6825104 w 8804905"/>
              <a:gd name="connsiteY220" fmla="*/ 2667699 h 3229761"/>
              <a:gd name="connsiteX221" fmla="*/ 6799937 w 8804905"/>
              <a:gd name="connsiteY221" fmla="*/ 2650921 h 3229761"/>
              <a:gd name="connsiteX222" fmla="*/ 6774770 w 8804905"/>
              <a:gd name="connsiteY222" fmla="*/ 2625754 h 3229761"/>
              <a:gd name="connsiteX223" fmla="*/ 6724436 w 8804905"/>
              <a:gd name="connsiteY223" fmla="*/ 2608976 h 3229761"/>
              <a:gd name="connsiteX224" fmla="*/ 6648935 w 8804905"/>
              <a:gd name="connsiteY224" fmla="*/ 2583809 h 3229761"/>
              <a:gd name="connsiteX225" fmla="*/ 6598601 w 8804905"/>
              <a:gd name="connsiteY225" fmla="*/ 2558642 h 3229761"/>
              <a:gd name="connsiteX226" fmla="*/ 6573434 w 8804905"/>
              <a:gd name="connsiteY226" fmla="*/ 2550253 h 3229761"/>
              <a:gd name="connsiteX227" fmla="*/ 6523100 w 8804905"/>
              <a:gd name="connsiteY227" fmla="*/ 2516697 h 3229761"/>
              <a:gd name="connsiteX228" fmla="*/ 6497933 w 8804905"/>
              <a:gd name="connsiteY228" fmla="*/ 2499919 h 3229761"/>
              <a:gd name="connsiteX229" fmla="*/ 6447599 w 8804905"/>
              <a:gd name="connsiteY229" fmla="*/ 2483141 h 3229761"/>
              <a:gd name="connsiteX230" fmla="*/ 6422432 w 8804905"/>
              <a:gd name="connsiteY230" fmla="*/ 2474752 h 3229761"/>
              <a:gd name="connsiteX231" fmla="*/ 6397265 w 8804905"/>
              <a:gd name="connsiteY231" fmla="*/ 2466363 h 3229761"/>
              <a:gd name="connsiteX232" fmla="*/ 6338542 w 8804905"/>
              <a:gd name="connsiteY232" fmla="*/ 2457974 h 3229761"/>
              <a:gd name="connsiteX233" fmla="*/ 6313375 w 8804905"/>
              <a:gd name="connsiteY233" fmla="*/ 2449585 h 3229761"/>
              <a:gd name="connsiteX234" fmla="*/ 6212707 w 8804905"/>
              <a:gd name="connsiteY234" fmla="*/ 2432807 h 3229761"/>
              <a:gd name="connsiteX235" fmla="*/ 6179151 w 8804905"/>
              <a:gd name="connsiteY235" fmla="*/ 2416029 h 3229761"/>
              <a:gd name="connsiteX236" fmla="*/ 6128817 w 8804905"/>
              <a:gd name="connsiteY236" fmla="*/ 2416029 h 3229761"/>
              <a:gd name="connsiteX237" fmla="*/ 6112039 w 8804905"/>
              <a:gd name="connsiteY237" fmla="*/ 2390862 h 3229761"/>
              <a:gd name="connsiteX238" fmla="*/ 6086872 w 8804905"/>
              <a:gd name="connsiteY238" fmla="*/ 2382473 h 3229761"/>
              <a:gd name="connsiteX239" fmla="*/ 6036538 w 8804905"/>
              <a:gd name="connsiteY239" fmla="*/ 2357306 h 3229761"/>
              <a:gd name="connsiteX240" fmla="*/ 6011372 w 8804905"/>
              <a:gd name="connsiteY240" fmla="*/ 2340528 h 3229761"/>
              <a:gd name="connsiteX241" fmla="*/ 5935871 w 8804905"/>
              <a:gd name="connsiteY241" fmla="*/ 2315361 h 3229761"/>
              <a:gd name="connsiteX242" fmla="*/ 5885537 w 8804905"/>
              <a:gd name="connsiteY242" fmla="*/ 2290194 h 3229761"/>
              <a:gd name="connsiteX243" fmla="*/ 5835203 w 8804905"/>
              <a:gd name="connsiteY243" fmla="*/ 2256638 h 3229761"/>
              <a:gd name="connsiteX244" fmla="*/ 5734535 w 8804905"/>
              <a:gd name="connsiteY244" fmla="*/ 2223082 h 3229761"/>
              <a:gd name="connsiteX245" fmla="*/ 5709368 w 8804905"/>
              <a:gd name="connsiteY245" fmla="*/ 2214693 h 3229761"/>
              <a:gd name="connsiteX246" fmla="*/ 5684201 w 8804905"/>
              <a:gd name="connsiteY246" fmla="*/ 2206304 h 3229761"/>
              <a:gd name="connsiteX247" fmla="*/ 5583533 w 8804905"/>
              <a:gd name="connsiteY247" fmla="*/ 2189526 h 3229761"/>
              <a:gd name="connsiteX248" fmla="*/ 5558366 w 8804905"/>
              <a:gd name="connsiteY248" fmla="*/ 2181137 h 3229761"/>
              <a:gd name="connsiteX249" fmla="*/ 5499643 w 8804905"/>
              <a:gd name="connsiteY249" fmla="*/ 2164359 h 3229761"/>
              <a:gd name="connsiteX250" fmla="*/ 5440920 w 8804905"/>
              <a:gd name="connsiteY250" fmla="*/ 2130803 h 3229761"/>
              <a:gd name="connsiteX251" fmla="*/ 5390586 w 8804905"/>
              <a:gd name="connsiteY251" fmla="*/ 2114025 h 3229761"/>
              <a:gd name="connsiteX252" fmla="*/ 5365419 w 8804905"/>
              <a:gd name="connsiteY252" fmla="*/ 2088858 h 3229761"/>
              <a:gd name="connsiteX253" fmla="*/ 5247973 w 8804905"/>
              <a:gd name="connsiteY253" fmla="*/ 2046913 h 3229761"/>
              <a:gd name="connsiteX254" fmla="*/ 5189250 w 8804905"/>
              <a:gd name="connsiteY254" fmla="*/ 2030135 h 3229761"/>
              <a:gd name="connsiteX255" fmla="*/ 5096972 w 8804905"/>
              <a:gd name="connsiteY255" fmla="*/ 2013357 h 3229761"/>
              <a:gd name="connsiteX256" fmla="*/ 4962748 w 8804905"/>
              <a:gd name="connsiteY256" fmla="*/ 1988190 h 3229761"/>
              <a:gd name="connsiteX257" fmla="*/ 4912414 w 8804905"/>
              <a:gd name="connsiteY257" fmla="*/ 1971412 h 3229761"/>
              <a:gd name="connsiteX258" fmla="*/ 4845302 w 8804905"/>
              <a:gd name="connsiteY258" fmla="*/ 1954634 h 3229761"/>
              <a:gd name="connsiteX259" fmla="*/ 4794968 w 8804905"/>
              <a:gd name="connsiteY259" fmla="*/ 1937857 h 3229761"/>
              <a:gd name="connsiteX260" fmla="*/ 4677522 w 8804905"/>
              <a:gd name="connsiteY260" fmla="*/ 1862356 h 3229761"/>
              <a:gd name="connsiteX261" fmla="*/ 4627188 w 8804905"/>
              <a:gd name="connsiteY261" fmla="*/ 1845578 h 3229761"/>
              <a:gd name="connsiteX262" fmla="*/ 4459408 w 8804905"/>
              <a:gd name="connsiteY262" fmla="*/ 1803633 h 3229761"/>
              <a:gd name="connsiteX263" fmla="*/ 4417463 w 8804905"/>
              <a:gd name="connsiteY263" fmla="*/ 1795244 h 3229761"/>
              <a:gd name="connsiteX264" fmla="*/ 4367129 w 8804905"/>
              <a:gd name="connsiteY264" fmla="*/ 1778466 h 3229761"/>
              <a:gd name="connsiteX265" fmla="*/ 4308406 w 8804905"/>
              <a:gd name="connsiteY265" fmla="*/ 1761688 h 3229761"/>
              <a:gd name="connsiteX266" fmla="*/ 4274850 w 8804905"/>
              <a:gd name="connsiteY266" fmla="*/ 1753299 h 3229761"/>
              <a:gd name="connsiteX267" fmla="*/ 4249683 w 8804905"/>
              <a:gd name="connsiteY267" fmla="*/ 1744910 h 3229761"/>
              <a:gd name="connsiteX268" fmla="*/ 4216127 w 8804905"/>
              <a:gd name="connsiteY268" fmla="*/ 1736521 h 3229761"/>
              <a:gd name="connsiteX269" fmla="*/ 4140627 w 8804905"/>
              <a:gd name="connsiteY269" fmla="*/ 1711354 h 3229761"/>
              <a:gd name="connsiteX270" fmla="*/ 4090293 w 8804905"/>
              <a:gd name="connsiteY270" fmla="*/ 1694576 h 3229761"/>
              <a:gd name="connsiteX271" fmla="*/ 4065126 w 8804905"/>
              <a:gd name="connsiteY271" fmla="*/ 1686187 h 3229761"/>
              <a:gd name="connsiteX272" fmla="*/ 4048348 w 8804905"/>
              <a:gd name="connsiteY272" fmla="*/ 1661020 h 3229761"/>
              <a:gd name="connsiteX273" fmla="*/ 3981236 w 8804905"/>
              <a:gd name="connsiteY273" fmla="*/ 1627464 h 3229761"/>
              <a:gd name="connsiteX274" fmla="*/ 3947680 w 8804905"/>
              <a:gd name="connsiteY274" fmla="*/ 1619075 h 3229761"/>
              <a:gd name="connsiteX275" fmla="*/ 3888957 w 8804905"/>
              <a:gd name="connsiteY275" fmla="*/ 1593908 h 3229761"/>
              <a:gd name="connsiteX276" fmla="*/ 3821845 w 8804905"/>
              <a:gd name="connsiteY276" fmla="*/ 1577130 h 3229761"/>
              <a:gd name="connsiteX277" fmla="*/ 3788289 w 8804905"/>
              <a:gd name="connsiteY277" fmla="*/ 1568741 h 3229761"/>
              <a:gd name="connsiteX278" fmla="*/ 3737955 w 8804905"/>
              <a:gd name="connsiteY278" fmla="*/ 1551963 h 3229761"/>
              <a:gd name="connsiteX279" fmla="*/ 3670843 w 8804905"/>
              <a:gd name="connsiteY279" fmla="*/ 1535185 h 3229761"/>
              <a:gd name="connsiteX280" fmla="*/ 3620509 w 8804905"/>
              <a:gd name="connsiteY280" fmla="*/ 1526796 h 3229761"/>
              <a:gd name="connsiteX281" fmla="*/ 3570175 w 8804905"/>
              <a:gd name="connsiteY281" fmla="*/ 1510018 h 3229761"/>
              <a:gd name="connsiteX282" fmla="*/ 3545008 w 8804905"/>
              <a:gd name="connsiteY282" fmla="*/ 1484851 h 3229761"/>
              <a:gd name="connsiteX283" fmla="*/ 3469507 w 8804905"/>
              <a:gd name="connsiteY283" fmla="*/ 1468073 h 3229761"/>
              <a:gd name="connsiteX284" fmla="*/ 3368839 w 8804905"/>
              <a:gd name="connsiteY284" fmla="*/ 1426128 h 3229761"/>
              <a:gd name="connsiteX285" fmla="*/ 3343672 w 8804905"/>
              <a:gd name="connsiteY285" fmla="*/ 1409350 h 3229761"/>
              <a:gd name="connsiteX286" fmla="*/ 3293338 w 8804905"/>
              <a:gd name="connsiteY286" fmla="*/ 1392572 h 3229761"/>
              <a:gd name="connsiteX287" fmla="*/ 3234616 w 8804905"/>
              <a:gd name="connsiteY287" fmla="*/ 1375794 h 3229761"/>
              <a:gd name="connsiteX288" fmla="*/ 3209449 w 8804905"/>
              <a:gd name="connsiteY288" fmla="*/ 1367405 h 3229761"/>
              <a:gd name="connsiteX289" fmla="*/ 3083614 w 8804905"/>
              <a:gd name="connsiteY289" fmla="*/ 1359016 h 3229761"/>
              <a:gd name="connsiteX290" fmla="*/ 2915834 w 8804905"/>
              <a:gd name="connsiteY290" fmla="*/ 1342238 h 3229761"/>
              <a:gd name="connsiteX291" fmla="*/ 2831944 w 8804905"/>
              <a:gd name="connsiteY291" fmla="*/ 1291904 h 3229761"/>
              <a:gd name="connsiteX292" fmla="*/ 2806777 w 8804905"/>
              <a:gd name="connsiteY292" fmla="*/ 1275126 h 3229761"/>
              <a:gd name="connsiteX293" fmla="*/ 2781610 w 8804905"/>
              <a:gd name="connsiteY293" fmla="*/ 1266737 h 3229761"/>
              <a:gd name="connsiteX294" fmla="*/ 2748054 w 8804905"/>
              <a:gd name="connsiteY294" fmla="*/ 1249959 h 3229761"/>
              <a:gd name="connsiteX295" fmla="*/ 2664164 w 8804905"/>
              <a:gd name="connsiteY295" fmla="*/ 1233181 h 3229761"/>
              <a:gd name="connsiteX296" fmla="*/ 2504773 w 8804905"/>
              <a:gd name="connsiteY296" fmla="*/ 1216403 h 3229761"/>
              <a:gd name="connsiteX297" fmla="*/ 2462828 w 8804905"/>
              <a:gd name="connsiteY297" fmla="*/ 1208014 h 3229761"/>
              <a:gd name="connsiteX298" fmla="*/ 2429272 w 8804905"/>
              <a:gd name="connsiteY298" fmla="*/ 1199625 h 3229761"/>
              <a:gd name="connsiteX299" fmla="*/ 2378938 w 8804905"/>
              <a:gd name="connsiteY299" fmla="*/ 1132513 h 3229761"/>
              <a:gd name="connsiteX300" fmla="*/ 2278271 w 8804905"/>
              <a:gd name="connsiteY300" fmla="*/ 1048623 h 3229761"/>
              <a:gd name="connsiteX301" fmla="*/ 2253104 w 8804905"/>
              <a:gd name="connsiteY301" fmla="*/ 1040234 h 3229761"/>
              <a:gd name="connsiteX302" fmla="*/ 2227937 w 8804905"/>
              <a:gd name="connsiteY302" fmla="*/ 1023457 h 3229761"/>
              <a:gd name="connsiteX303" fmla="*/ 2177603 w 8804905"/>
              <a:gd name="connsiteY303" fmla="*/ 1006679 h 3229761"/>
              <a:gd name="connsiteX304" fmla="*/ 2152436 w 8804905"/>
              <a:gd name="connsiteY304" fmla="*/ 998290 h 3229761"/>
              <a:gd name="connsiteX305" fmla="*/ 2127269 w 8804905"/>
              <a:gd name="connsiteY305" fmla="*/ 989901 h 3229761"/>
              <a:gd name="connsiteX306" fmla="*/ 2060157 w 8804905"/>
              <a:gd name="connsiteY306" fmla="*/ 964734 h 3229761"/>
              <a:gd name="connsiteX307" fmla="*/ 2009823 w 8804905"/>
              <a:gd name="connsiteY307" fmla="*/ 931178 h 3229761"/>
              <a:gd name="connsiteX308" fmla="*/ 1909155 w 8804905"/>
              <a:gd name="connsiteY308" fmla="*/ 889233 h 3229761"/>
              <a:gd name="connsiteX309" fmla="*/ 1883988 w 8804905"/>
              <a:gd name="connsiteY309" fmla="*/ 880844 h 3229761"/>
              <a:gd name="connsiteX310" fmla="*/ 1833654 w 8804905"/>
              <a:gd name="connsiteY310" fmla="*/ 847288 h 3229761"/>
              <a:gd name="connsiteX311" fmla="*/ 1766542 w 8804905"/>
              <a:gd name="connsiteY311" fmla="*/ 830510 h 3229761"/>
              <a:gd name="connsiteX312" fmla="*/ 1716208 w 8804905"/>
              <a:gd name="connsiteY312" fmla="*/ 813732 h 3229761"/>
              <a:gd name="connsiteX313" fmla="*/ 1649096 w 8804905"/>
              <a:gd name="connsiteY313" fmla="*/ 796954 h 3229761"/>
              <a:gd name="connsiteX314" fmla="*/ 1590373 w 8804905"/>
              <a:gd name="connsiteY314" fmla="*/ 780176 h 3229761"/>
              <a:gd name="connsiteX315" fmla="*/ 1565206 w 8804905"/>
              <a:gd name="connsiteY315" fmla="*/ 771787 h 3229761"/>
              <a:gd name="connsiteX316" fmla="*/ 1523261 w 8804905"/>
              <a:gd name="connsiteY316" fmla="*/ 763398 h 3229761"/>
              <a:gd name="connsiteX317" fmla="*/ 1498094 w 8804905"/>
              <a:gd name="connsiteY317" fmla="*/ 755009 h 3229761"/>
              <a:gd name="connsiteX318" fmla="*/ 1456149 w 8804905"/>
              <a:gd name="connsiteY318" fmla="*/ 746620 h 3229761"/>
              <a:gd name="connsiteX319" fmla="*/ 1405816 w 8804905"/>
              <a:gd name="connsiteY319" fmla="*/ 729842 h 3229761"/>
              <a:gd name="connsiteX320" fmla="*/ 1347093 w 8804905"/>
              <a:gd name="connsiteY320" fmla="*/ 696286 h 3229761"/>
              <a:gd name="connsiteX321" fmla="*/ 1313537 w 8804905"/>
              <a:gd name="connsiteY321" fmla="*/ 687897 h 3229761"/>
              <a:gd name="connsiteX322" fmla="*/ 1288370 w 8804905"/>
              <a:gd name="connsiteY322" fmla="*/ 671119 h 3229761"/>
              <a:gd name="connsiteX323" fmla="*/ 1204480 w 8804905"/>
              <a:gd name="connsiteY323" fmla="*/ 645952 h 3229761"/>
              <a:gd name="connsiteX324" fmla="*/ 1154146 w 8804905"/>
              <a:gd name="connsiteY324" fmla="*/ 629174 h 3229761"/>
              <a:gd name="connsiteX325" fmla="*/ 1103812 w 8804905"/>
              <a:gd name="connsiteY325" fmla="*/ 620785 h 3229761"/>
              <a:gd name="connsiteX326" fmla="*/ 1061867 w 8804905"/>
              <a:gd name="connsiteY326" fmla="*/ 612396 h 3229761"/>
              <a:gd name="connsiteX327" fmla="*/ 952810 w 8804905"/>
              <a:gd name="connsiteY327" fmla="*/ 604007 h 3229761"/>
              <a:gd name="connsiteX328" fmla="*/ 785030 w 8804905"/>
              <a:gd name="connsiteY328" fmla="*/ 536895 h 3229761"/>
              <a:gd name="connsiteX329" fmla="*/ 734696 w 8804905"/>
              <a:gd name="connsiteY329" fmla="*/ 520117 h 3229761"/>
              <a:gd name="connsiteX330" fmla="*/ 667584 w 8804905"/>
              <a:gd name="connsiteY330" fmla="*/ 503339 h 3229761"/>
              <a:gd name="connsiteX331" fmla="*/ 600472 w 8804905"/>
              <a:gd name="connsiteY331" fmla="*/ 486561 h 3229761"/>
              <a:gd name="connsiteX332" fmla="*/ 424304 w 8804905"/>
              <a:gd name="connsiteY332" fmla="*/ 478172 h 3229761"/>
              <a:gd name="connsiteX333" fmla="*/ 382359 w 8804905"/>
              <a:gd name="connsiteY333" fmla="*/ 453005 h 3229761"/>
              <a:gd name="connsiteX334" fmla="*/ 332025 w 8804905"/>
              <a:gd name="connsiteY334" fmla="*/ 436227 h 3229761"/>
              <a:gd name="connsiteX335" fmla="*/ 306858 w 8804905"/>
              <a:gd name="connsiteY335" fmla="*/ 419449 h 3229761"/>
              <a:gd name="connsiteX336" fmla="*/ 256524 w 8804905"/>
              <a:gd name="connsiteY336" fmla="*/ 402671 h 3229761"/>
              <a:gd name="connsiteX337" fmla="*/ 231357 w 8804905"/>
              <a:gd name="connsiteY337" fmla="*/ 385893 h 3229761"/>
              <a:gd name="connsiteX338" fmla="*/ 206190 w 8804905"/>
              <a:gd name="connsiteY338" fmla="*/ 377504 h 3229761"/>
              <a:gd name="connsiteX339" fmla="*/ 130689 w 8804905"/>
              <a:gd name="connsiteY339" fmla="*/ 335559 h 3229761"/>
              <a:gd name="connsiteX340" fmla="*/ 97133 w 8804905"/>
              <a:gd name="connsiteY340" fmla="*/ 310392 h 3229761"/>
              <a:gd name="connsiteX341" fmla="*/ 80355 w 8804905"/>
              <a:gd name="connsiteY341" fmla="*/ 285225 h 3229761"/>
              <a:gd name="connsiteX342" fmla="*/ 55188 w 8804905"/>
              <a:gd name="connsiteY342" fmla="*/ 260058 h 3229761"/>
              <a:gd name="connsiteX343" fmla="*/ 13243 w 8804905"/>
              <a:gd name="connsiteY343" fmla="*/ 218113 h 3229761"/>
              <a:gd name="connsiteX344" fmla="*/ 13243 w 8804905"/>
              <a:gd name="connsiteY344" fmla="*/ 100668 h 3229761"/>
              <a:gd name="connsiteX345" fmla="*/ 38410 w 8804905"/>
              <a:gd name="connsiteY345" fmla="*/ 41945 h 322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8804905" h="3229761">
                <a:moveTo>
                  <a:pt x="38410" y="41945"/>
                </a:moveTo>
                <a:cubicBezTo>
                  <a:pt x="49595" y="27963"/>
                  <a:pt x="65511" y="23525"/>
                  <a:pt x="80355" y="16778"/>
                </a:cubicBezTo>
                <a:cubicBezTo>
                  <a:pt x="96455" y="9460"/>
                  <a:pt x="130689" y="0"/>
                  <a:pt x="130689" y="0"/>
                </a:cubicBezTo>
                <a:cubicBezTo>
                  <a:pt x="189412" y="2796"/>
                  <a:pt x="248283" y="3368"/>
                  <a:pt x="306858" y="8389"/>
                </a:cubicBezTo>
                <a:cubicBezTo>
                  <a:pt x="346260" y="11766"/>
                  <a:pt x="424304" y="25167"/>
                  <a:pt x="424304" y="25167"/>
                </a:cubicBezTo>
                <a:lnTo>
                  <a:pt x="524972" y="58723"/>
                </a:lnTo>
                <a:cubicBezTo>
                  <a:pt x="533361" y="61519"/>
                  <a:pt x="542781" y="62207"/>
                  <a:pt x="550138" y="67112"/>
                </a:cubicBezTo>
                <a:cubicBezTo>
                  <a:pt x="582663" y="88795"/>
                  <a:pt x="565740" y="80702"/>
                  <a:pt x="600472" y="92279"/>
                </a:cubicBezTo>
                <a:cubicBezTo>
                  <a:pt x="686354" y="178158"/>
                  <a:pt x="566494" y="42882"/>
                  <a:pt x="608861" y="159390"/>
                </a:cubicBezTo>
                <a:cubicBezTo>
                  <a:pt x="616970" y="181689"/>
                  <a:pt x="644372" y="191196"/>
                  <a:pt x="659195" y="209724"/>
                </a:cubicBezTo>
                <a:cubicBezTo>
                  <a:pt x="670380" y="223706"/>
                  <a:pt x="682008" y="237345"/>
                  <a:pt x="692751" y="251669"/>
                </a:cubicBezTo>
                <a:cubicBezTo>
                  <a:pt x="698800" y="259735"/>
                  <a:pt x="702400" y="269707"/>
                  <a:pt x="709529" y="276836"/>
                </a:cubicBezTo>
                <a:cubicBezTo>
                  <a:pt x="716658" y="283965"/>
                  <a:pt x="726307" y="288021"/>
                  <a:pt x="734696" y="293614"/>
                </a:cubicBezTo>
                <a:cubicBezTo>
                  <a:pt x="737492" y="302003"/>
                  <a:pt x="736180" y="313257"/>
                  <a:pt x="743085" y="318781"/>
                </a:cubicBezTo>
                <a:cubicBezTo>
                  <a:pt x="752088" y="325983"/>
                  <a:pt x="766329" y="322014"/>
                  <a:pt x="776641" y="327170"/>
                </a:cubicBezTo>
                <a:cubicBezTo>
                  <a:pt x="805809" y="341754"/>
                  <a:pt x="834443" y="357938"/>
                  <a:pt x="860531" y="377504"/>
                </a:cubicBezTo>
                <a:cubicBezTo>
                  <a:pt x="871716" y="385893"/>
                  <a:pt x="881948" y="395734"/>
                  <a:pt x="894087" y="402671"/>
                </a:cubicBezTo>
                <a:cubicBezTo>
                  <a:pt x="901765" y="407058"/>
                  <a:pt x="911345" y="407105"/>
                  <a:pt x="919254" y="411060"/>
                </a:cubicBezTo>
                <a:cubicBezTo>
                  <a:pt x="928272" y="415569"/>
                  <a:pt x="935667" y="422836"/>
                  <a:pt x="944421" y="427838"/>
                </a:cubicBezTo>
                <a:cubicBezTo>
                  <a:pt x="955279" y="434043"/>
                  <a:pt x="967372" y="437988"/>
                  <a:pt x="977977" y="444616"/>
                </a:cubicBezTo>
                <a:cubicBezTo>
                  <a:pt x="1048356" y="488603"/>
                  <a:pt x="970058" y="452334"/>
                  <a:pt x="1061867" y="503339"/>
                </a:cubicBezTo>
                <a:cubicBezTo>
                  <a:pt x="1069597" y="507633"/>
                  <a:pt x="1079125" y="507773"/>
                  <a:pt x="1087034" y="511728"/>
                </a:cubicBezTo>
                <a:cubicBezTo>
                  <a:pt x="1096052" y="516237"/>
                  <a:pt x="1102761" y="524966"/>
                  <a:pt x="1112201" y="528506"/>
                </a:cubicBezTo>
                <a:cubicBezTo>
                  <a:pt x="1125552" y="533513"/>
                  <a:pt x="1140164" y="534099"/>
                  <a:pt x="1154146" y="536895"/>
                </a:cubicBezTo>
                <a:cubicBezTo>
                  <a:pt x="1165331" y="542488"/>
                  <a:pt x="1175838" y="549718"/>
                  <a:pt x="1187702" y="553673"/>
                </a:cubicBezTo>
                <a:cubicBezTo>
                  <a:pt x="1209578" y="560965"/>
                  <a:pt x="1254814" y="570451"/>
                  <a:pt x="1254814" y="570451"/>
                </a:cubicBezTo>
                <a:cubicBezTo>
                  <a:pt x="1260407" y="581636"/>
                  <a:pt x="1259246" y="602016"/>
                  <a:pt x="1271592" y="604007"/>
                </a:cubicBezTo>
                <a:cubicBezTo>
                  <a:pt x="1386985" y="622619"/>
                  <a:pt x="1613667" y="608596"/>
                  <a:pt x="1732986" y="604007"/>
                </a:cubicBezTo>
                <a:cubicBezTo>
                  <a:pt x="1744171" y="601211"/>
                  <a:pt x="1755146" y="597371"/>
                  <a:pt x="1766542" y="595618"/>
                </a:cubicBezTo>
                <a:cubicBezTo>
                  <a:pt x="1892151" y="576294"/>
                  <a:pt x="1799880" y="597770"/>
                  <a:pt x="1875599" y="578840"/>
                </a:cubicBezTo>
                <a:cubicBezTo>
                  <a:pt x="1883988" y="573247"/>
                  <a:pt x="1891326" y="565602"/>
                  <a:pt x="1900766" y="562062"/>
                </a:cubicBezTo>
                <a:cubicBezTo>
                  <a:pt x="1915864" y="556400"/>
                  <a:pt x="1992714" y="546530"/>
                  <a:pt x="2001434" y="545284"/>
                </a:cubicBezTo>
                <a:cubicBezTo>
                  <a:pt x="2049487" y="529266"/>
                  <a:pt x="2098573" y="510552"/>
                  <a:pt x="2152436" y="528506"/>
                </a:cubicBezTo>
                <a:cubicBezTo>
                  <a:pt x="2172639" y="535240"/>
                  <a:pt x="2162544" y="572170"/>
                  <a:pt x="2177603" y="587229"/>
                </a:cubicBezTo>
                <a:cubicBezTo>
                  <a:pt x="2185992" y="595618"/>
                  <a:pt x="2236326" y="604007"/>
                  <a:pt x="2253104" y="612396"/>
                </a:cubicBezTo>
                <a:lnTo>
                  <a:pt x="2320216" y="645952"/>
                </a:lnTo>
                <a:cubicBezTo>
                  <a:pt x="2331401" y="651545"/>
                  <a:pt x="2341908" y="658775"/>
                  <a:pt x="2353772" y="662730"/>
                </a:cubicBezTo>
                <a:lnTo>
                  <a:pt x="2404105" y="679508"/>
                </a:lnTo>
                <a:cubicBezTo>
                  <a:pt x="2412494" y="682304"/>
                  <a:pt x="2420693" y="685752"/>
                  <a:pt x="2429272" y="687897"/>
                </a:cubicBezTo>
                <a:lnTo>
                  <a:pt x="2462828" y="696286"/>
                </a:lnTo>
                <a:cubicBezTo>
                  <a:pt x="2502254" y="735712"/>
                  <a:pt x="2478124" y="714872"/>
                  <a:pt x="2538329" y="755009"/>
                </a:cubicBezTo>
                <a:lnTo>
                  <a:pt x="2563496" y="771787"/>
                </a:lnTo>
                <a:lnTo>
                  <a:pt x="2588663" y="788565"/>
                </a:lnTo>
                <a:cubicBezTo>
                  <a:pt x="2599848" y="805343"/>
                  <a:pt x="2615842" y="819769"/>
                  <a:pt x="2622219" y="838899"/>
                </a:cubicBezTo>
                <a:cubicBezTo>
                  <a:pt x="2625015" y="847288"/>
                  <a:pt x="2628179" y="855563"/>
                  <a:pt x="2630608" y="864066"/>
                </a:cubicBezTo>
                <a:cubicBezTo>
                  <a:pt x="2633775" y="875152"/>
                  <a:pt x="2632602" y="888029"/>
                  <a:pt x="2638997" y="897622"/>
                </a:cubicBezTo>
                <a:cubicBezTo>
                  <a:pt x="2644590" y="906011"/>
                  <a:pt x="2655775" y="908807"/>
                  <a:pt x="2664164" y="914400"/>
                </a:cubicBezTo>
                <a:cubicBezTo>
                  <a:pt x="2708905" y="981512"/>
                  <a:pt x="2650182" y="900418"/>
                  <a:pt x="2706109" y="956345"/>
                </a:cubicBezTo>
                <a:cubicBezTo>
                  <a:pt x="2775854" y="1026090"/>
                  <a:pt x="2707936" y="977137"/>
                  <a:pt x="2764832" y="1015068"/>
                </a:cubicBezTo>
                <a:cubicBezTo>
                  <a:pt x="2773627" y="1041453"/>
                  <a:pt x="2771457" y="1047447"/>
                  <a:pt x="2798388" y="1065401"/>
                </a:cubicBezTo>
                <a:cubicBezTo>
                  <a:pt x="2805746" y="1070306"/>
                  <a:pt x="2815166" y="1070994"/>
                  <a:pt x="2823555" y="1073790"/>
                </a:cubicBezTo>
                <a:cubicBezTo>
                  <a:pt x="2826351" y="1082179"/>
                  <a:pt x="2826420" y="1092052"/>
                  <a:pt x="2831944" y="1098957"/>
                </a:cubicBezTo>
                <a:cubicBezTo>
                  <a:pt x="2840550" y="1109714"/>
                  <a:pt x="2881541" y="1127298"/>
                  <a:pt x="2890667" y="1132513"/>
                </a:cubicBezTo>
                <a:cubicBezTo>
                  <a:pt x="2899421" y="1137515"/>
                  <a:pt x="2906567" y="1145319"/>
                  <a:pt x="2915834" y="1149291"/>
                </a:cubicBezTo>
                <a:cubicBezTo>
                  <a:pt x="2926431" y="1153833"/>
                  <a:pt x="2938595" y="1153632"/>
                  <a:pt x="2949390" y="1157680"/>
                </a:cubicBezTo>
                <a:cubicBezTo>
                  <a:pt x="2961099" y="1162071"/>
                  <a:pt x="2971761" y="1168865"/>
                  <a:pt x="2982946" y="1174458"/>
                </a:cubicBezTo>
                <a:cubicBezTo>
                  <a:pt x="2991335" y="1171662"/>
                  <a:pt x="2999270" y="1166069"/>
                  <a:pt x="3008113" y="1166069"/>
                </a:cubicBezTo>
                <a:cubicBezTo>
                  <a:pt x="3048558" y="1166069"/>
                  <a:pt x="3037044" y="1181691"/>
                  <a:pt x="3075225" y="1191236"/>
                </a:cubicBezTo>
                <a:cubicBezTo>
                  <a:pt x="3097097" y="1196704"/>
                  <a:pt x="3119966" y="1196829"/>
                  <a:pt x="3142337" y="1199625"/>
                </a:cubicBezTo>
                <a:cubicBezTo>
                  <a:pt x="3159115" y="1205218"/>
                  <a:pt x="3175094" y="1218356"/>
                  <a:pt x="3192671" y="1216403"/>
                </a:cubicBezTo>
                <a:cubicBezTo>
                  <a:pt x="3287824" y="1205830"/>
                  <a:pt x="3243105" y="1211595"/>
                  <a:pt x="3326894" y="1199625"/>
                </a:cubicBezTo>
                <a:cubicBezTo>
                  <a:pt x="3343672" y="1194032"/>
                  <a:pt x="3362513" y="1192657"/>
                  <a:pt x="3377228" y="1182847"/>
                </a:cubicBezTo>
                <a:cubicBezTo>
                  <a:pt x="3385617" y="1177254"/>
                  <a:pt x="3393377" y="1170578"/>
                  <a:pt x="3402395" y="1166069"/>
                </a:cubicBezTo>
                <a:cubicBezTo>
                  <a:pt x="3410304" y="1162114"/>
                  <a:pt x="3419653" y="1161635"/>
                  <a:pt x="3427562" y="1157680"/>
                </a:cubicBezTo>
                <a:cubicBezTo>
                  <a:pt x="3436580" y="1153171"/>
                  <a:pt x="3443711" y="1145411"/>
                  <a:pt x="3452729" y="1140902"/>
                </a:cubicBezTo>
                <a:cubicBezTo>
                  <a:pt x="3460638" y="1136947"/>
                  <a:pt x="3469987" y="1136468"/>
                  <a:pt x="3477896" y="1132513"/>
                </a:cubicBezTo>
                <a:cubicBezTo>
                  <a:pt x="3486914" y="1128004"/>
                  <a:pt x="3493850" y="1119830"/>
                  <a:pt x="3503063" y="1115735"/>
                </a:cubicBezTo>
                <a:lnTo>
                  <a:pt x="3578564" y="1090568"/>
                </a:lnTo>
                <a:lnTo>
                  <a:pt x="3603731" y="1082179"/>
                </a:lnTo>
                <a:cubicBezTo>
                  <a:pt x="3606527" y="1093364"/>
                  <a:pt x="3601182" y="1112089"/>
                  <a:pt x="3612120" y="1115735"/>
                </a:cubicBezTo>
                <a:cubicBezTo>
                  <a:pt x="3633508" y="1122864"/>
                  <a:pt x="3657188" y="1112070"/>
                  <a:pt x="3679232" y="1107346"/>
                </a:cubicBezTo>
                <a:cubicBezTo>
                  <a:pt x="3696525" y="1103640"/>
                  <a:pt x="3712788" y="1096161"/>
                  <a:pt x="3729566" y="1090568"/>
                </a:cubicBezTo>
                <a:lnTo>
                  <a:pt x="3805067" y="1065401"/>
                </a:lnTo>
                <a:cubicBezTo>
                  <a:pt x="3813456" y="1062605"/>
                  <a:pt x="3821655" y="1059157"/>
                  <a:pt x="3830234" y="1057012"/>
                </a:cubicBezTo>
                <a:lnTo>
                  <a:pt x="3863790" y="1048623"/>
                </a:lnTo>
                <a:cubicBezTo>
                  <a:pt x="3891753" y="1051419"/>
                  <a:pt x="3920297" y="1050693"/>
                  <a:pt x="3947680" y="1057012"/>
                </a:cubicBezTo>
                <a:cubicBezTo>
                  <a:pt x="3973381" y="1062943"/>
                  <a:pt x="3982189" y="1091521"/>
                  <a:pt x="3998014" y="1107346"/>
                </a:cubicBezTo>
                <a:cubicBezTo>
                  <a:pt x="4005143" y="1114475"/>
                  <a:pt x="4014792" y="1118531"/>
                  <a:pt x="4023181" y="1124124"/>
                </a:cubicBezTo>
                <a:cubicBezTo>
                  <a:pt x="4034366" y="1140902"/>
                  <a:pt x="4050360" y="1155328"/>
                  <a:pt x="4056737" y="1174458"/>
                </a:cubicBezTo>
                <a:cubicBezTo>
                  <a:pt x="4064124" y="1196618"/>
                  <a:pt x="4077048" y="1242748"/>
                  <a:pt x="4098682" y="1249959"/>
                </a:cubicBezTo>
                <a:lnTo>
                  <a:pt x="4123849" y="1258348"/>
                </a:lnTo>
                <a:cubicBezTo>
                  <a:pt x="4132591" y="1284574"/>
                  <a:pt x="4141069" y="1317365"/>
                  <a:pt x="4165794" y="1333849"/>
                </a:cubicBezTo>
                <a:lnTo>
                  <a:pt x="4190960" y="1350627"/>
                </a:lnTo>
                <a:cubicBezTo>
                  <a:pt x="4235701" y="1417739"/>
                  <a:pt x="4176978" y="1336645"/>
                  <a:pt x="4232905" y="1392572"/>
                </a:cubicBezTo>
                <a:cubicBezTo>
                  <a:pt x="4240034" y="1399701"/>
                  <a:pt x="4243228" y="1409994"/>
                  <a:pt x="4249683" y="1417739"/>
                </a:cubicBezTo>
                <a:cubicBezTo>
                  <a:pt x="4257278" y="1426853"/>
                  <a:pt x="4267566" y="1433541"/>
                  <a:pt x="4274850" y="1442906"/>
                </a:cubicBezTo>
                <a:cubicBezTo>
                  <a:pt x="4287230" y="1458823"/>
                  <a:pt x="4289276" y="1486863"/>
                  <a:pt x="4308406" y="1493240"/>
                </a:cubicBezTo>
                <a:cubicBezTo>
                  <a:pt x="4333629" y="1501648"/>
                  <a:pt x="4337057" y="1500338"/>
                  <a:pt x="4358740" y="1518407"/>
                </a:cubicBezTo>
                <a:cubicBezTo>
                  <a:pt x="4400633" y="1553318"/>
                  <a:pt x="4364846" y="1537220"/>
                  <a:pt x="4409074" y="1551963"/>
                </a:cubicBezTo>
                <a:cubicBezTo>
                  <a:pt x="4457157" y="1624088"/>
                  <a:pt x="4393132" y="1539210"/>
                  <a:pt x="4451019" y="1585519"/>
                </a:cubicBezTo>
                <a:cubicBezTo>
                  <a:pt x="4458892" y="1591817"/>
                  <a:pt x="4459924" y="1604388"/>
                  <a:pt x="4467797" y="1610686"/>
                </a:cubicBezTo>
                <a:cubicBezTo>
                  <a:pt x="4474702" y="1616210"/>
                  <a:pt x="4484461" y="1616646"/>
                  <a:pt x="4492964" y="1619075"/>
                </a:cubicBezTo>
                <a:cubicBezTo>
                  <a:pt x="4504050" y="1622242"/>
                  <a:pt x="4515265" y="1624963"/>
                  <a:pt x="4526520" y="1627464"/>
                </a:cubicBezTo>
                <a:cubicBezTo>
                  <a:pt x="4540439" y="1630557"/>
                  <a:pt x="4554709" y="1632101"/>
                  <a:pt x="4568465" y="1635853"/>
                </a:cubicBezTo>
                <a:cubicBezTo>
                  <a:pt x="4585527" y="1640506"/>
                  <a:pt x="4602021" y="1647038"/>
                  <a:pt x="4618799" y="1652631"/>
                </a:cubicBezTo>
                <a:cubicBezTo>
                  <a:pt x="4627188" y="1655427"/>
                  <a:pt x="4636608" y="1656115"/>
                  <a:pt x="4643966" y="1661020"/>
                </a:cubicBezTo>
                <a:cubicBezTo>
                  <a:pt x="4652355" y="1666613"/>
                  <a:pt x="4659693" y="1674258"/>
                  <a:pt x="4669133" y="1677798"/>
                </a:cubicBezTo>
                <a:cubicBezTo>
                  <a:pt x="4682484" y="1682805"/>
                  <a:pt x="4697159" y="1683094"/>
                  <a:pt x="4711078" y="1686187"/>
                </a:cubicBezTo>
                <a:cubicBezTo>
                  <a:pt x="4722333" y="1688688"/>
                  <a:pt x="4733449" y="1691780"/>
                  <a:pt x="4744634" y="1694576"/>
                </a:cubicBezTo>
                <a:cubicBezTo>
                  <a:pt x="4853691" y="1691780"/>
                  <a:pt x="4962836" y="1691376"/>
                  <a:pt x="5071805" y="1686187"/>
                </a:cubicBezTo>
                <a:cubicBezTo>
                  <a:pt x="5080638" y="1685766"/>
                  <a:pt x="5088469" y="1680227"/>
                  <a:pt x="5096972" y="1677798"/>
                </a:cubicBezTo>
                <a:cubicBezTo>
                  <a:pt x="5157254" y="1660574"/>
                  <a:pt x="5103275" y="1678319"/>
                  <a:pt x="5172472" y="1661020"/>
                </a:cubicBezTo>
                <a:cubicBezTo>
                  <a:pt x="5181051" y="1658875"/>
                  <a:pt x="5189250" y="1655427"/>
                  <a:pt x="5197639" y="1652631"/>
                </a:cubicBezTo>
                <a:cubicBezTo>
                  <a:pt x="5312383" y="1681317"/>
                  <a:pt x="5184471" y="1652631"/>
                  <a:pt x="5466087" y="1652631"/>
                </a:cubicBezTo>
                <a:cubicBezTo>
                  <a:pt x="5499759" y="1652631"/>
                  <a:pt x="5533199" y="1658224"/>
                  <a:pt x="5566755" y="1661020"/>
                </a:cubicBezTo>
                <a:cubicBezTo>
                  <a:pt x="5575144" y="1666613"/>
                  <a:pt x="5584177" y="1671343"/>
                  <a:pt x="5591922" y="1677798"/>
                </a:cubicBezTo>
                <a:cubicBezTo>
                  <a:pt x="5601036" y="1685393"/>
                  <a:pt x="5607218" y="1696384"/>
                  <a:pt x="5617089" y="1702965"/>
                </a:cubicBezTo>
                <a:cubicBezTo>
                  <a:pt x="5624447" y="1707870"/>
                  <a:pt x="5634526" y="1707060"/>
                  <a:pt x="5642256" y="1711354"/>
                </a:cubicBezTo>
                <a:cubicBezTo>
                  <a:pt x="5659883" y="1721147"/>
                  <a:pt x="5692590" y="1744910"/>
                  <a:pt x="5692590" y="1744910"/>
                </a:cubicBezTo>
                <a:cubicBezTo>
                  <a:pt x="5713676" y="1808168"/>
                  <a:pt x="5685232" y="1730195"/>
                  <a:pt x="5717757" y="1795244"/>
                </a:cubicBezTo>
                <a:cubicBezTo>
                  <a:pt x="5721712" y="1803153"/>
                  <a:pt x="5719893" y="1814158"/>
                  <a:pt x="5726146" y="1820411"/>
                </a:cubicBezTo>
                <a:cubicBezTo>
                  <a:pt x="5740405" y="1834670"/>
                  <a:pt x="5759702" y="1842782"/>
                  <a:pt x="5776480" y="1853967"/>
                </a:cubicBezTo>
                <a:lnTo>
                  <a:pt x="5801647" y="1870745"/>
                </a:lnTo>
                <a:cubicBezTo>
                  <a:pt x="5807240" y="1879134"/>
                  <a:pt x="5810837" y="1889273"/>
                  <a:pt x="5818425" y="1895912"/>
                </a:cubicBezTo>
                <a:cubicBezTo>
                  <a:pt x="5818439" y="1895924"/>
                  <a:pt x="5881335" y="1937851"/>
                  <a:pt x="5893926" y="1946245"/>
                </a:cubicBezTo>
                <a:lnTo>
                  <a:pt x="5944260" y="1979801"/>
                </a:lnTo>
                <a:cubicBezTo>
                  <a:pt x="5977084" y="2001684"/>
                  <a:pt x="5993037" y="2013822"/>
                  <a:pt x="6036538" y="2030135"/>
                </a:cubicBezTo>
                <a:cubicBezTo>
                  <a:pt x="6058129" y="2038232"/>
                  <a:pt x="6081774" y="2039621"/>
                  <a:pt x="6103650" y="2046913"/>
                </a:cubicBezTo>
                <a:cubicBezTo>
                  <a:pt x="6170121" y="2069070"/>
                  <a:pt x="6136539" y="2060784"/>
                  <a:pt x="6204318" y="2072080"/>
                </a:cubicBezTo>
                <a:lnTo>
                  <a:pt x="6581823" y="2063691"/>
                </a:lnTo>
                <a:cubicBezTo>
                  <a:pt x="6596070" y="2063121"/>
                  <a:pt x="6609509" y="2055302"/>
                  <a:pt x="6623768" y="2055302"/>
                </a:cubicBezTo>
                <a:cubicBezTo>
                  <a:pt x="6693732" y="2055302"/>
                  <a:pt x="6763585" y="2060895"/>
                  <a:pt x="6833493" y="2063691"/>
                </a:cubicBezTo>
                <a:cubicBezTo>
                  <a:pt x="6909184" y="2082614"/>
                  <a:pt x="6878729" y="2073177"/>
                  <a:pt x="6925772" y="2088858"/>
                </a:cubicBezTo>
                <a:cubicBezTo>
                  <a:pt x="7052991" y="2173672"/>
                  <a:pt x="6922418" y="2081869"/>
                  <a:pt x="7001272" y="2147581"/>
                </a:cubicBezTo>
                <a:cubicBezTo>
                  <a:pt x="7009017" y="2154036"/>
                  <a:pt x="7019310" y="2157230"/>
                  <a:pt x="7026439" y="2164359"/>
                </a:cubicBezTo>
                <a:cubicBezTo>
                  <a:pt x="7049699" y="2187619"/>
                  <a:pt x="7049378" y="2204819"/>
                  <a:pt x="7076773" y="2223082"/>
                </a:cubicBezTo>
                <a:cubicBezTo>
                  <a:pt x="7084131" y="2227987"/>
                  <a:pt x="7093551" y="2228675"/>
                  <a:pt x="7101940" y="2231471"/>
                </a:cubicBezTo>
                <a:cubicBezTo>
                  <a:pt x="7106197" y="2248499"/>
                  <a:pt x="7111497" y="2273345"/>
                  <a:pt x="7118718" y="2290194"/>
                </a:cubicBezTo>
                <a:cubicBezTo>
                  <a:pt x="7131490" y="2319996"/>
                  <a:pt x="7135424" y="2323642"/>
                  <a:pt x="7152274" y="2348917"/>
                </a:cubicBezTo>
                <a:cubicBezTo>
                  <a:pt x="7149478" y="2357306"/>
                  <a:pt x="7142908" y="2365295"/>
                  <a:pt x="7143885" y="2374084"/>
                </a:cubicBezTo>
                <a:cubicBezTo>
                  <a:pt x="7145962" y="2392774"/>
                  <a:pt x="7161051" y="2433195"/>
                  <a:pt x="7177441" y="2449585"/>
                </a:cubicBezTo>
                <a:cubicBezTo>
                  <a:pt x="7193703" y="2465847"/>
                  <a:pt x="7207306" y="2467929"/>
                  <a:pt x="7227775" y="2474752"/>
                </a:cubicBezTo>
                <a:cubicBezTo>
                  <a:pt x="7244553" y="2471956"/>
                  <a:pt x="7261972" y="2471742"/>
                  <a:pt x="7278109" y="2466363"/>
                </a:cubicBezTo>
                <a:cubicBezTo>
                  <a:pt x="7287674" y="2463175"/>
                  <a:pt x="7294258" y="2454094"/>
                  <a:pt x="7303276" y="2449585"/>
                </a:cubicBezTo>
                <a:cubicBezTo>
                  <a:pt x="7311185" y="2445630"/>
                  <a:pt x="7320054" y="2443992"/>
                  <a:pt x="7328443" y="2441196"/>
                </a:cubicBezTo>
                <a:cubicBezTo>
                  <a:pt x="7334036" y="2432807"/>
                  <a:pt x="7337633" y="2422668"/>
                  <a:pt x="7345221" y="2416029"/>
                </a:cubicBezTo>
                <a:cubicBezTo>
                  <a:pt x="7385251" y="2381002"/>
                  <a:pt x="7398368" y="2381535"/>
                  <a:pt x="7445889" y="2365695"/>
                </a:cubicBezTo>
                <a:lnTo>
                  <a:pt x="7471056" y="2357306"/>
                </a:lnTo>
                <a:cubicBezTo>
                  <a:pt x="7479445" y="2354510"/>
                  <a:pt x="7488865" y="2353822"/>
                  <a:pt x="7496223" y="2348917"/>
                </a:cubicBezTo>
                <a:cubicBezTo>
                  <a:pt x="7504612" y="2343324"/>
                  <a:pt x="7512177" y="2336234"/>
                  <a:pt x="7521390" y="2332139"/>
                </a:cubicBezTo>
                <a:cubicBezTo>
                  <a:pt x="7537551" y="2324956"/>
                  <a:pt x="7571724" y="2315361"/>
                  <a:pt x="7571724" y="2315361"/>
                </a:cubicBezTo>
                <a:cubicBezTo>
                  <a:pt x="7594095" y="2318157"/>
                  <a:pt x="7617904" y="2315377"/>
                  <a:pt x="7638836" y="2323750"/>
                </a:cubicBezTo>
                <a:cubicBezTo>
                  <a:pt x="7652734" y="2329309"/>
                  <a:pt x="7659254" y="2363002"/>
                  <a:pt x="7664003" y="2374084"/>
                </a:cubicBezTo>
                <a:cubicBezTo>
                  <a:pt x="7708125" y="2477035"/>
                  <a:pt x="7655434" y="2348557"/>
                  <a:pt x="7697559" y="2432807"/>
                </a:cubicBezTo>
                <a:cubicBezTo>
                  <a:pt x="7701514" y="2440716"/>
                  <a:pt x="7703407" y="2449504"/>
                  <a:pt x="7705948" y="2457974"/>
                </a:cubicBezTo>
                <a:cubicBezTo>
                  <a:pt x="7711798" y="2477473"/>
                  <a:pt x="7715165" y="2497795"/>
                  <a:pt x="7722726" y="2516697"/>
                </a:cubicBezTo>
                <a:cubicBezTo>
                  <a:pt x="7726470" y="2526058"/>
                  <a:pt x="7733911" y="2533475"/>
                  <a:pt x="7739504" y="2541864"/>
                </a:cubicBezTo>
                <a:cubicBezTo>
                  <a:pt x="7742300" y="2555846"/>
                  <a:pt x="7744435" y="2569976"/>
                  <a:pt x="7747893" y="2583809"/>
                </a:cubicBezTo>
                <a:cubicBezTo>
                  <a:pt x="7750038" y="2592388"/>
                  <a:pt x="7750029" y="2602723"/>
                  <a:pt x="7756282" y="2608976"/>
                </a:cubicBezTo>
                <a:cubicBezTo>
                  <a:pt x="7762535" y="2615229"/>
                  <a:pt x="7773719" y="2613071"/>
                  <a:pt x="7781449" y="2617365"/>
                </a:cubicBezTo>
                <a:cubicBezTo>
                  <a:pt x="7799076" y="2627158"/>
                  <a:pt x="7812653" y="2644544"/>
                  <a:pt x="7831783" y="2650921"/>
                </a:cubicBezTo>
                <a:lnTo>
                  <a:pt x="7882116" y="2667699"/>
                </a:lnTo>
                <a:cubicBezTo>
                  <a:pt x="7904487" y="2664903"/>
                  <a:pt x="7927997" y="2666893"/>
                  <a:pt x="7949228" y="2659310"/>
                </a:cubicBezTo>
                <a:cubicBezTo>
                  <a:pt x="7968218" y="2652528"/>
                  <a:pt x="7979999" y="2630645"/>
                  <a:pt x="7999562" y="2625754"/>
                </a:cubicBezTo>
                <a:lnTo>
                  <a:pt x="8066674" y="2608976"/>
                </a:lnTo>
                <a:lnTo>
                  <a:pt x="8100230" y="2600587"/>
                </a:lnTo>
                <a:lnTo>
                  <a:pt x="8133786" y="2592198"/>
                </a:lnTo>
                <a:cubicBezTo>
                  <a:pt x="8142175" y="2586605"/>
                  <a:pt x="8149935" y="2579929"/>
                  <a:pt x="8158953" y="2575420"/>
                </a:cubicBezTo>
                <a:cubicBezTo>
                  <a:pt x="8166862" y="2571465"/>
                  <a:pt x="8175589" y="2569358"/>
                  <a:pt x="8184120" y="2567031"/>
                </a:cubicBezTo>
                <a:cubicBezTo>
                  <a:pt x="8206367" y="2560964"/>
                  <a:pt x="8228861" y="2555846"/>
                  <a:pt x="8251232" y="2550253"/>
                </a:cubicBezTo>
                <a:lnTo>
                  <a:pt x="8284788" y="2541864"/>
                </a:lnTo>
                <a:cubicBezTo>
                  <a:pt x="8315548" y="2544660"/>
                  <a:pt x="8346491" y="2545885"/>
                  <a:pt x="8377067" y="2550253"/>
                </a:cubicBezTo>
                <a:cubicBezTo>
                  <a:pt x="8413647" y="2555479"/>
                  <a:pt x="8395769" y="2561667"/>
                  <a:pt x="8427401" y="2583809"/>
                </a:cubicBezTo>
                <a:cubicBezTo>
                  <a:pt x="8445870" y="2596738"/>
                  <a:pt x="8466550" y="2606180"/>
                  <a:pt x="8486124" y="2617365"/>
                </a:cubicBezTo>
                <a:cubicBezTo>
                  <a:pt x="8491717" y="2625754"/>
                  <a:pt x="8495029" y="2636234"/>
                  <a:pt x="8502902" y="2642532"/>
                </a:cubicBezTo>
                <a:cubicBezTo>
                  <a:pt x="8560542" y="2688644"/>
                  <a:pt x="8493349" y="2599091"/>
                  <a:pt x="8553236" y="2676088"/>
                </a:cubicBezTo>
                <a:cubicBezTo>
                  <a:pt x="8565616" y="2692005"/>
                  <a:pt x="8574693" y="2710290"/>
                  <a:pt x="8586792" y="2726422"/>
                </a:cubicBezTo>
                <a:cubicBezTo>
                  <a:pt x="8595181" y="2737607"/>
                  <a:pt x="8603832" y="2748601"/>
                  <a:pt x="8611959" y="2759978"/>
                </a:cubicBezTo>
                <a:cubicBezTo>
                  <a:pt x="8617819" y="2768182"/>
                  <a:pt x="8621608" y="2778016"/>
                  <a:pt x="8628737" y="2785145"/>
                </a:cubicBezTo>
                <a:cubicBezTo>
                  <a:pt x="8635866" y="2792274"/>
                  <a:pt x="8645515" y="2796330"/>
                  <a:pt x="8653904" y="2801923"/>
                </a:cubicBezTo>
                <a:cubicBezTo>
                  <a:pt x="8659497" y="2810312"/>
                  <a:pt x="8663094" y="2820451"/>
                  <a:pt x="8670682" y="2827090"/>
                </a:cubicBezTo>
                <a:cubicBezTo>
                  <a:pt x="8685857" y="2840368"/>
                  <a:pt x="8704238" y="2849460"/>
                  <a:pt x="8721016" y="2860645"/>
                </a:cubicBezTo>
                <a:cubicBezTo>
                  <a:pt x="8729405" y="2866238"/>
                  <a:pt x="8736618" y="2874235"/>
                  <a:pt x="8746183" y="2877423"/>
                </a:cubicBezTo>
                <a:cubicBezTo>
                  <a:pt x="8782287" y="2889458"/>
                  <a:pt x="8762771" y="2883667"/>
                  <a:pt x="8804905" y="2894201"/>
                </a:cubicBezTo>
                <a:cubicBezTo>
                  <a:pt x="8802109" y="2916572"/>
                  <a:pt x="8807701" y="2941739"/>
                  <a:pt x="8796516" y="2961313"/>
                </a:cubicBezTo>
                <a:cubicBezTo>
                  <a:pt x="8792129" y="2968991"/>
                  <a:pt x="8777602" y="2946671"/>
                  <a:pt x="8771349" y="2952924"/>
                </a:cubicBezTo>
                <a:cubicBezTo>
                  <a:pt x="8761267" y="2963006"/>
                  <a:pt x="8770034" y="2982489"/>
                  <a:pt x="8762960" y="2994869"/>
                </a:cubicBezTo>
                <a:cubicBezTo>
                  <a:pt x="8755307" y="3008262"/>
                  <a:pt x="8725545" y="3015730"/>
                  <a:pt x="8712627" y="3020036"/>
                </a:cubicBezTo>
                <a:cubicBezTo>
                  <a:pt x="8692661" y="3079935"/>
                  <a:pt x="8705659" y="3055655"/>
                  <a:pt x="8679071" y="3095537"/>
                </a:cubicBezTo>
                <a:cubicBezTo>
                  <a:pt x="8676275" y="3117908"/>
                  <a:pt x="8674715" y="3140468"/>
                  <a:pt x="8670682" y="3162649"/>
                </a:cubicBezTo>
                <a:cubicBezTo>
                  <a:pt x="8669100" y="3171349"/>
                  <a:pt x="8668546" y="3181563"/>
                  <a:pt x="8662293" y="3187816"/>
                </a:cubicBezTo>
                <a:cubicBezTo>
                  <a:pt x="8656040" y="3194069"/>
                  <a:pt x="8644856" y="3191911"/>
                  <a:pt x="8637126" y="3196205"/>
                </a:cubicBezTo>
                <a:cubicBezTo>
                  <a:pt x="8619499" y="3205998"/>
                  <a:pt x="8586792" y="3229761"/>
                  <a:pt x="8586792" y="3229761"/>
                </a:cubicBezTo>
                <a:cubicBezTo>
                  <a:pt x="8561633" y="3225568"/>
                  <a:pt x="8508281" y="3219365"/>
                  <a:pt x="8486124" y="3204594"/>
                </a:cubicBezTo>
                <a:cubicBezTo>
                  <a:pt x="8477735" y="3199001"/>
                  <a:pt x="8469975" y="3192325"/>
                  <a:pt x="8460957" y="3187816"/>
                </a:cubicBezTo>
                <a:cubicBezTo>
                  <a:pt x="8443760" y="3179217"/>
                  <a:pt x="8409799" y="3174229"/>
                  <a:pt x="8393845" y="3171038"/>
                </a:cubicBezTo>
                <a:cubicBezTo>
                  <a:pt x="8385456" y="3165445"/>
                  <a:pt x="8377696" y="3158769"/>
                  <a:pt x="8368678" y="3154260"/>
                </a:cubicBezTo>
                <a:cubicBezTo>
                  <a:pt x="8360769" y="3150305"/>
                  <a:pt x="8349764" y="3152124"/>
                  <a:pt x="8343511" y="3145871"/>
                </a:cubicBezTo>
                <a:cubicBezTo>
                  <a:pt x="8337258" y="3139618"/>
                  <a:pt x="8343203" y="3124295"/>
                  <a:pt x="8335122" y="3120704"/>
                </a:cubicBezTo>
                <a:cubicBezTo>
                  <a:pt x="8314520" y="3111548"/>
                  <a:pt x="8290381" y="3115111"/>
                  <a:pt x="8268010" y="3112315"/>
                </a:cubicBezTo>
                <a:cubicBezTo>
                  <a:pt x="8176226" y="3081720"/>
                  <a:pt x="8315250" y="3130514"/>
                  <a:pt x="8217676" y="3087148"/>
                </a:cubicBezTo>
                <a:cubicBezTo>
                  <a:pt x="8201515" y="3079965"/>
                  <a:pt x="8184120" y="3075963"/>
                  <a:pt x="8167342" y="3070370"/>
                </a:cubicBezTo>
                <a:cubicBezTo>
                  <a:pt x="8158953" y="3067574"/>
                  <a:pt x="8150929" y="3063232"/>
                  <a:pt x="8142175" y="3061981"/>
                </a:cubicBezTo>
                <a:cubicBezTo>
                  <a:pt x="8122601" y="3059185"/>
                  <a:pt x="8102906" y="3057129"/>
                  <a:pt x="8083452" y="3053592"/>
                </a:cubicBezTo>
                <a:cubicBezTo>
                  <a:pt x="8055560" y="3048521"/>
                  <a:pt x="8025828" y="3037180"/>
                  <a:pt x="7999562" y="3028425"/>
                </a:cubicBezTo>
                <a:lnTo>
                  <a:pt x="7974395" y="3020036"/>
                </a:lnTo>
                <a:cubicBezTo>
                  <a:pt x="7966006" y="3017240"/>
                  <a:pt x="7956586" y="3016552"/>
                  <a:pt x="7949228" y="3011647"/>
                </a:cubicBezTo>
                <a:cubicBezTo>
                  <a:pt x="7940839" y="3006054"/>
                  <a:pt x="7933274" y="2998964"/>
                  <a:pt x="7924061" y="2994869"/>
                </a:cubicBezTo>
                <a:cubicBezTo>
                  <a:pt x="7907900" y="2987686"/>
                  <a:pt x="7890505" y="2983684"/>
                  <a:pt x="7873727" y="2978091"/>
                </a:cubicBezTo>
                <a:cubicBezTo>
                  <a:pt x="7865338" y="2975295"/>
                  <a:pt x="7857231" y="2971436"/>
                  <a:pt x="7848560" y="2969702"/>
                </a:cubicBezTo>
                <a:cubicBezTo>
                  <a:pt x="7787227" y="2957435"/>
                  <a:pt x="7820731" y="2963329"/>
                  <a:pt x="7747893" y="2952924"/>
                </a:cubicBezTo>
                <a:cubicBezTo>
                  <a:pt x="7684635" y="2931838"/>
                  <a:pt x="7762608" y="2960282"/>
                  <a:pt x="7697559" y="2927757"/>
                </a:cubicBezTo>
                <a:cubicBezTo>
                  <a:pt x="7689650" y="2923802"/>
                  <a:pt x="7680301" y="2923323"/>
                  <a:pt x="7672392" y="2919368"/>
                </a:cubicBezTo>
                <a:cubicBezTo>
                  <a:pt x="7663374" y="2914859"/>
                  <a:pt x="7656438" y="2906685"/>
                  <a:pt x="7647225" y="2902590"/>
                </a:cubicBezTo>
                <a:cubicBezTo>
                  <a:pt x="7631064" y="2895407"/>
                  <a:pt x="7611606" y="2895622"/>
                  <a:pt x="7596891" y="2885812"/>
                </a:cubicBezTo>
                <a:cubicBezTo>
                  <a:pt x="7588502" y="2880219"/>
                  <a:pt x="7580937" y="2873129"/>
                  <a:pt x="7571724" y="2869034"/>
                </a:cubicBezTo>
                <a:cubicBezTo>
                  <a:pt x="7555563" y="2861851"/>
                  <a:pt x="7538168" y="2857849"/>
                  <a:pt x="7521390" y="2852257"/>
                </a:cubicBezTo>
                <a:lnTo>
                  <a:pt x="7496223" y="2843868"/>
                </a:lnTo>
                <a:cubicBezTo>
                  <a:pt x="7487834" y="2841072"/>
                  <a:pt x="7479184" y="2838962"/>
                  <a:pt x="7471056" y="2835479"/>
                </a:cubicBezTo>
                <a:cubicBezTo>
                  <a:pt x="7451482" y="2827090"/>
                  <a:pt x="7432210" y="2817957"/>
                  <a:pt x="7412333" y="2810312"/>
                </a:cubicBezTo>
                <a:cubicBezTo>
                  <a:pt x="7395826" y="2803963"/>
                  <a:pt x="7377817" y="2801443"/>
                  <a:pt x="7361999" y="2793534"/>
                </a:cubicBezTo>
                <a:cubicBezTo>
                  <a:pt x="7334135" y="2779602"/>
                  <a:pt x="7315140" y="2767138"/>
                  <a:pt x="7286498" y="2759978"/>
                </a:cubicBezTo>
                <a:cubicBezTo>
                  <a:pt x="7272665" y="2756520"/>
                  <a:pt x="7258309" y="2755341"/>
                  <a:pt x="7244553" y="2751589"/>
                </a:cubicBezTo>
                <a:cubicBezTo>
                  <a:pt x="7185702" y="2735539"/>
                  <a:pt x="7209798" y="2736249"/>
                  <a:pt x="7160663" y="2726422"/>
                </a:cubicBezTo>
                <a:cubicBezTo>
                  <a:pt x="7107862" y="2715862"/>
                  <a:pt x="7099340" y="2719963"/>
                  <a:pt x="7043217" y="2701255"/>
                </a:cubicBezTo>
                <a:lnTo>
                  <a:pt x="6967716" y="2676088"/>
                </a:lnTo>
                <a:lnTo>
                  <a:pt x="6942549" y="2667699"/>
                </a:lnTo>
                <a:cubicBezTo>
                  <a:pt x="6939753" y="2684477"/>
                  <a:pt x="6944786" y="2704751"/>
                  <a:pt x="6934160" y="2718033"/>
                </a:cubicBezTo>
                <a:cubicBezTo>
                  <a:pt x="6928636" y="2724938"/>
                  <a:pt x="6916671" y="2714031"/>
                  <a:pt x="6908994" y="2709644"/>
                </a:cubicBezTo>
                <a:cubicBezTo>
                  <a:pt x="6896855" y="2702707"/>
                  <a:pt x="6887944" y="2690730"/>
                  <a:pt x="6875438" y="2684477"/>
                </a:cubicBezTo>
                <a:cubicBezTo>
                  <a:pt x="6859620" y="2676568"/>
                  <a:pt x="6839819" y="2677509"/>
                  <a:pt x="6825104" y="2667699"/>
                </a:cubicBezTo>
                <a:cubicBezTo>
                  <a:pt x="6816715" y="2662106"/>
                  <a:pt x="6807682" y="2657376"/>
                  <a:pt x="6799937" y="2650921"/>
                </a:cubicBezTo>
                <a:cubicBezTo>
                  <a:pt x="6790823" y="2643326"/>
                  <a:pt x="6785141" y="2631516"/>
                  <a:pt x="6774770" y="2625754"/>
                </a:cubicBezTo>
                <a:cubicBezTo>
                  <a:pt x="6759310" y="2617165"/>
                  <a:pt x="6741214" y="2614569"/>
                  <a:pt x="6724436" y="2608976"/>
                </a:cubicBezTo>
                <a:lnTo>
                  <a:pt x="6648935" y="2583809"/>
                </a:lnTo>
                <a:cubicBezTo>
                  <a:pt x="6585677" y="2562723"/>
                  <a:pt x="6663650" y="2591167"/>
                  <a:pt x="6598601" y="2558642"/>
                </a:cubicBezTo>
                <a:cubicBezTo>
                  <a:pt x="6590692" y="2554687"/>
                  <a:pt x="6581823" y="2553049"/>
                  <a:pt x="6573434" y="2550253"/>
                </a:cubicBezTo>
                <a:cubicBezTo>
                  <a:pt x="6525726" y="2502545"/>
                  <a:pt x="6571663" y="2540978"/>
                  <a:pt x="6523100" y="2516697"/>
                </a:cubicBezTo>
                <a:cubicBezTo>
                  <a:pt x="6514082" y="2512188"/>
                  <a:pt x="6507146" y="2504014"/>
                  <a:pt x="6497933" y="2499919"/>
                </a:cubicBezTo>
                <a:cubicBezTo>
                  <a:pt x="6481772" y="2492736"/>
                  <a:pt x="6464377" y="2488734"/>
                  <a:pt x="6447599" y="2483141"/>
                </a:cubicBezTo>
                <a:lnTo>
                  <a:pt x="6422432" y="2474752"/>
                </a:lnTo>
                <a:cubicBezTo>
                  <a:pt x="6414043" y="2471956"/>
                  <a:pt x="6406019" y="2467614"/>
                  <a:pt x="6397265" y="2466363"/>
                </a:cubicBezTo>
                <a:lnTo>
                  <a:pt x="6338542" y="2457974"/>
                </a:lnTo>
                <a:cubicBezTo>
                  <a:pt x="6330153" y="2455178"/>
                  <a:pt x="6322046" y="2451319"/>
                  <a:pt x="6313375" y="2449585"/>
                </a:cubicBezTo>
                <a:cubicBezTo>
                  <a:pt x="6280017" y="2442913"/>
                  <a:pt x="6212707" y="2432807"/>
                  <a:pt x="6212707" y="2432807"/>
                </a:cubicBezTo>
                <a:cubicBezTo>
                  <a:pt x="6201522" y="2427214"/>
                  <a:pt x="6191657" y="2416029"/>
                  <a:pt x="6179151" y="2416029"/>
                </a:cubicBezTo>
                <a:cubicBezTo>
                  <a:pt x="6112039" y="2416029"/>
                  <a:pt x="6195929" y="2460770"/>
                  <a:pt x="6128817" y="2416029"/>
                </a:cubicBezTo>
                <a:cubicBezTo>
                  <a:pt x="6123224" y="2407640"/>
                  <a:pt x="6119912" y="2397160"/>
                  <a:pt x="6112039" y="2390862"/>
                </a:cubicBezTo>
                <a:cubicBezTo>
                  <a:pt x="6105134" y="2385338"/>
                  <a:pt x="6094781" y="2386428"/>
                  <a:pt x="6086872" y="2382473"/>
                </a:cubicBezTo>
                <a:cubicBezTo>
                  <a:pt x="6021823" y="2349948"/>
                  <a:pt x="6099796" y="2378392"/>
                  <a:pt x="6036538" y="2357306"/>
                </a:cubicBezTo>
                <a:cubicBezTo>
                  <a:pt x="6028149" y="2351713"/>
                  <a:pt x="6020678" y="2344406"/>
                  <a:pt x="6011372" y="2340528"/>
                </a:cubicBezTo>
                <a:cubicBezTo>
                  <a:pt x="5986884" y="2330325"/>
                  <a:pt x="5957944" y="2330076"/>
                  <a:pt x="5935871" y="2315361"/>
                </a:cubicBezTo>
                <a:cubicBezTo>
                  <a:pt x="5824145" y="2240877"/>
                  <a:pt x="5989733" y="2348081"/>
                  <a:pt x="5885537" y="2290194"/>
                </a:cubicBezTo>
                <a:cubicBezTo>
                  <a:pt x="5867910" y="2280401"/>
                  <a:pt x="5854333" y="2263015"/>
                  <a:pt x="5835203" y="2256638"/>
                </a:cubicBezTo>
                <a:lnTo>
                  <a:pt x="5734535" y="2223082"/>
                </a:lnTo>
                <a:lnTo>
                  <a:pt x="5709368" y="2214693"/>
                </a:lnTo>
                <a:cubicBezTo>
                  <a:pt x="5700979" y="2211897"/>
                  <a:pt x="5692872" y="2208038"/>
                  <a:pt x="5684201" y="2206304"/>
                </a:cubicBezTo>
                <a:cubicBezTo>
                  <a:pt x="5622867" y="2194037"/>
                  <a:pt x="5656371" y="2199931"/>
                  <a:pt x="5583533" y="2189526"/>
                </a:cubicBezTo>
                <a:cubicBezTo>
                  <a:pt x="5575144" y="2186730"/>
                  <a:pt x="5566869" y="2183566"/>
                  <a:pt x="5558366" y="2181137"/>
                </a:cubicBezTo>
                <a:cubicBezTo>
                  <a:pt x="5545823" y="2177553"/>
                  <a:pt x="5513052" y="2171064"/>
                  <a:pt x="5499643" y="2164359"/>
                </a:cubicBezTo>
                <a:cubicBezTo>
                  <a:pt x="5439108" y="2134091"/>
                  <a:pt x="5514457" y="2160218"/>
                  <a:pt x="5440920" y="2130803"/>
                </a:cubicBezTo>
                <a:cubicBezTo>
                  <a:pt x="5424499" y="2124235"/>
                  <a:pt x="5390586" y="2114025"/>
                  <a:pt x="5390586" y="2114025"/>
                </a:cubicBezTo>
                <a:cubicBezTo>
                  <a:pt x="5382197" y="2105636"/>
                  <a:pt x="5375834" y="2094539"/>
                  <a:pt x="5365419" y="2088858"/>
                </a:cubicBezTo>
                <a:cubicBezTo>
                  <a:pt x="5348984" y="2079893"/>
                  <a:pt x="5271202" y="2054656"/>
                  <a:pt x="5247973" y="2046913"/>
                </a:cubicBezTo>
                <a:cubicBezTo>
                  <a:pt x="5223986" y="2038917"/>
                  <a:pt x="5215585" y="2035402"/>
                  <a:pt x="5189250" y="2030135"/>
                </a:cubicBezTo>
                <a:cubicBezTo>
                  <a:pt x="5158593" y="2024004"/>
                  <a:pt x="5127405" y="2020518"/>
                  <a:pt x="5096972" y="2013357"/>
                </a:cubicBezTo>
                <a:cubicBezTo>
                  <a:pt x="4964186" y="1982113"/>
                  <a:pt x="5152890" y="2007204"/>
                  <a:pt x="4962748" y="1988190"/>
                </a:cubicBezTo>
                <a:cubicBezTo>
                  <a:pt x="4945970" y="1982597"/>
                  <a:pt x="4929572" y="1975701"/>
                  <a:pt x="4912414" y="1971412"/>
                </a:cubicBezTo>
                <a:cubicBezTo>
                  <a:pt x="4890043" y="1965819"/>
                  <a:pt x="4867178" y="1961926"/>
                  <a:pt x="4845302" y="1954634"/>
                </a:cubicBezTo>
                <a:lnTo>
                  <a:pt x="4794968" y="1937857"/>
                </a:lnTo>
                <a:cubicBezTo>
                  <a:pt x="4751767" y="1905456"/>
                  <a:pt x="4735050" y="1891120"/>
                  <a:pt x="4677522" y="1862356"/>
                </a:cubicBezTo>
                <a:cubicBezTo>
                  <a:pt x="4661704" y="1854447"/>
                  <a:pt x="4643966" y="1851171"/>
                  <a:pt x="4627188" y="1845578"/>
                </a:cubicBezTo>
                <a:cubicBezTo>
                  <a:pt x="4562939" y="1824162"/>
                  <a:pt x="4570600" y="1825871"/>
                  <a:pt x="4459408" y="1803633"/>
                </a:cubicBezTo>
                <a:cubicBezTo>
                  <a:pt x="4445426" y="1800837"/>
                  <a:pt x="4431219" y="1798996"/>
                  <a:pt x="4417463" y="1795244"/>
                </a:cubicBezTo>
                <a:cubicBezTo>
                  <a:pt x="4400401" y="1790591"/>
                  <a:pt x="4384287" y="1782755"/>
                  <a:pt x="4367129" y="1778466"/>
                </a:cubicBezTo>
                <a:cubicBezTo>
                  <a:pt x="4262228" y="1752241"/>
                  <a:pt x="4392651" y="1785758"/>
                  <a:pt x="4308406" y="1761688"/>
                </a:cubicBezTo>
                <a:cubicBezTo>
                  <a:pt x="4297320" y="1758521"/>
                  <a:pt x="4285936" y="1756466"/>
                  <a:pt x="4274850" y="1753299"/>
                </a:cubicBezTo>
                <a:cubicBezTo>
                  <a:pt x="4266347" y="1750870"/>
                  <a:pt x="4258186" y="1747339"/>
                  <a:pt x="4249683" y="1744910"/>
                </a:cubicBezTo>
                <a:cubicBezTo>
                  <a:pt x="4238597" y="1741743"/>
                  <a:pt x="4227170" y="1739834"/>
                  <a:pt x="4216127" y="1736521"/>
                </a:cubicBezTo>
                <a:cubicBezTo>
                  <a:pt x="4190718" y="1728898"/>
                  <a:pt x="4165794" y="1719743"/>
                  <a:pt x="4140627" y="1711354"/>
                </a:cubicBezTo>
                <a:lnTo>
                  <a:pt x="4090293" y="1694576"/>
                </a:lnTo>
                <a:lnTo>
                  <a:pt x="4065126" y="1686187"/>
                </a:lnTo>
                <a:cubicBezTo>
                  <a:pt x="4059533" y="1677798"/>
                  <a:pt x="4056003" y="1667581"/>
                  <a:pt x="4048348" y="1661020"/>
                </a:cubicBezTo>
                <a:cubicBezTo>
                  <a:pt x="4027352" y="1643023"/>
                  <a:pt x="4006398" y="1634653"/>
                  <a:pt x="3981236" y="1627464"/>
                </a:cubicBezTo>
                <a:cubicBezTo>
                  <a:pt x="3970150" y="1624297"/>
                  <a:pt x="3958475" y="1623123"/>
                  <a:pt x="3947680" y="1619075"/>
                </a:cubicBezTo>
                <a:cubicBezTo>
                  <a:pt x="3886569" y="1596158"/>
                  <a:pt x="3939880" y="1607796"/>
                  <a:pt x="3888957" y="1593908"/>
                </a:cubicBezTo>
                <a:cubicBezTo>
                  <a:pt x="3866710" y="1587841"/>
                  <a:pt x="3844216" y="1582723"/>
                  <a:pt x="3821845" y="1577130"/>
                </a:cubicBezTo>
                <a:cubicBezTo>
                  <a:pt x="3810660" y="1574334"/>
                  <a:pt x="3799227" y="1572387"/>
                  <a:pt x="3788289" y="1568741"/>
                </a:cubicBezTo>
                <a:lnTo>
                  <a:pt x="3737955" y="1551963"/>
                </a:lnTo>
                <a:cubicBezTo>
                  <a:pt x="3703028" y="1540321"/>
                  <a:pt x="3715385" y="1543284"/>
                  <a:pt x="3670843" y="1535185"/>
                </a:cubicBezTo>
                <a:cubicBezTo>
                  <a:pt x="3654108" y="1532142"/>
                  <a:pt x="3637011" y="1530921"/>
                  <a:pt x="3620509" y="1526796"/>
                </a:cubicBezTo>
                <a:cubicBezTo>
                  <a:pt x="3603351" y="1522507"/>
                  <a:pt x="3570175" y="1510018"/>
                  <a:pt x="3570175" y="1510018"/>
                </a:cubicBezTo>
                <a:cubicBezTo>
                  <a:pt x="3561786" y="1501629"/>
                  <a:pt x="3554879" y="1491432"/>
                  <a:pt x="3545008" y="1484851"/>
                </a:cubicBezTo>
                <a:cubicBezTo>
                  <a:pt x="3531240" y="1475672"/>
                  <a:pt x="3475597" y="1469088"/>
                  <a:pt x="3469507" y="1468073"/>
                </a:cubicBezTo>
                <a:cubicBezTo>
                  <a:pt x="3411490" y="1429395"/>
                  <a:pt x="3482260" y="1473387"/>
                  <a:pt x="3368839" y="1426128"/>
                </a:cubicBezTo>
                <a:cubicBezTo>
                  <a:pt x="3359532" y="1422250"/>
                  <a:pt x="3352885" y="1413445"/>
                  <a:pt x="3343672" y="1409350"/>
                </a:cubicBezTo>
                <a:cubicBezTo>
                  <a:pt x="3327511" y="1402167"/>
                  <a:pt x="3310116" y="1398165"/>
                  <a:pt x="3293338" y="1392572"/>
                </a:cubicBezTo>
                <a:cubicBezTo>
                  <a:pt x="3232994" y="1372457"/>
                  <a:pt x="3308357" y="1396863"/>
                  <a:pt x="3234616" y="1375794"/>
                </a:cubicBezTo>
                <a:cubicBezTo>
                  <a:pt x="3226113" y="1373365"/>
                  <a:pt x="3218238" y="1368382"/>
                  <a:pt x="3209449" y="1367405"/>
                </a:cubicBezTo>
                <a:cubicBezTo>
                  <a:pt x="3167668" y="1362763"/>
                  <a:pt x="3125499" y="1362606"/>
                  <a:pt x="3083614" y="1359016"/>
                </a:cubicBezTo>
                <a:cubicBezTo>
                  <a:pt x="3027614" y="1354216"/>
                  <a:pt x="2915834" y="1342238"/>
                  <a:pt x="2915834" y="1342238"/>
                </a:cubicBezTo>
                <a:cubicBezTo>
                  <a:pt x="2792703" y="1260151"/>
                  <a:pt x="2922230" y="1343496"/>
                  <a:pt x="2831944" y="1291904"/>
                </a:cubicBezTo>
                <a:cubicBezTo>
                  <a:pt x="2823190" y="1286902"/>
                  <a:pt x="2815795" y="1279635"/>
                  <a:pt x="2806777" y="1275126"/>
                </a:cubicBezTo>
                <a:cubicBezTo>
                  <a:pt x="2798868" y="1271171"/>
                  <a:pt x="2789738" y="1270220"/>
                  <a:pt x="2781610" y="1266737"/>
                </a:cubicBezTo>
                <a:cubicBezTo>
                  <a:pt x="2770116" y="1261811"/>
                  <a:pt x="2760078" y="1253395"/>
                  <a:pt x="2748054" y="1249959"/>
                </a:cubicBezTo>
                <a:cubicBezTo>
                  <a:pt x="2720634" y="1242125"/>
                  <a:pt x="2692395" y="1237214"/>
                  <a:pt x="2664164" y="1233181"/>
                </a:cubicBezTo>
                <a:cubicBezTo>
                  <a:pt x="2572107" y="1220030"/>
                  <a:pt x="2625146" y="1226434"/>
                  <a:pt x="2504773" y="1216403"/>
                </a:cubicBezTo>
                <a:cubicBezTo>
                  <a:pt x="2490791" y="1213607"/>
                  <a:pt x="2476747" y="1211107"/>
                  <a:pt x="2462828" y="1208014"/>
                </a:cubicBezTo>
                <a:cubicBezTo>
                  <a:pt x="2451573" y="1205513"/>
                  <a:pt x="2437842" y="1207338"/>
                  <a:pt x="2429272" y="1199625"/>
                </a:cubicBezTo>
                <a:cubicBezTo>
                  <a:pt x="2408487" y="1180919"/>
                  <a:pt x="2397136" y="1153744"/>
                  <a:pt x="2378938" y="1132513"/>
                </a:cubicBezTo>
                <a:cubicBezTo>
                  <a:pt x="2360247" y="1110706"/>
                  <a:pt x="2309339" y="1058979"/>
                  <a:pt x="2278271" y="1048623"/>
                </a:cubicBezTo>
                <a:cubicBezTo>
                  <a:pt x="2269882" y="1045827"/>
                  <a:pt x="2261013" y="1044188"/>
                  <a:pt x="2253104" y="1040234"/>
                </a:cubicBezTo>
                <a:cubicBezTo>
                  <a:pt x="2244086" y="1035725"/>
                  <a:pt x="2237150" y="1027552"/>
                  <a:pt x="2227937" y="1023457"/>
                </a:cubicBezTo>
                <a:cubicBezTo>
                  <a:pt x="2211776" y="1016274"/>
                  <a:pt x="2194381" y="1012272"/>
                  <a:pt x="2177603" y="1006679"/>
                </a:cubicBezTo>
                <a:lnTo>
                  <a:pt x="2152436" y="998290"/>
                </a:lnTo>
                <a:cubicBezTo>
                  <a:pt x="2144047" y="995494"/>
                  <a:pt x="2135848" y="992046"/>
                  <a:pt x="2127269" y="989901"/>
                </a:cubicBezTo>
                <a:cubicBezTo>
                  <a:pt x="2093136" y="981368"/>
                  <a:pt x="2091492" y="983535"/>
                  <a:pt x="2060157" y="964734"/>
                </a:cubicBezTo>
                <a:cubicBezTo>
                  <a:pt x="2042866" y="954359"/>
                  <a:pt x="2028953" y="937555"/>
                  <a:pt x="2009823" y="931178"/>
                </a:cubicBezTo>
                <a:cubicBezTo>
                  <a:pt x="1949583" y="911098"/>
                  <a:pt x="2020597" y="935667"/>
                  <a:pt x="1909155" y="889233"/>
                </a:cubicBezTo>
                <a:cubicBezTo>
                  <a:pt x="1900992" y="885832"/>
                  <a:pt x="1891718" y="885138"/>
                  <a:pt x="1883988" y="880844"/>
                </a:cubicBezTo>
                <a:cubicBezTo>
                  <a:pt x="1866361" y="871051"/>
                  <a:pt x="1853217" y="852179"/>
                  <a:pt x="1833654" y="847288"/>
                </a:cubicBezTo>
                <a:cubicBezTo>
                  <a:pt x="1811283" y="841695"/>
                  <a:pt x="1788418" y="837802"/>
                  <a:pt x="1766542" y="830510"/>
                </a:cubicBezTo>
                <a:cubicBezTo>
                  <a:pt x="1749764" y="824917"/>
                  <a:pt x="1733366" y="818021"/>
                  <a:pt x="1716208" y="813732"/>
                </a:cubicBezTo>
                <a:cubicBezTo>
                  <a:pt x="1693837" y="808139"/>
                  <a:pt x="1670972" y="804246"/>
                  <a:pt x="1649096" y="796954"/>
                </a:cubicBezTo>
                <a:cubicBezTo>
                  <a:pt x="1588754" y="776840"/>
                  <a:pt x="1664109" y="801243"/>
                  <a:pt x="1590373" y="780176"/>
                </a:cubicBezTo>
                <a:cubicBezTo>
                  <a:pt x="1581870" y="777747"/>
                  <a:pt x="1573785" y="773932"/>
                  <a:pt x="1565206" y="771787"/>
                </a:cubicBezTo>
                <a:cubicBezTo>
                  <a:pt x="1551373" y="768329"/>
                  <a:pt x="1537094" y="766856"/>
                  <a:pt x="1523261" y="763398"/>
                </a:cubicBezTo>
                <a:cubicBezTo>
                  <a:pt x="1514682" y="761253"/>
                  <a:pt x="1506673" y="757154"/>
                  <a:pt x="1498094" y="755009"/>
                </a:cubicBezTo>
                <a:cubicBezTo>
                  <a:pt x="1484261" y="751551"/>
                  <a:pt x="1469905" y="750372"/>
                  <a:pt x="1456149" y="746620"/>
                </a:cubicBezTo>
                <a:cubicBezTo>
                  <a:pt x="1439087" y="741967"/>
                  <a:pt x="1420531" y="739652"/>
                  <a:pt x="1405816" y="729842"/>
                </a:cubicBezTo>
                <a:cubicBezTo>
                  <a:pt x="1384954" y="715934"/>
                  <a:pt x="1371421" y="705409"/>
                  <a:pt x="1347093" y="696286"/>
                </a:cubicBezTo>
                <a:cubicBezTo>
                  <a:pt x="1336298" y="692238"/>
                  <a:pt x="1324722" y="690693"/>
                  <a:pt x="1313537" y="687897"/>
                </a:cubicBezTo>
                <a:cubicBezTo>
                  <a:pt x="1305148" y="682304"/>
                  <a:pt x="1297583" y="675214"/>
                  <a:pt x="1288370" y="671119"/>
                </a:cubicBezTo>
                <a:cubicBezTo>
                  <a:pt x="1247303" y="652867"/>
                  <a:pt x="1242022" y="657215"/>
                  <a:pt x="1204480" y="645952"/>
                </a:cubicBezTo>
                <a:cubicBezTo>
                  <a:pt x="1187540" y="640870"/>
                  <a:pt x="1171591" y="632081"/>
                  <a:pt x="1154146" y="629174"/>
                </a:cubicBezTo>
                <a:lnTo>
                  <a:pt x="1103812" y="620785"/>
                </a:lnTo>
                <a:cubicBezTo>
                  <a:pt x="1089783" y="618234"/>
                  <a:pt x="1076038" y="613971"/>
                  <a:pt x="1061867" y="612396"/>
                </a:cubicBezTo>
                <a:cubicBezTo>
                  <a:pt x="1025630" y="608370"/>
                  <a:pt x="989162" y="606803"/>
                  <a:pt x="952810" y="604007"/>
                </a:cubicBezTo>
                <a:cubicBezTo>
                  <a:pt x="896883" y="581636"/>
                  <a:pt x="842174" y="555943"/>
                  <a:pt x="785030" y="536895"/>
                </a:cubicBezTo>
                <a:cubicBezTo>
                  <a:pt x="768252" y="531302"/>
                  <a:pt x="751854" y="524406"/>
                  <a:pt x="734696" y="520117"/>
                </a:cubicBezTo>
                <a:cubicBezTo>
                  <a:pt x="712325" y="514524"/>
                  <a:pt x="689460" y="510631"/>
                  <a:pt x="667584" y="503339"/>
                </a:cubicBezTo>
                <a:cubicBezTo>
                  <a:pt x="643958" y="495464"/>
                  <a:pt x="626792" y="488586"/>
                  <a:pt x="600472" y="486561"/>
                </a:cubicBezTo>
                <a:cubicBezTo>
                  <a:pt x="541856" y="482052"/>
                  <a:pt x="483027" y="480968"/>
                  <a:pt x="424304" y="478172"/>
                </a:cubicBezTo>
                <a:cubicBezTo>
                  <a:pt x="410322" y="469783"/>
                  <a:pt x="397203" y="459752"/>
                  <a:pt x="382359" y="453005"/>
                </a:cubicBezTo>
                <a:cubicBezTo>
                  <a:pt x="366259" y="445687"/>
                  <a:pt x="346740" y="446037"/>
                  <a:pt x="332025" y="436227"/>
                </a:cubicBezTo>
                <a:cubicBezTo>
                  <a:pt x="323636" y="430634"/>
                  <a:pt x="316071" y="423544"/>
                  <a:pt x="306858" y="419449"/>
                </a:cubicBezTo>
                <a:cubicBezTo>
                  <a:pt x="290697" y="412266"/>
                  <a:pt x="271239" y="412481"/>
                  <a:pt x="256524" y="402671"/>
                </a:cubicBezTo>
                <a:cubicBezTo>
                  <a:pt x="248135" y="397078"/>
                  <a:pt x="240375" y="390402"/>
                  <a:pt x="231357" y="385893"/>
                </a:cubicBezTo>
                <a:cubicBezTo>
                  <a:pt x="223448" y="381938"/>
                  <a:pt x="213920" y="381798"/>
                  <a:pt x="206190" y="377504"/>
                </a:cubicBezTo>
                <a:cubicBezTo>
                  <a:pt x="119653" y="329428"/>
                  <a:pt x="187636" y="354541"/>
                  <a:pt x="130689" y="335559"/>
                </a:cubicBezTo>
                <a:cubicBezTo>
                  <a:pt x="119504" y="327170"/>
                  <a:pt x="107020" y="320279"/>
                  <a:pt x="97133" y="310392"/>
                </a:cubicBezTo>
                <a:cubicBezTo>
                  <a:pt x="90004" y="303263"/>
                  <a:pt x="86810" y="292970"/>
                  <a:pt x="80355" y="285225"/>
                </a:cubicBezTo>
                <a:cubicBezTo>
                  <a:pt x="72760" y="276111"/>
                  <a:pt x="62783" y="269172"/>
                  <a:pt x="55188" y="260058"/>
                </a:cubicBezTo>
                <a:cubicBezTo>
                  <a:pt x="20234" y="218113"/>
                  <a:pt x="59383" y="248873"/>
                  <a:pt x="13243" y="218113"/>
                </a:cubicBezTo>
                <a:cubicBezTo>
                  <a:pt x="-1789" y="173018"/>
                  <a:pt x="-6859" y="169015"/>
                  <a:pt x="13243" y="100668"/>
                </a:cubicBezTo>
                <a:cubicBezTo>
                  <a:pt x="18933" y="81323"/>
                  <a:pt x="27225" y="55927"/>
                  <a:pt x="38410" y="41945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D3E6890-8818-49FF-A059-258F659DC361}"/>
              </a:ext>
            </a:extLst>
          </p:cNvPr>
          <p:cNvSpPr/>
          <p:nvPr/>
        </p:nvSpPr>
        <p:spPr>
          <a:xfrm rot="1080000">
            <a:off x="1502990" y="4642346"/>
            <a:ext cx="9160934" cy="31859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A741995-361C-4AF1-BD10-D044798C9111}"/>
              </a:ext>
            </a:extLst>
          </p:cNvPr>
          <p:cNvCxnSpPr/>
          <p:nvPr/>
        </p:nvCxnSpPr>
        <p:spPr>
          <a:xfrm flipV="1">
            <a:off x="1638676" y="508958"/>
            <a:ext cx="1057871" cy="3036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CC112E9-0853-4151-8E7A-C1BBE45DC909}"/>
              </a:ext>
            </a:extLst>
          </p:cNvPr>
          <p:cNvCxnSpPr>
            <a:cxnSpLocks/>
          </p:cNvCxnSpPr>
          <p:nvPr/>
        </p:nvCxnSpPr>
        <p:spPr>
          <a:xfrm>
            <a:off x="1624642" y="3526963"/>
            <a:ext cx="9348158" cy="2996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0340721-5AEA-476C-AE18-673E7884B3C8}"/>
              </a:ext>
            </a:extLst>
          </p:cNvPr>
          <p:cNvCxnSpPr>
            <a:cxnSpLocks/>
            <a:stCxn id="5" idx="334"/>
          </p:cNvCxnSpPr>
          <p:nvPr/>
        </p:nvCxnSpPr>
        <p:spPr>
          <a:xfrm>
            <a:off x="2001329" y="2531467"/>
            <a:ext cx="8756239" cy="2803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04559DE-45EF-421E-8DA1-E5B6D789CE7B}"/>
              </a:ext>
            </a:extLst>
          </p:cNvPr>
          <p:cNvCxnSpPr>
            <a:cxnSpLocks/>
          </p:cNvCxnSpPr>
          <p:nvPr/>
        </p:nvCxnSpPr>
        <p:spPr>
          <a:xfrm>
            <a:off x="2167611" y="6371742"/>
            <a:ext cx="82080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弧 27">
            <a:extLst>
              <a:ext uri="{FF2B5EF4-FFF2-40B4-BE49-F238E27FC236}">
                <a16:creationId xmlns:a16="http://schemas.microsoft.com/office/drawing/2014/main" id="{69EA7027-FF1B-4C9C-98BA-1864D1FB7727}"/>
              </a:ext>
            </a:extLst>
          </p:cNvPr>
          <p:cNvSpPr/>
          <p:nvPr/>
        </p:nvSpPr>
        <p:spPr>
          <a:xfrm rot="15548465">
            <a:off x="6834302" y="5593168"/>
            <a:ext cx="1492161" cy="1116422"/>
          </a:xfrm>
          <a:prstGeom prst="arc">
            <a:avLst>
              <a:gd name="adj1" fmla="val 15574856"/>
              <a:gd name="adj2" fmla="val 2133948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D8E569A-7E15-4F41-848E-259DD03EED63}"/>
              </a:ext>
            </a:extLst>
          </p:cNvPr>
          <p:cNvCxnSpPr>
            <a:cxnSpLocks/>
            <a:endCxn id="2" idx="36"/>
          </p:cNvCxnSpPr>
          <p:nvPr/>
        </p:nvCxnSpPr>
        <p:spPr>
          <a:xfrm flipH="1">
            <a:off x="4132258" y="2950086"/>
            <a:ext cx="238222" cy="74033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108F4DE-7E0B-4590-AE0B-3FC2AEC91CF7}"/>
                  </a:ext>
                </a:extLst>
              </p:cNvPr>
              <p:cNvSpPr txBox="1"/>
              <p:nvPr/>
            </p:nvSpPr>
            <p:spPr>
              <a:xfrm>
                <a:off x="6521102" y="5583397"/>
                <a:ext cx="399759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108F4DE-7E0B-4590-AE0B-3FC2AEC9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102" y="5583397"/>
                <a:ext cx="399759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2669BF5-0B57-4E2A-B1C8-EF19B203FC32}"/>
                  </a:ext>
                </a:extLst>
              </p:cNvPr>
              <p:cNvSpPr txBox="1"/>
              <p:nvPr/>
            </p:nvSpPr>
            <p:spPr>
              <a:xfrm>
                <a:off x="10958175" y="5901542"/>
                <a:ext cx="39975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2669BF5-0B57-4E2A-B1C8-EF19B203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175" y="5901542"/>
                <a:ext cx="399759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7E1CD16-4BBF-4B01-8608-07CBD6BBB698}"/>
                  </a:ext>
                </a:extLst>
              </p:cNvPr>
              <p:cNvSpPr txBox="1"/>
              <p:nvPr/>
            </p:nvSpPr>
            <p:spPr>
              <a:xfrm>
                <a:off x="2167611" y="155451"/>
                <a:ext cx="39975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7E1CD16-4BBF-4B01-8608-07CBD6BBB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11" y="155451"/>
                <a:ext cx="399759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413DB70-298D-44BD-A815-85EB0FA0C49E}"/>
                  </a:ext>
                </a:extLst>
              </p:cNvPr>
              <p:cNvSpPr txBox="1"/>
              <p:nvPr/>
            </p:nvSpPr>
            <p:spPr>
              <a:xfrm>
                <a:off x="253492" y="2097107"/>
                <a:ext cx="161174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413DB70-298D-44BD-A815-85EB0FA0C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2" y="2097107"/>
                <a:ext cx="161174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16D8990-B8F9-425C-A329-5AB17423F93A}"/>
                  </a:ext>
                </a:extLst>
              </p:cNvPr>
              <p:cNvSpPr txBox="1"/>
              <p:nvPr/>
            </p:nvSpPr>
            <p:spPr>
              <a:xfrm>
                <a:off x="4090659" y="2133088"/>
                <a:ext cx="119174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16D8990-B8F9-425C-A329-5AB17423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59" y="2133088"/>
                <a:ext cx="1191746" cy="615553"/>
              </a:xfrm>
              <a:prstGeom prst="rect">
                <a:avLst/>
              </a:prstGeom>
              <a:blipFill>
                <a:blip r:embed="rId6"/>
                <a:stretch>
                  <a:fillRect r="-137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56AF438-0739-494A-97AA-0677438F537E}"/>
              </a:ext>
            </a:extLst>
          </p:cNvPr>
          <p:cNvCxnSpPr>
            <a:cxnSpLocks/>
          </p:cNvCxnSpPr>
          <p:nvPr/>
        </p:nvCxnSpPr>
        <p:spPr>
          <a:xfrm>
            <a:off x="6076358" y="648982"/>
            <a:ext cx="0" cy="13783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A090A73-FA2F-4B86-BB28-0B2E4940044A}"/>
                  </a:ext>
                </a:extLst>
              </p:cNvPr>
              <p:cNvSpPr txBox="1"/>
              <p:nvPr/>
            </p:nvSpPr>
            <p:spPr>
              <a:xfrm>
                <a:off x="5925229" y="967667"/>
                <a:ext cx="119174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4000" i="1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A090A73-FA2F-4B86-BB28-0B2E49400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29" y="967667"/>
                <a:ext cx="1191746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3B8B24-7205-497B-B1B8-659F89E19391}"/>
              </a:ext>
            </a:extLst>
          </p:cNvPr>
          <p:cNvSpPr txBox="1"/>
          <p:nvPr/>
        </p:nvSpPr>
        <p:spPr>
          <a:xfrm>
            <a:off x="9435159" y="2343104"/>
            <a:ext cx="178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phase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8802CF9-2F7E-48C8-B00F-F8AE32EC9B7C}"/>
              </a:ext>
            </a:extLst>
          </p:cNvPr>
          <p:cNvSpPr txBox="1"/>
          <p:nvPr/>
        </p:nvSpPr>
        <p:spPr>
          <a:xfrm>
            <a:off x="9459226" y="2802869"/>
            <a:ext cx="2344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 phase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49D51FF-F23C-4F59-8823-013E312B7649}"/>
              </a:ext>
            </a:extLst>
          </p:cNvPr>
          <p:cNvSpPr txBox="1"/>
          <p:nvPr/>
        </p:nvSpPr>
        <p:spPr>
          <a:xfrm>
            <a:off x="9464878" y="3297798"/>
            <a:ext cx="21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phase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DB78B1A-DFD6-4BB0-9C9F-FFC18AB36E92}"/>
              </a:ext>
            </a:extLst>
          </p:cNvPr>
          <p:cNvSpPr/>
          <p:nvPr/>
        </p:nvSpPr>
        <p:spPr>
          <a:xfrm>
            <a:off x="8973296" y="3428999"/>
            <a:ext cx="408292" cy="367801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3DC5CB2-E01D-4AF9-B38F-13766BE20FAF}"/>
              </a:ext>
            </a:extLst>
          </p:cNvPr>
          <p:cNvSpPr/>
          <p:nvPr/>
        </p:nvSpPr>
        <p:spPr>
          <a:xfrm>
            <a:off x="8984431" y="2925377"/>
            <a:ext cx="397157" cy="34938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2A6C2EB-F68A-427D-A82A-5E8EF4C56DE9}"/>
              </a:ext>
            </a:extLst>
          </p:cNvPr>
          <p:cNvSpPr/>
          <p:nvPr/>
        </p:nvSpPr>
        <p:spPr>
          <a:xfrm>
            <a:off x="8985657" y="2417287"/>
            <a:ext cx="397157" cy="349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607B842-BCD5-442F-AAE0-DD8A28F9FE19}"/>
              </a:ext>
            </a:extLst>
          </p:cNvPr>
          <p:cNvCxnSpPr>
            <a:cxnSpLocks/>
            <a:stCxn id="2" idx="75"/>
          </p:cNvCxnSpPr>
          <p:nvPr/>
        </p:nvCxnSpPr>
        <p:spPr>
          <a:xfrm flipH="1">
            <a:off x="5511580" y="4084703"/>
            <a:ext cx="214586" cy="7192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B71E2F2-F9BE-4179-B497-649C11CA7964}"/>
                  </a:ext>
                </a:extLst>
              </p:cNvPr>
              <p:cNvSpPr txBox="1"/>
              <p:nvPr/>
            </p:nvSpPr>
            <p:spPr>
              <a:xfrm>
                <a:off x="4556646" y="4908351"/>
                <a:ext cx="119174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B71E2F2-F9BE-4179-B497-649C11CA7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646" y="4908351"/>
                <a:ext cx="1191746" cy="615553"/>
              </a:xfrm>
              <a:prstGeom prst="rect">
                <a:avLst/>
              </a:prstGeom>
              <a:blipFill>
                <a:blip r:embed="rId8"/>
                <a:stretch>
                  <a:fillRect r="-127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7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25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真悟 福田</dc:creator>
  <cp:lastModifiedBy>真悟 福田</cp:lastModifiedBy>
  <cp:revision>9</cp:revision>
  <dcterms:created xsi:type="dcterms:W3CDTF">2020-04-12T09:45:30Z</dcterms:created>
  <dcterms:modified xsi:type="dcterms:W3CDTF">2020-04-14T08:57:01Z</dcterms:modified>
</cp:coreProperties>
</file>