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notesMasterIdLst>
    <p:notesMasterId r:id="rId27"/>
  </p:notesMasterIdLst>
  <p:sldIdLst>
    <p:sldId id="268" r:id="rId6"/>
    <p:sldId id="269" r:id="rId7"/>
    <p:sldId id="270" r:id="rId8"/>
    <p:sldId id="271" r:id="rId9"/>
    <p:sldId id="272" r:id="rId10"/>
    <p:sldId id="288" r:id="rId11"/>
    <p:sldId id="289" r:id="rId12"/>
    <p:sldId id="279" r:id="rId13"/>
    <p:sldId id="280" r:id="rId14"/>
    <p:sldId id="281" r:id="rId15"/>
    <p:sldId id="282" r:id="rId16"/>
    <p:sldId id="285" r:id="rId17"/>
    <p:sldId id="284" r:id="rId18"/>
    <p:sldId id="286" r:id="rId19"/>
    <p:sldId id="287" r:id="rId20"/>
    <p:sldId id="273" r:id="rId21"/>
    <p:sldId id="274" r:id="rId22"/>
    <p:sldId id="276" r:id="rId23"/>
    <p:sldId id="277" r:id="rId24"/>
    <p:sldId id="278"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03B"/>
    <a:srgbClr val="C7E3F0"/>
    <a:srgbClr val="138BC1"/>
    <a:srgbClr val="C7D1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01271-16BA-41C1-8B44-3C4DFA75AB99}" v="10" dt="2021-03-21T15:03:08.347"/>
    <p1510:client id="{10CFD2AD-FB16-4765-8EA8-55DAB22BFD14}" v="1" dt="2021-03-21T15:36:50.830"/>
    <p1510:client id="{36D97AF2-E316-419F-83B5-9A46E4471793}" v="360" dt="2021-03-21T16:21:16.013"/>
    <p1510:client id="{4659948C-86CB-4A7B-88BE-EAC30766FAA8}" v="5" dt="2021-03-21T16:08:24.488"/>
    <p1510:client id="{469E5B04-8AE3-433E-961F-9E1FA6A6D1B6}" v="430" dt="2021-03-21T15:45:46.560"/>
    <p1510:client id="{4955F37A-E17B-43C5-B64B-41474078B076}" v="664" dt="2021-03-21T18:14:53.879"/>
    <p1510:client id="{4DF27103-6B4C-4140-A1F3-84349F9CF0EB}" v="4" dt="2021-03-21T15:34:39.515"/>
    <p1510:client id="{6BDEDA9E-BF4F-4D85-930C-9EA84AA5A992}" v="151" dt="2021-03-21T16:12:24.158"/>
    <p1510:client id="{727D801E-1A79-4397-AD21-D1CCED701505}" v="501" dt="2021-03-21T15:13:37.721"/>
    <p1510:client id="{7B13A17D-6860-428D-84CB-92321576A387}" v="6" dt="2021-03-21T17:10:59.375"/>
    <p1510:client id="{866DDCAD-4A1C-447C-B421-CC2174C9586F}" v="3" dt="2021-03-21T16:49:33.701"/>
    <p1510:client id="{9B6C330B-6843-48E2-9C32-52F65D915B9A}" v="5" dt="2021-03-21T16:11:22.353"/>
    <p1510:client id="{C5C273BC-F421-474B-93D6-4AA1B9603A0F}" v="4" dt="2021-03-21T16:24:47.369"/>
    <p1510:client id="{DAA655C8-CE91-434A-BDE2-36EAFC0BFD6C}" v="125" dt="2021-03-21T17:44:58.487"/>
    <p1510:client id="{DDAD3C1B-1CCD-4E96-9992-24AD37A42930}" v="219" dt="2021-03-21T16:32:27.515"/>
    <p1510:client id="{F70DCF25-CD39-4993-9E94-D35640D685BA}" v="2" dt="2021-03-21T15:35:57.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West" userId="S::chgwest_gmail.com#ext#@projsuccess.onmicrosoft.com::ac1e3c3e-8117-4731-9d6c-fc4fc7c26c2c" providerId="AD" clId="Web-{10CFD2AD-FB16-4765-8EA8-55DAB22BFD14}"/>
    <pc:docChg chg="modSld">
      <pc:chgData name="Charlie West" userId="S::chgwest_gmail.com#ext#@projsuccess.onmicrosoft.com::ac1e3c3e-8117-4731-9d6c-fc4fc7c26c2c" providerId="AD" clId="Web-{10CFD2AD-FB16-4765-8EA8-55DAB22BFD14}" dt="2021-03-21T15:36:50.830" v="0"/>
      <pc:docMkLst>
        <pc:docMk/>
      </pc:docMkLst>
      <pc:sldChg chg="addSp">
        <pc:chgData name="Charlie West" userId="S::chgwest_gmail.com#ext#@projsuccess.onmicrosoft.com::ac1e3c3e-8117-4731-9d6c-fc4fc7c26c2c" providerId="AD" clId="Web-{10CFD2AD-FB16-4765-8EA8-55DAB22BFD14}" dt="2021-03-21T15:36:50.830" v="0"/>
        <pc:sldMkLst>
          <pc:docMk/>
          <pc:sldMk cId="0" sldId="278"/>
        </pc:sldMkLst>
        <pc:inkChg chg="add">
          <ac:chgData name="Charlie West" userId="S::chgwest_gmail.com#ext#@projsuccess.onmicrosoft.com::ac1e3c3e-8117-4731-9d6c-fc4fc7c26c2c" providerId="AD" clId="Web-{10CFD2AD-FB16-4765-8EA8-55DAB22BFD14}" dt="2021-03-21T15:36:50.830" v="0"/>
          <ac:inkMkLst>
            <pc:docMk/>
            <pc:sldMk cId="0" sldId="278"/>
            <ac:inkMk id="4" creationId="{6EE56DD1-F7EF-4DA2-AFA7-E28131752A7A}"/>
          </ac:inkMkLst>
        </pc:inkChg>
      </pc:sldChg>
    </pc:docChg>
  </pc:docChgLst>
  <pc:docChgLst>
    <pc:chgData name="Wright, Seray (SCE)" userId="455ae766-09ae-4603-b2a2-193095d03954" providerId="ADAL" clId="{4955F37A-E17B-43C5-B64B-41474078B076}"/>
    <pc:docChg chg="undo redo custSel addSld delSld modSld sldOrd delMainMaster modMainMaster">
      <pc:chgData name="Wright, Seray (SCE)" userId="455ae766-09ae-4603-b2a2-193095d03954" providerId="ADAL" clId="{4955F37A-E17B-43C5-B64B-41474078B076}" dt="2021-03-21T18:14:53.879" v="666" actId="729"/>
      <pc:docMkLst>
        <pc:docMk/>
      </pc:docMkLst>
      <pc:sldChg chg="modSp del mod">
        <pc:chgData name="Wright, Seray (SCE)" userId="455ae766-09ae-4603-b2a2-193095d03954" providerId="ADAL" clId="{4955F37A-E17B-43C5-B64B-41474078B076}" dt="2021-03-21T15:05:49.854" v="6" actId="47"/>
        <pc:sldMkLst>
          <pc:docMk/>
          <pc:sldMk cId="2507438585" sldId="256"/>
        </pc:sldMkLst>
        <pc:spChg chg="mod">
          <ac:chgData name="Wright, Seray (SCE)" userId="455ae766-09ae-4603-b2a2-193095d03954" providerId="ADAL" clId="{4955F37A-E17B-43C5-B64B-41474078B076}" dt="2021-03-21T14:20:46.656" v="0" actId="207"/>
          <ac:spMkLst>
            <pc:docMk/>
            <pc:sldMk cId="2507438585" sldId="256"/>
            <ac:spMk id="2" creationId="{4C59C2DA-2BA7-47C7-8441-DF714886B154}"/>
          </ac:spMkLst>
        </pc:spChg>
      </pc:sldChg>
      <pc:sldChg chg="modSp del mod">
        <pc:chgData name="Wright, Seray (SCE)" userId="455ae766-09ae-4603-b2a2-193095d03954" providerId="ADAL" clId="{4955F37A-E17B-43C5-B64B-41474078B076}" dt="2021-03-21T15:08:09.503" v="10" actId="47"/>
        <pc:sldMkLst>
          <pc:docMk/>
          <pc:sldMk cId="1413304607" sldId="257"/>
        </pc:sldMkLst>
        <pc:spChg chg="mod">
          <ac:chgData name="Wright, Seray (SCE)" userId="455ae766-09ae-4603-b2a2-193095d03954" providerId="ADAL" clId="{4955F37A-E17B-43C5-B64B-41474078B076}" dt="2021-03-21T14:43:51.185" v="5" actId="207"/>
          <ac:spMkLst>
            <pc:docMk/>
            <pc:sldMk cId="1413304607" sldId="257"/>
            <ac:spMk id="3" creationId="{C95769A3-9AAC-4C2E-968C-0AF8DFD2E3D9}"/>
          </ac:spMkLst>
        </pc:spChg>
      </pc:sldChg>
      <pc:sldChg chg="del">
        <pc:chgData name="Wright, Seray (SCE)" userId="455ae766-09ae-4603-b2a2-193095d03954" providerId="ADAL" clId="{4955F37A-E17B-43C5-B64B-41474078B076}" dt="2021-03-21T15:05:52.838" v="7" actId="47"/>
        <pc:sldMkLst>
          <pc:docMk/>
          <pc:sldMk cId="941612539" sldId="258"/>
        </pc:sldMkLst>
      </pc:sldChg>
      <pc:sldChg chg="mod ord modTransition modShow">
        <pc:chgData name="Wright, Seray (SCE)" userId="455ae766-09ae-4603-b2a2-193095d03954" providerId="ADAL" clId="{4955F37A-E17B-43C5-B64B-41474078B076}" dt="2021-03-21T15:32:29.729" v="217"/>
        <pc:sldMkLst>
          <pc:docMk/>
          <pc:sldMk cId="3444040936" sldId="259"/>
        </pc:sldMkLst>
      </pc:sldChg>
      <pc:sldChg chg="mod ord modTransition modShow">
        <pc:chgData name="Wright, Seray (SCE)" userId="455ae766-09ae-4603-b2a2-193095d03954" providerId="ADAL" clId="{4955F37A-E17B-43C5-B64B-41474078B076}" dt="2021-03-21T15:32:29.729" v="217"/>
        <pc:sldMkLst>
          <pc:docMk/>
          <pc:sldMk cId="1292109188" sldId="260"/>
        </pc:sldMkLst>
      </pc:sldChg>
      <pc:sldChg chg="mod ord modTransition modShow">
        <pc:chgData name="Wright, Seray (SCE)" userId="455ae766-09ae-4603-b2a2-193095d03954" providerId="ADAL" clId="{4955F37A-E17B-43C5-B64B-41474078B076}" dt="2021-03-21T15:32:29.729" v="217"/>
        <pc:sldMkLst>
          <pc:docMk/>
          <pc:sldMk cId="2097462473" sldId="261"/>
        </pc:sldMkLst>
      </pc:sldChg>
      <pc:sldChg chg="mod ord modTransition modShow">
        <pc:chgData name="Wright, Seray (SCE)" userId="455ae766-09ae-4603-b2a2-193095d03954" providerId="ADAL" clId="{4955F37A-E17B-43C5-B64B-41474078B076}" dt="2021-03-21T15:32:29.729" v="217"/>
        <pc:sldMkLst>
          <pc:docMk/>
          <pc:sldMk cId="2305830571" sldId="262"/>
        </pc:sldMkLst>
      </pc:sldChg>
      <pc:sldChg chg="mod ord modTransition modShow">
        <pc:chgData name="Wright, Seray (SCE)" userId="455ae766-09ae-4603-b2a2-193095d03954" providerId="ADAL" clId="{4955F37A-E17B-43C5-B64B-41474078B076}" dt="2021-03-21T15:32:29.729" v="217"/>
        <pc:sldMkLst>
          <pc:docMk/>
          <pc:sldMk cId="3580871306" sldId="263"/>
        </pc:sldMkLst>
      </pc:sldChg>
      <pc:sldChg chg="mod ord modTransition modShow">
        <pc:chgData name="Wright, Seray (SCE)" userId="455ae766-09ae-4603-b2a2-193095d03954" providerId="ADAL" clId="{4955F37A-E17B-43C5-B64B-41474078B076}" dt="2021-03-21T15:32:29.729" v="217"/>
        <pc:sldMkLst>
          <pc:docMk/>
          <pc:sldMk cId="3611431060" sldId="264"/>
        </pc:sldMkLst>
      </pc:sldChg>
      <pc:sldChg chg="mod ord modTransition modShow">
        <pc:chgData name="Wright, Seray (SCE)" userId="455ae766-09ae-4603-b2a2-193095d03954" providerId="ADAL" clId="{4955F37A-E17B-43C5-B64B-41474078B076}" dt="2021-03-21T15:32:29.729" v="217"/>
        <pc:sldMkLst>
          <pc:docMk/>
          <pc:sldMk cId="1148188883" sldId="265"/>
        </pc:sldMkLst>
      </pc:sldChg>
      <pc:sldChg chg="mod ord modTransition modShow">
        <pc:chgData name="Wright, Seray (SCE)" userId="455ae766-09ae-4603-b2a2-193095d03954" providerId="ADAL" clId="{4955F37A-E17B-43C5-B64B-41474078B076}" dt="2021-03-21T15:32:29.729" v="217"/>
        <pc:sldMkLst>
          <pc:docMk/>
          <pc:sldMk cId="347148569" sldId="266"/>
        </pc:sldMkLst>
      </pc:sldChg>
      <pc:sldChg chg="mod ord modTransition modShow">
        <pc:chgData name="Wright, Seray (SCE)" userId="455ae766-09ae-4603-b2a2-193095d03954" providerId="ADAL" clId="{4955F37A-E17B-43C5-B64B-41474078B076}" dt="2021-03-21T15:32:29.729" v="217"/>
        <pc:sldMkLst>
          <pc:docMk/>
          <pc:sldMk cId="1375922596" sldId="267"/>
        </pc:sldMkLst>
      </pc:sldChg>
      <pc:sldChg chg="addSp delSp modSp mod modTransition">
        <pc:chgData name="Wright, Seray (SCE)" userId="455ae766-09ae-4603-b2a2-193095d03954" providerId="ADAL" clId="{4955F37A-E17B-43C5-B64B-41474078B076}" dt="2021-03-21T16:28:04.791" v="359" actId="1076"/>
        <pc:sldMkLst>
          <pc:docMk/>
          <pc:sldMk cId="0" sldId="268"/>
        </pc:sldMkLst>
        <pc:spChg chg="del">
          <ac:chgData name="Wright, Seray (SCE)" userId="455ae766-09ae-4603-b2a2-193095d03954" providerId="ADAL" clId="{4955F37A-E17B-43C5-B64B-41474078B076}" dt="2021-03-21T15:41:50.829" v="223" actId="478"/>
          <ac:spMkLst>
            <pc:docMk/>
            <pc:sldMk cId="0" sldId="268"/>
            <ac:spMk id="4" creationId="{00000000-0000-0000-0000-000000000000}"/>
          </ac:spMkLst>
        </pc:spChg>
        <pc:spChg chg="mod">
          <ac:chgData name="Wright, Seray (SCE)" userId="455ae766-09ae-4603-b2a2-193095d03954" providerId="ADAL" clId="{4955F37A-E17B-43C5-B64B-41474078B076}" dt="2021-03-21T16:28:04.791" v="359" actId="1076"/>
          <ac:spMkLst>
            <pc:docMk/>
            <pc:sldMk cId="0" sldId="268"/>
            <ac:spMk id="6" creationId="{00000000-0000-0000-0000-000000000000}"/>
          </ac:spMkLst>
        </pc:spChg>
        <pc:spChg chg="mod">
          <ac:chgData name="Wright, Seray (SCE)" userId="455ae766-09ae-4603-b2a2-193095d03954" providerId="ADAL" clId="{4955F37A-E17B-43C5-B64B-41474078B076}" dt="2021-03-21T15:29:47.892" v="195" actId="113"/>
          <ac:spMkLst>
            <pc:docMk/>
            <pc:sldMk cId="0" sldId="268"/>
            <ac:spMk id="12" creationId="{00000000-0000-0000-0000-000000000000}"/>
          </ac:spMkLst>
        </pc:spChg>
        <pc:spChg chg="add mod">
          <ac:chgData name="Wright, Seray (SCE)" userId="455ae766-09ae-4603-b2a2-193095d03954" providerId="ADAL" clId="{4955F37A-E17B-43C5-B64B-41474078B076}" dt="2021-03-21T16:28:04.791" v="359" actId="1076"/>
          <ac:spMkLst>
            <pc:docMk/>
            <pc:sldMk cId="0" sldId="268"/>
            <ac:spMk id="15" creationId="{C27D01DA-1F12-4E1D-843B-7FAD217EAAF9}"/>
          </ac:spMkLst>
        </pc:spChg>
        <pc:grpChg chg="del">
          <ac:chgData name="Wright, Seray (SCE)" userId="455ae766-09ae-4603-b2a2-193095d03954" providerId="ADAL" clId="{4955F37A-E17B-43C5-B64B-41474078B076}" dt="2021-03-21T15:10:21.512" v="26" actId="478"/>
          <ac:grpSpMkLst>
            <pc:docMk/>
            <pc:sldMk cId="0" sldId="268"/>
            <ac:grpSpMk id="7" creationId="{00000000-0000-0000-0000-000000000000}"/>
          </ac:grpSpMkLst>
        </pc:grpChg>
        <pc:grpChg chg="del">
          <ac:chgData name="Wright, Seray (SCE)" userId="455ae766-09ae-4603-b2a2-193095d03954" providerId="ADAL" clId="{4955F37A-E17B-43C5-B64B-41474078B076}" dt="2021-03-21T15:10:22.118" v="27" actId="478"/>
          <ac:grpSpMkLst>
            <pc:docMk/>
            <pc:sldMk cId="0" sldId="268"/>
            <ac:grpSpMk id="9" creationId="{00000000-0000-0000-0000-000000000000}"/>
          </ac:grpSpMkLst>
        </pc:grpChg>
        <pc:picChg chg="mod">
          <ac:chgData name="Wright, Seray (SCE)" userId="455ae766-09ae-4603-b2a2-193095d03954" providerId="ADAL" clId="{4955F37A-E17B-43C5-B64B-41474078B076}" dt="2021-03-21T15:43:21.182" v="231" actId="207"/>
          <ac:picMkLst>
            <pc:docMk/>
            <pc:sldMk cId="0" sldId="268"/>
            <ac:picMk id="2" creationId="{00000000-0000-0000-0000-000000000000}"/>
          </ac:picMkLst>
        </pc:picChg>
        <pc:picChg chg="mod">
          <ac:chgData name="Wright, Seray (SCE)" userId="455ae766-09ae-4603-b2a2-193095d03954" providerId="ADAL" clId="{4955F37A-E17B-43C5-B64B-41474078B076}" dt="2021-03-21T15:42:07.273" v="225" actId="1076"/>
          <ac:picMkLst>
            <pc:docMk/>
            <pc:sldMk cId="0" sldId="268"/>
            <ac:picMk id="5" creationId="{00000000-0000-0000-0000-000000000000}"/>
          </ac:picMkLst>
        </pc:picChg>
        <pc:cxnChg chg="add mod">
          <ac:chgData name="Wright, Seray (SCE)" userId="455ae766-09ae-4603-b2a2-193095d03954" providerId="ADAL" clId="{4955F37A-E17B-43C5-B64B-41474078B076}" dt="2021-03-21T15:42:32.835" v="229" actId="1076"/>
          <ac:cxnSpMkLst>
            <pc:docMk/>
            <pc:sldMk cId="0" sldId="268"/>
            <ac:cxnSpMk id="14" creationId="{7258E38F-9E44-4C9A-BF3B-6F416B379412}"/>
          </ac:cxnSpMkLst>
        </pc:cxnChg>
      </pc:sldChg>
      <pc:sldChg chg="delSp mod modTransition">
        <pc:chgData name="Wright, Seray (SCE)" userId="455ae766-09ae-4603-b2a2-193095d03954" providerId="ADAL" clId="{4955F37A-E17B-43C5-B64B-41474078B076}" dt="2021-03-21T15:32:29.729" v="217"/>
        <pc:sldMkLst>
          <pc:docMk/>
          <pc:sldMk cId="0" sldId="269"/>
        </pc:sldMkLst>
        <pc:grpChg chg="del">
          <ac:chgData name="Wright, Seray (SCE)" userId="455ae766-09ae-4603-b2a2-193095d03954" providerId="ADAL" clId="{4955F37A-E17B-43C5-B64B-41474078B076}" dt="2021-03-21T15:10:19.039" v="24" actId="478"/>
          <ac:grpSpMkLst>
            <pc:docMk/>
            <pc:sldMk cId="0" sldId="269"/>
            <ac:grpSpMk id="31" creationId="{00000000-0000-0000-0000-000000000000}"/>
          </ac:grpSpMkLst>
        </pc:grpChg>
        <pc:grpChg chg="del">
          <ac:chgData name="Wright, Seray (SCE)" userId="455ae766-09ae-4603-b2a2-193095d03954" providerId="ADAL" clId="{4955F37A-E17B-43C5-B64B-41474078B076}" dt="2021-03-21T15:10:19.677" v="25" actId="478"/>
          <ac:grpSpMkLst>
            <pc:docMk/>
            <pc:sldMk cId="0" sldId="269"/>
            <ac:grpSpMk id="33" creationId="{00000000-0000-0000-0000-000000000000}"/>
          </ac:grpSpMkLst>
        </pc:grpChg>
      </pc:sldChg>
      <pc:sldChg chg="addSp delSp modSp mod modTransition modShow">
        <pc:chgData name="Wright, Seray (SCE)" userId="455ae766-09ae-4603-b2a2-193095d03954" providerId="ADAL" clId="{4955F37A-E17B-43C5-B64B-41474078B076}" dt="2021-03-21T18:14:53.879" v="666" actId="729"/>
        <pc:sldMkLst>
          <pc:docMk/>
          <pc:sldMk cId="0" sldId="270"/>
        </pc:sldMkLst>
        <pc:spChg chg="mod">
          <ac:chgData name="Wright, Seray (SCE)" userId="455ae766-09ae-4603-b2a2-193095d03954" providerId="ADAL" clId="{4955F37A-E17B-43C5-B64B-41474078B076}" dt="2021-03-21T15:31:01.864" v="210" actId="14100"/>
          <ac:spMkLst>
            <pc:docMk/>
            <pc:sldMk cId="0" sldId="270"/>
            <ac:spMk id="10" creationId="{00000000-0000-0000-0000-000000000000}"/>
          </ac:spMkLst>
        </pc:spChg>
        <pc:grpChg chg="del">
          <ac:chgData name="Wright, Seray (SCE)" userId="455ae766-09ae-4603-b2a2-193095d03954" providerId="ADAL" clId="{4955F37A-E17B-43C5-B64B-41474078B076}" dt="2021-03-21T15:10:15.737" v="22" actId="478"/>
          <ac:grpSpMkLst>
            <pc:docMk/>
            <pc:sldMk cId="0" sldId="270"/>
            <ac:grpSpMk id="2" creationId="{00000000-0000-0000-0000-000000000000}"/>
          </ac:grpSpMkLst>
        </pc:grpChg>
        <pc:grpChg chg="del">
          <ac:chgData name="Wright, Seray (SCE)" userId="455ae766-09ae-4603-b2a2-193095d03954" providerId="ADAL" clId="{4955F37A-E17B-43C5-B64B-41474078B076}" dt="2021-03-21T15:10:16.448" v="23" actId="478"/>
          <ac:grpSpMkLst>
            <pc:docMk/>
            <pc:sldMk cId="0" sldId="270"/>
            <ac:grpSpMk id="4" creationId="{00000000-0000-0000-0000-000000000000}"/>
          </ac:grpSpMkLst>
        </pc:grpChg>
        <pc:picChg chg="add mod">
          <ac:chgData name="Wright, Seray (SCE)" userId="455ae766-09ae-4603-b2a2-193095d03954" providerId="ADAL" clId="{4955F37A-E17B-43C5-B64B-41474078B076}" dt="2021-03-21T15:31:05.138" v="212" actId="1076"/>
          <ac:picMkLst>
            <pc:docMk/>
            <pc:sldMk cId="0" sldId="270"/>
            <ac:picMk id="21" creationId="{31218A79-8760-4010-9675-EB86770DF4C3}"/>
          </ac:picMkLst>
        </pc:picChg>
        <pc:inkChg chg="del">
          <ac:chgData name="Wright, Seray (SCE)" userId="455ae766-09ae-4603-b2a2-193095d03954" providerId="ADAL" clId="{4955F37A-E17B-43C5-B64B-41474078B076}" dt="2021-03-21T16:28:21.277" v="360" actId="478"/>
          <ac:inkMkLst>
            <pc:docMk/>
            <pc:sldMk cId="0" sldId="270"/>
            <ac:inkMk id="2" creationId="{E3E1627F-9291-4B28-856F-77CEA4800C82}"/>
          </ac:inkMkLst>
        </pc:inkChg>
        <pc:inkChg chg="del">
          <ac:chgData name="Wright, Seray (SCE)" userId="455ae766-09ae-4603-b2a2-193095d03954" providerId="ADAL" clId="{4955F37A-E17B-43C5-B64B-41474078B076}" dt="2021-03-21T16:28:22.848" v="361" actId="478"/>
          <ac:inkMkLst>
            <pc:docMk/>
            <pc:sldMk cId="0" sldId="270"/>
            <ac:inkMk id="3" creationId="{94557F54-F8B7-4725-93F6-93EC672460D6}"/>
          </ac:inkMkLst>
        </pc:inkChg>
      </pc:sldChg>
      <pc:sldChg chg="modSp mod modTransition setBg">
        <pc:chgData name="Wright, Seray (SCE)" userId="455ae766-09ae-4603-b2a2-193095d03954" providerId="ADAL" clId="{4955F37A-E17B-43C5-B64B-41474078B076}" dt="2021-03-21T16:29:08.864" v="364"/>
        <pc:sldMkLst>
          <pc:docMk/>
          <pc:sldMk cId="0" sldId="271"/>
        </pc:sldMkLst>
        <pc:spChg chg="mod">
          <ac:chgData name="Wright, Seray (SCE)" userId="455ae766-09ae-4603-b2a2-193095d03954" providerId="ADAL" clId="{4955F37A-E17B-43C5-B64B-41474078B076}" dt="2021-03-21T15:15:09.330" v="63" actId="14100"/>
          <ac:spMkLst>
            <pc:docMk/>
            <pc:sldMk cId="0" sldId="271"/>
            <ac:spMk id="2" creationId="{00000000-0000-0000-0000-000000000000}"/>
          </ac:spMkLst>
        </pc:spChg>
        <pc:spChg chg="mod">
          <ac:chgData name="Wright, Seray (SCE)" userId="455ae766-09ae-4603-b2a2-193095d03954" providerId="ADAL" clId="{4955F37A-E17B-43C5-B64B-41474078B076}" dt="2021-03-21T15:44:12.135" v="232" actId="207"/>
          <ac:spMkLst>
            <pc:docMk/>
            <pc:sldMk cId="0" sldId="271"/>
            <ac:spMk id="5" creationId="{00000000-0000-0000-0000-000000000000}"/>
          </ac:spMkLst>
        </pc:spChg>
        <pc:spChg chg="mod">
          <ac:chgData name="Wright, Seray (SCE)" userId="455ae766-09ae-4603-b2a2-193095d03954" providerId="ADAL" clId="{4955F37A-E17B-43C5-B64B-41474078B076}" dt="2021-03-21T15:44:17.077" v="233" actId="207"/>
          <ac:spMkLst>
            <pc:docMk/>
            <pc:sldMk cId="0" sldId="271"/>
            <ac:spMk id="8" creationId="{00000000-0000-0000-0000-000000000000}"/>
          </ac:spMkLst>
        </pc:spChg>
        <pc:spChg chg="mod">
          <ac:chgData name="Wright, Seray (SCE)" userId="455ae766-09ae-4603-b2a2-193095d03954" providerId="ADAL" clId="{4955F37A-E17B-43C5-B64B-41474078B076}" dt="2021-03-21T15:44:21.967" v="234" actId="207"/>
          <ac:spMkLst>
            <pc:docMk/>
            <pc:sldMk cId="0" sldId="271"/>
            <ac:spMk id="11" creationId="{00000000-0000-0000-0000-000000000000}"/>
          </ac:spMkLst>
        </pc:spChg>
        <pc:spChg chg="mod">
          <ac:chgData name="Wright, Seray (SCE)" userId="455ae766-09ae-4603-b2a2-193095d03954" providerId="ADAL" clId="{4955F37A-E17B-43C5-B64B-41474078B076}" dt="2021-03-21T15:44:29.650" v="235" actId="20577"/>
          <ac:spMkLst>
            <pc:docMk/>
            <pc:sldMk cId="0" sldId="271"/>
            <ac:spMk id="20" creationId="{00000000-0000-0000-0000-000000000000}"/>
          </ac:spMkLst>
        </pc:spChg>
        <pc:grpChg chg="mod">
          <ac:chgData name="Wright, Seray (SCE)" userId="455ae766-09ae-4603-b2a2-193095d03954" providerId="ADAL" clId="{4955F37A-E17B-43C5-B64B-41474078B076}" dt="2021-03-21T15:44:12.135" v="232" actId="207"/>
          <ac:grpSpMkLst>
            <pc:docMk/>
            <pc:sldMk cId="0" sldId="271"/>
            <ac:grpSpMk id="4" creationId="{00000000-0000-0000-0000-000000000000}"/>
          </ac:grpSpMkLst>
        </pc:grpChg>
        <pc:grpChg chg="mod">
          <ac:chgData name="Wright, Seray (SCE)" userId="455ae766-09ae-4603-b2a2-193095d03954" providerId="ADAL" clId="{4955F37A-E17B-43C5-B64B-41474078B076}" dt="2021-03-21T15:44:17.077" v="233" actId="207"/>
          <ac:grpSpMkLst>
            <pc:docMk/>
            <pc:sldMk cId="0" sldId="271"/>
            <ac:grpSpMk id="7" creationId="{00000000-0000-0000-0000-000000000000}"/>
          </ac:grpSpMkLst>
        </pc:grpChg>
        <pc:grpChg chg="mod">
          <ac:chgData name="Wright, Seray (SCE)" userId="455ae766-09ae-4603-b2a2-193095d03954" providerId="ADAL" clId="{4955F37A-E17B-43C5-B64B-41474078B076}" dt="2021-03-21T15:44:21.967" v="234" actId="207"/>
          <ac:grpSpMkLst>
            <pc:docMk/>
            <pc:sldMk cId="0" sldId="271"/>
            <ac:grpSpMk id="10" creationId="{00000000-0000-0000-0000-000000000000}"/>
          </ac:grpSpMkLst>
        </pc:grpChg>
        <pc:grpChg chg="mod">
          <ac:chgData name="Wright, Seray (SCE)" userId="455ae766-09ae-4603-b2a2-193095d03954" providerId="ADAL" clId="{4955F37A-E17B-43C5-B64B-41474078B076}" dt="2021-03-21T15:39:23.009" v="218" actId="1076"/>
          <ac:grpSpMkLst>
            <pc:docMk/>
            <pc:sldMk cId="0" sldId="271"/>
            <ac:grpSpMk id="12" creationId="{00000000-0000-0000-0000-000000000000}"/>
          </ac:grpSpMkLst>
        </pc:grpChg>
        <pc:grpChg chg="mod">
          <ac:chgData name="Wright, Seray (SCE)" userId="455ae766-09ae-4603-b2a2-193095d03954" providerId="ADAL" clId="{4955F37A-E17B-43C5-B64B-41474078B076}" dt="2021-03-21T15:39:23.009" v="218" actId="1076"/>
          <ac:grpSpMkLst>
            <pc:docMk/>
            <pc:sldMk cId="0" sldId="271"/>
            <ac:grpSpMk id="15" creationId="{00000000-0000-0000-0000-000000000000}"/>
          </ac:grpSpMkLst>
        </pc:grpChg>
        <pc:grpChg chg="mod">
          <ac:chgData name="Wright, Seray (SCE)" userId="455ae766-09ae-4603-b2a2-193095d03954" providerId="ADAL" clId="{4955F37A-E17B-43C5-B64B-41474078B076}" dt="2021-03-21T15:39:23.009" v="218" actId="1076"/>
          <ac:grpSpMkLst>
            <pc:docMk/>
            <pc:sldMk cId="0" sldId="271"/>
            <ac:grpSpMk id="18" creationId="{00000000-0000-0000-0000-000000000000}"/>
          </ac:grpSpMkLst>
        </pc:grpChg>
        <pc:grpChg chg="mod">
          <ac:chgData name="Wright, Seray (SCE)" userId="455ae766-09ae-4603-b2a2-193095d03954" providerId="ADAL" clId="{4955F37A-E17B-43C5-B64B-41474078B076}" dt="2021-03-21T15:39:23.009" v="218" actId="1076"/>
          <ac:grpSpMkLst>
            <pc:docMk/>
            <pc:sldMk cId="0" sldId="271"/>
            <ac:grpSpMk id="21" creationId="{00000000-0000-0000-0000-000000000000}"/>
          </ac:grpSpMkLst>
        </pc:grpChg>
        <pc:grpChg chg="mod">
          <ac:chgData name="Wright, Seray (SCE)" userId="455ae766-09ae-4603-b2a2-193095d03954" providerId="ADAL" clId="{4955F37A-E17B-43C5-B64B-41474078B076}" dt="2021-03-21T15:39:23.009" v="218" actId="1076"/>
          <ac:grpSpMkLst>
            <pc:docMk/>
            <pc:sldMk cId="0" sldId="271"/>
            <ac:grpSpMk id="24" creationId="{00000000-0000-0000-0000-000000000000}"/>
          </ac:grpSpMkLst>
        </pc:grpChg>
      </pc:sldChg>
      <pc:sldChg chg="addSp delSp modSp mod modTransition setBg">
        <pc:chgData name="Wright, Seray (SCE)" userId="455ae766-09ae-4603-b2a2-193095d03954" providerId="ADAL" clId="{4955F37A-E17B-43C5-B64B-41474078B076}" dt="2021-03-21T17:00:54.770" v="485" actId="1076"/>
        <pc:sldMkLst>
          <pc:docMk/>
          <pc:sldMk cId="0" sldId="272"/>
        </pc:sldMkLst>
        <pc:spChg chg="del mod">
          <ac:chgData name="Wright, Seray (SCE)" userId="455ae766-09ae-4603-b2a2-193095d03954" providerId="ADAL" clId="{4955F37A-E17B-43C5-B64B-41474078B076}" dt="2021-03-21T16:26:10.113" v="325" actId="478"/>
          <ac:spMkLst>
            <pc:docMk/>
            <pc:sldMk cId="0" sldId="272"/>
            <ac:spMk id="6" creationId="{6DAA21D5-FDC9-4CCD-B7E2-027618C44B9D}"/>
          </ac:spMkLst>
        </pc:spChg>
        <pc:spChg chg="del mod topLvl">
          <ac:chgData name="Wright, Seray (SCE)" userId="455ae766-09ae-4603-b2a2-193095d03954" providerId="ADAL" clId="{4955F37A-E17B-43C5-B64B-41474078B076}" dt="2021-03-21T16:25:04.137" v="308" actId="478"/>
          <ac:spMkLst>
            <pc:docMk/>
            <pc:sldMk cId="0" sldId="272"/>
            <ac:spMk id="8" creationId="{C7353866-9A1F-4372-B1AA-308023212C8C}"/>
          </ac:spMkLst>
        </pc:spChg>
        <pc:spChg chg="mod">
          <ac:chgData name="Wright, Seray (SCE)" userId="455ae766-09ae-4603-b2a2-193095d03954" providerId="ADAL" clId="{4955F37A-E17B-43C5-B64B-41474078B076}" dt="2021-03-21T16:27:18.411" v="340" actId="207"/>
          <ac:spMkLst>
            <pc:docMk/>
            <pc:sldMk cId="0" sldId="272"/>
            <ac:spMk id="10" creationId="{BD25D797-FCED-47D8-AF9E-20BC05B7B5FC}"/>
          </ac:spMkLst>
        </pc:spChg>
        <pc:spChg chg="mod">
          <ac:chgData name="Wright, Seray (SCE)" userId="455ae766-09ae-4603-b2a2-193095d03954" providerId="ADAL" clId="{4955F37A-E17B-43C5-B64B-41474078B076}" dt="2021-03-21T16:24:51.076" v="304" actId="207"/>
          <ac:spMkLst>
            <pc:docMk/>
            <pc:sldMk cId="0" sldId="272"/>
            <ac:spMk id="12" creationId="{C3C9E95C-97C1-4658-B110-57FAE8AFB3C1}"/>
          </ac:spMkLst>
        </pc:spChg>
        <pc:spChg chg="mod">
          <ac:chgData name="Wright, Seray (SCE)" userId="455ae766-09ae-4603-b2a2-193095d03954" providerId="ADAL" clId="{4955F37A-E17B-43C5-B64B-41474078B076}" dt="2021-03-21T16:24:47.637" v="303" actId="207"/>
          <ac:spMkLst>
            <pc:docMk/>
            <pc:sldMk cId="0" sldId="272"/>
            <ac:spMk id="13" creationId="{3B4F430C-4CC4-42B0-B8DA-D71D9C429BD6}"/>
          </ac:spMkLst>
        </pc:spChg>
        <pc:spChg chg="mod">
          <ac:chgData name="Wright, Seray (SCE)" userId="455ae766-09ae-4603-b2a2-193095d03954" providerId="ADAL" clId="{4955F37A-E17B-43C5-B64B-41474078B076}" dt="2021-03-21T16:25:15.818" v="310"/>
          <ac:spMkLst>
            <pc:docMk/>
            <pc:sldMk cId="0" sldId="272"/>
            <ac:spMk id="15" creationId="{13D6C38B-721D-4675-AFE6-5CBA94F2B585}"/>
          </ac:spMkLst>
        </pc:spChg>
        <pc:spChg chg="mod">
          <ac:chgData name="Wright, Seray (SCE)" userId="455ae766-09ae-4603-b2a2-193095d03954" providerId="ADAL" clId="{4955F37A-E17B-43C5-B64B-41474078B076}" dt="2021-03-21T16:27:22.825" v="341" actId="207"/>
          <ac:spMkLst>
            <pc:docMk/>
            <pc:sldMk cId="0" sldId="272"/>
            <ac:spMk id="17" creationId="{061F9F11-929B-4A39-80A5-DC73415F4BB3}"/>
          </ac:spMkLst>
        </pc:spChg>
        <pc:spChg chg="mod">
          <ac:chgData name="Wright, Seray (SCE)" userId="455ae766-09ae-4603-b2a2-193095d03954" providerId="ADAL" clId="{4955F37A-E17B-43C5-B64B-41474078B076}" dt="2021-03-21T16:25:44.172" v="315"/>
          <ac:spMkLst>
            <pc:docMk/>
            <pc:sldMk cId="0" sldId="272"/>
            <ac:spMk id="19" creationId="{DE37E45B-655B-4C3F-A4A6-E2B978C79AD8}"/>
          </ac:spMkLst>
        </pc:spChg>
        <pc:spChg chg="mod">
          <ac:chgData name="Wright, Seray (SCE)" userId="455ae766-09ae-4603-b2a2-193095d03954" providerId="ADAL" clId="{4955F37A-E17B-43C5-B64B-41474078B076}" dt="2021-03-21T16:26:04.441" v="324"/>
          <ac:spMkLst>
            <pc:docMk/>
            <pc:sldMk cId="0" sldId="272"/>
            <ac:spMk id="20" creationId="{296BC24E-A4E7-4368-8AE3-AC4578A86C54}"/>
          </ac:spMkLst>
        </pc:spChg>
        <pc:spChg chg="add mod">
          <ac:chgData name="Wright, Seray (SCE)" userId="455ae766-09ae-4603-b2a2-193095d03954" providerId="ADAL" clId="{4955F37A-E17B-43C5-B64B-41474078B076}" dt="2021-03-21T16:59:56.017" v="472" actId="14100"/>
          <ac:spMkLst>
            <pc:docMk/>
            <pc:sldMk cId="0" sldId="272"/>
            <ac:spMk id="23" creationId="{CA8C1B04-2691-4722-A4FA-42B3FD4B7E2E}"/>
          </ac:spMkLst>
        </pc:spChg>
        <pc:spChg chg="add del mod">
          <ac:chgData name="Wright, Seray (SCE)" userId="455ae766-09ae-4603-b2a2-193095d03954" providerId="ADAL" clId="{4955F37A-E17B-43C5-B64B-41474078B076}" dt="2021-03-21T17:00:11.550" v="477" actId="478"/>
          <ac:spMkLst>
            <pc:docMk/>
            <pc:sldMk cId="0" sldId="272"/>
            <ac:spMk id="24" creationId="{34DA8B33-D15E-4004-8720-E6A2649F2923}"/>
          </ac:spMkLst>
        </pc:spChg>
        <pc:spChg chg="add del">
          <ac:chgData name="Wright, Seray (SCE)" userId="455ae766-09ae-4603-b2a2-193095d03954" providerId="ADAL" clId="{4955F37A-E17B-43C5-B64B-41474078B076}" dt="2021-03-21T16:59:36.127" v="469" actId="11529"/>
          <ac:spMkLst>
            <pc:docMk/>
            <pc:sldMk cId="0" sldId="272"/>
            <ac:spMk id="29" creationId="{E46173FF-3097-4DB5-9075-B924BF46E8E1}"/>
          </ac:spMkLst>
        </pc:spChg>
        <pc:spChg chg="add mod">
          <ac:chgData name="Wright, Seray (SCE)" userId="455ae766-09ae-4603-b2a2-193095d03954" providerId="ADAL" clId="{4955F37A-E17B-43C5-B64B-41474078B076}" dt="2021-03-21T17:00:46.281" v="483" actId="1076"/>
          <ac:spMkLst>
            <pc:docMk/>
            <pc:sldMk cId="0" sldId="272"/>
            <ac:spMk id="30" creationId="{5A68BD48-6E00-4F9D-9B70-354ADC26B5E9}"/>
          </ac:spMkLst>
        </pc:spChg>
        <pc:grpChg chg="del">
          <ac:chgData name="Wright, Seray (SCE)" userId="455ae766-09ae-4603-b2a2-193095d03954" providerId="ADAL" clId="{4955F37A-E17B-43C5-B64B-41474078B076}" dt="2021-03-21T16:26:52.656" v="336" actId="478"/>
          <ac:grpSpMkLst>
            <pc:docMk/>
            <pc:sldMk cId="0" sldId="272"/>
            <ac:grpSpMk id="3" creationId="{00000000-0000-0000-0000-000000000000}"/>
          </ac:grpSpMkLst>
        </pc:grpChg>
        <pc:grpChg chg="add del mod">
          <ac:chgData name="Wright, Seray (SCE)" userId="455ae766-09ae-4603-b2a2-193095d03954" providerId="ADAL" clId="{4955F37A-E17B-43C5-B64B-41474078B076}" dt="2021-03-21T16:25:04.137" v="308" actId="478"/>
          <ac:grpSpMkLst>
            <pc:docMk/>
            <pc:sldMk cId="0" sldId="272"/>
            <ac:grpSpMk id="7" creationId="{4B2CB422-9726-42EC-A5C7-C8BD5AC0D2E5}"/>
          </ac:grpSpMkLst>
        </pc:grpChg>
        <pc:grpChg chg="add del mod ord">
          <ac:chgData name="Wright, Seray (SCE)" userId="455ae766-09ae-4603-b2a2-193095d03954" providerId="ADAL" clId="{4955F37A-E17B-43C5-B64B-41474078B076}" dt="2021-03-21T16:35:04.731" v="409" actId="478"/>
          <ac:grpSpMkLst>
            <pc:docMk/>
            <pc:sldMk cId="0" sldId="272"/>
            <ac:grpSpMk id="9" creationId="{0EFE7E8F-8BB3-4BD1-8258-E38B53A55870}"/>
          </ac:grpSpMkLst>
        </pc:grpChg>
        <pc:grpChg chg="add mod ord">
          <ac:chgData name="Wright, Seray (SCE)" userId="455ae766-09ae-4603-b2a2-193095d03954" providerId="ADAL" clId="{4955F37A-E17B-43C5-B64B-41474078B076}" dt="2021-03-21T16:35:02.748" v="408" actId="1076"/>
          <ac:grpSpMkLst>
            <pc:docMk/>
            <pc:sldMk cId="0" sldId="272"/>
            <ac:grpSpMk id="11" creationId="{6D26F522-2B39-41BD-89C4-F1890281B814}"/>
          </ac:grpSpMkLst>
        </pc:grpChg>
        <pc:grpChg chg="add del mod">
          <ac:chgData name="Wright, Seray (SCE)" userId="455ae766-09ae-4603-b2a2-193095d03954" providerId="ADAL" clId="{4955F37A-E17B-43C5-B64B-41474078B076}" dt="2021-03-21T16:25:26.358" v="312" actId="478"/>
          <ac:grpSpMkLst>
            <pc:docMk/>
            <pc:sldMk cId="0" sldId="272"/>
            <ac:grpSpMk id="14" creationId="{2A1BDA9F-3A5B-4A3E-B0BD-1E9343872A98}"/>
          </ac:grpSpMkLst>
        </pc:grpChg>
        <pc:grpChg chg="add del mod">
          <ac:chgData name="Wright, Seray (SCE)" userId="455ae766-09ae-4603-b2a2-193095d03954" providerId="ADAL" clId="{4955F37A-E17B-43C5-B64B-41474078B076}" dt="2021-03-21T16:34:41.995" v="406" actId="478"/>
          <ac:grpSpMkLst>
            <pc:docMk/>
            <pc:sldMk cId="0" sldId="272"/>
            <ac:grpSpMk id="16" creationId="{7E1510BB-A9C6-4D9F-A533-CCB180E3AF7D}"/>
          </ac:grpSpMkLst>
        </pc:grpChg>
        <pc:grpChg chg="add mod ord">
          <ac:chgData name="Wright, Seray (SCE)" userId="455ae766-09ae-4603-b2a2-193095d03954" providerId="ADAL" clId="{4955F37A-E17B-43C5-B64B-41474078B076}" dt="2021-03-21T17:00:46.281" v="483" actId="1076"/>
          <ac:grpSpMkLst>
            <pc:docMk/>
            <pc:sldMk cId="0" sldId="272"/>
            <ac:grpSpMk id="18" creationId="{5B44A66D-3B54-4F46-B655-1D2FBF852A8D}"/>
          </ac:grpSpMkLst>
        </pc:grpChg>
        <pc:picChg chg="mod">
          <ac:chgData name="Wright, Seray (SCE)" userId="455ae766-09ae-4603-b2a2-193095d03954" providerId="ADAL" clId="{4955F37A-E17B-43C5-B64B-41474078B076}" dt="2021-03-21T16:30:39.902" v="376" actId="207"/>
          <ac:picMkLst>
            <pc:docMk/>
            <pc:sldMk cId="0" sldId="272"/>
            <ac:picMk id="2" creationId="{00000000-0000-0000-0000-000000000000}"/>
          </ac:picMkLst>
        </pc:picChg>
        <pc:picChg chg="add mod ord">
          <ac:chgData name="Wright, Seray (SCE)" userId="455ae766-09ae-4603-b2a2-193095d03954" providerId="ADAL" clId="{4955F37A-E17B-43C5-B64B-41474078B076}" dt="2021-03-21T16:30:26.224" v="375" actId="167"/>
          <ac:picMkLst>
            <pc:docMk/>
            <pc:sldMk cId="0" sldId="272"/>
            <ac:picMk id="21" creationId="{1CB8F8E7-ADBC-4806-ACAB-9913C9AE5AC7}"/>
          </ac:picMkLst>
        </pc:picChg>
        <pc:picChg chg="add mod ord">
          <ac:chgData name="Wright, Seray (SCE)" userId="455ae766-09ae-4603-b2a2-193095d03954" providerId="ADAL" clId="{4955F37A-E17B-43C5-B64B-41474078B076}" dt="2021-03-21T16:30:26.224" v="375" actId="167"/>
          <ac:picMkLst>
            <pc:docMk/>
            <pc:sldMk cId="0" sldId="272"/>
            <ac:picMk id="22" creationId="{88F88383-0059-4A94-AF60-48E45A7C5ED9}"/>
          </ac:picMkLst>
        </pc:picChg>
        <pc:picChg chg="add mod">
          <ac:chgData name="Wright, Seray (SCE)" userId="455ae766-09ae-4603-b2a2-193095d03954" providerId="ADAL" clId="{4955F37A-E17B-43C5-B64B-41474078B076}" dt="2021-03-21T17:00:54.770" v="485" actId="1076"/>
          <ac:picMkLst>
            <pc:docMk/>
            <pc:sldMk cId="0" sldId="272"/>
            <ac:picMk id="26" creationId="{EF6D027C-6E0A-4B35-BACF-1CABE62884D4}"/>
          </ac:picMkLst>
        </pc:picChg>
        <pc:picChg chg="add mod ord">
          <ac:chgData name="Wright, Seray (SCE)" userId="455ae766-09ae-4603-b2a2-193095d03954" providerId="ADAL" clId="{4955F37A-E17B-43C5-B64B-41474078B076}" dt="2021-03-21T17:00:49.618" v="484" actId="1076"/>
          <ac:picMkLst>
            <pc:docMk/>
            <pc:sldMk cId="0" sldId="272"/>
            <ac:picMk id="28" creationId="{F0635FFC-A3E1-49F1-A43B-734904BC59A5}"/>
          </ac:picMkLst>
        </pc:picChg>
      </pc:sldChg>
      <pc:sldChg chg="addSp delSp modSp mod modTransition">
        <pc:chgData name="Wright, Seray (SCE)" userId="455ae766-09ae-4603-b2a2-193095d03954" providerId="ADAL" clId="{4955F37A-E17B-43C5-B64B-41474078B076}" dt="2021-03-21T16:41:28.474" v="467"/>
        <pc:sldMkLst>
          <pc:docMk/>
          <pc:sldMk cId="0" sldId="273"/>
        </pc:sldMkLst>
        <pc:spChg chg="del mod">
          <ac:chgData name="Wright, Seray (SCE)" userId="455ae766-09ae-4603-b2a2-193095d03954" providerId="ADAL" clId="{4955F37A-E17B-43C5-B64B-41474078B076}" dt="2021-03-21T16:40:10.412" v="456" actId="478"/>
          <ac:spMkLst>
            <pc:docMk/>
            <pc:sldMk cId="0" sldId="273"/>
            <ac:spMk id="6" creationId="{CC389F47-1FA6-4405-AEA6-420DCF2A4F4D}"/>
          </ac:spMkLst>
        </pc:spChg>
        <pc:spChg chg="add mod">
          <ac:chgData name="Wright, Seray (SCE)" userId="455ae766-09ae-4603-b2a2-193095d03954" providerId="ADAL" clId="{4955F37A-E17B-43C5-B64B-41474078B076}" dt="2021-03-21T16:38:18.042" v="441" actId="20577"/>
          <ac:spMkLst>
            <pc:docMk/>
            <pc:sldMk cId="0" sldId="273"/>
            <ac:spMk id="10" creationId="{E1999223-3270-4412-8DFC-C09AC8DD61DF}"/>
          </ac:spMkLst>
        </pc:spChg>
        <pc:spChg chg="add del mod">
          <ac:chgData name="Wright, Seray (SCE)" userId="455ae766-09ae-4603-b2a2-193095d03954" providerId="ADAL" clId="{4955F37A-E17B-43C5-B64B-41474078B076}" dt="2021-03-21T16:38:54.509" v="444" actId="478"/>
          <ac:spMkLst>
            <pc:docMk/>
            <pc:sldMk cId="0" sldId="273"/>
            <ac:spMk id="11" creationId="{9F4E044B-466F-4515-BC41-517A14DBAD78}"/>
          </ac:spMkLst>
        </pc:spChg>
        <pc:spChg chg="add del mod">
          <ac:chgData name="Wright, Seray (SCE)" userId="455ae766-09ae-4603-b2a2-193095d03954" providerId="ADAL" clId="{4955F37A-E17B-43C5-B64B-41474078B076}" dt="2021-03-21T16:38:54.509" v="444" actId="478"/>
          <ac:spMkLst>
            <pc:docMk/>
            <pc:sldMk cId="0" sldId="273"/>
            <ac:spMk id="12" creationId="{09969080-2BE1-4C7F-B6DF-388492B8BB10}"/>
          </ac:spMkLst>
        </pc:spChg>
        <pc:spChg chg="mod">
          <ac:chgData name="Wright, Seray (SCE)" userId="455ae766-09ae-4603-b2a2-193095d03954" providerId="ADAL" clId="{4955F37A-E17B-43C5-B64B-41474078B076}" dt="2021-03-21T16:39:09.628" v="445"/>
          <ac:spMkLst>
            <pc:docMk/>
            <pc:sldMk cId="0" sldId="273"/>
            <ac:spMk id="14" creationId="{0635FAFC-2E27-4B76-A530-7671C4B34A3D}"/>
          </ac:spMkLst>
        </pc:spChg>
        <pc:spChg chg="mod">
          <ac:chgData name="Wright, Seray (SCE)" userId="455ae766-09ae-4603-b2a2-193095d03954" providerId="ADAL" clId="{4955F37A-E17B-43C5-B64B-41474078B076}" dt="2021-03-21T16:39:09.628" v="445"/>
          <ac:spMkLst>
            <pc:docMk/>
            <pc:sldMk cId="0" sldId="273"/>
            <ac:spMk id="16" creationId="{10B43112-863D-44E2-8456-C6925764E2AF}"/>
          </ac:spMkLst>
        </pc:spChg>
        <pc:spChg chg="mod">
          <ac:chgData name="Wright, Seray (SCE)" userId="455ae766-09ae-4603-b2a2-193095d03954" providerId="ADAL" clId="{4955F37A-E17B-43C5-B64B-41474078B076}" dt="2021-03-21T16:39:09.628" v="445"/>
          <ac:spMkLst>
            <pc:docMk/>
            <pc:sldMk cId="0" sldId="273"/>
            <ac:spMk id="18" creationId="{D056133B-2294-4261-B0C1-ADA5811C7973}"/>
          </ac:spMkLst>
        </pc:spChg>
        <pc:spChg chg="del mod topLvl">
          <ac:chgData name="Wright, Seray (SCE)" userId="455ae766-09ae-4603-b2a2-193095d03954" providerId="ADAL" clId="{4955F37A-E17B-43C5-B64B-41474078B076}" dt="2021-03-21T16:39:31.532" v="449" actId="478"/>
          <ac:spMkLst>
            <pc:docMk/>
            <pc:sldMk cId="0" sldId="273"/>
            <ac:spMk id="20" creationId="{34DB9DC2-9DA7-45D1-A62A-C9D42A329786}"/>
          </ac:spMkLst>
        </pc:spChg>
        <pc:spChg chg="mod topLvl">
          <ac:chgData name="Wright, Seray (SCE)" userId="455ae766-09ae-4603-b2a2-193095d03954" providerId="ADAL" clId="{4955F37A-E17B-43C5-B64B-41474078B076}" dt="2021-03-21T16:41:19.051" v="466" actId="1076"/>
          <ac:spMkLst>
            <pc:docMk/>
            <pc:sldMk cId="0" sldId="273"/>
            <ac:spMk id="21" creationId="{B62DF4C7-CE38-42C7-9106-663FF5BB8EBC}"/>
          </ac:spMkLst>
        </pc:spChg>
        <pc:spChg chg="del mod topLvl">
          <ac:chgData name="Wright, Seray (SCE)" userId="455ae766-09ae-4603-b2a2-193095d03954" providerId="ADAL" clId="{4955F37A-E17B-43C5-B64B-41474078B076}" dt="2021-03-21T16:39:50.302" v="452" actId="478"/>
          <ac:spMkLst>
            <pc:docMk/>
            <pc:sldMk cId="0" sldId="273"/>
            <ac:spMk id="23" creationId="{3551D371-034D-4F93-9F12-79DEE0AABBDC}"/>
          </ac:spMkLst>
        </pc:spChg>
        <pc:spChg chg="mod topLvl">
          <ac:chgData name="Wright, Seray (SCE)" userId="455ae766-09ae-4603-b2a2-193095d03954" providerId="ADAL" clId="{4955F37A-E17B-43C5-B64B-41474078B076}" dt="2021-03-21T16:41:12.269" v="464" actId="1076"/>
          <ac:spMkLst>
            <pc:docMk/>
            <pc:sldMk cId="0" sldId="273"/>
            <ac:spMk id="24" creationId="{68C6050F-56F8-4F9B-87DD-561932AD61CF}"/>
          </ac:spMkLst>
        </pc:spChg>
        <pc:spChg chg="del mod topLvl">
          <ac:chgData name="Wright, Seray (SCE)" userId="455ae766-09ae-4603-b2a2-193095d03954" providerId="ADAL" clId="{4955F37A-E17B-43C5-B64B-41474078B076}" dt="2021-03-21T16:40:07.396" v="455" actId="478"/>
          <ac:spMkLst>
            <pc:docMk/>
            <pc:sldMk cId="0" sldId="273"/>
            <ac:spMk id="26" creationId="{EE1656AB-3FD4-4EDA-977E-9BBEFA5A1604}"/>
          </ac:spMkLst>
        </pc:spChg>
        <pc:spChg chg="mod topLvl">
          <ac:chgData name="Wright, Seray (SCE)" userId="455ae766-09ae-4603-b2a2-193095d03954" providerId="ADAL" clId="{4955F37A-E17B-43C5-B64B-41474078B076}" dt="2021-03-21T16:41:15.933" v="465" actId="1076"/>
          <ac:spMkLst>
            <pc:docMk/>
            <pc:sldMk cId="0" sldId="273"/>
            <ac:spMk id="27" creationId="{4C45902F-D220-4460-A754-569E51A90AA6}"/>
          </ac:spMkLst>
        </pc:spChg>
        <pc:grpChg chg="del mod">
          <ac:chgData name="Wright, Seray (SCE)" userId="455ae766-09ae-4603-b2a2-193095d03954" providerId="ADAL" clId="{4955F37A-E17B-43C5-B64B-41474078B076}" dt="2021-03-21T16:39:12.701" v="446" actId="478"/>
          <ac:grpSpMkLst>
            <pc:docMk/>
            <pc:sldMk cId="0" sldId="273"/>
            <ac:grpSpMk id="4" creationId="{00000000-0000-0000-0000-000000000000}"/>
          </ac:grpSpMkLst>
        </pc:grpChg>
        <pc:grpChg chg="add mod">
          <ac:chgData name="Wright, Seray (SCE)" userId="455ae766-09ae-4603-b2a2-193095d03954" providerId="ADAL" clId="{4955F37A-E17B-43C5-B64B-41474078B076}" dt="2021-03-21T16:40:37.068" v="460" actId="1076"/>
          <ac:grpSpMkLst>
            <pc:docMk/>
            <pc:sldMk cId="0" sldId="273"/>
            <ac:grpSpMk id="13" creationId="{16824FC5-C830-480F-A544-8B3822D08F80}"/>
          </ac:grpSpMkLst>
        </pc:grpChg>
        <pc:grpChg chg="add mod">
          <ac:chgData name="Wright, Seray (SCE)" userId="455ae766-09ae-4603-b2a2-193095d03954" providerId="ADAL" clId="{4955F37A-E17B-43C5-B64B-41474078B076}" dt="2021-03-21T16:40:19.892" v="458" actId="1076"/>
          <ac:grpSpMkLst>
            <pc:docMk/>
            <pc:sldMk cId="0" sldId="273"/>
            <ac:grpSpMk id="15" creationId="{36974B27-32BF-48CD-B210-C8051C7C9F82}"/>
          </ac:grpSpMkLst>
        </pc:grpChg>
        <pc:grpChg chg="add mod">
          <ac:chgData name="Wright, Seray (SCE)" userId="455ae766-09ae-4603-b2a2-193095d03954" providerId="ADAL" clId="{4955F37A-E17B-43C5-B64B-41474078B076}" dt="2021-03-21T16:40:19.892" v="458" actId="1076"/>
          <ac:grpSpMkLst>
            <pc:docMk/>
            <pc:sldMk cId="0" sldId="273"/>
            <ac:grpSpMk id="17" creationId="{33BE66DC-8E7A-41F5-9249-88A8A5EC6B34}"/>
          </ac:grpSpMkLst>
        </pc:grpChg>
        <pc:grpChg chg="add del mod">
          <ac:chgData name="Wright, Seray (SCE)" userId="455ae766-09ae-4603-b2a2-193095d03954" providerId="ADAL" clId="{4955F37A-E17B-43C5-B64B-41474078B076}" dt="2021-03-21T16:39:31.532" v="449" actId="478"/>
          <ac:grpSpMkLst>
            <pc:docMk/>
            <pc:sldMk cId="0" sldId="273"/>
            <ac:grpSpMk id="19" creationId="{1C89FCC6-3D65-4535-BFC8-FDC45D76FCB3}"/>
          </ac:grpSpMkLst>
        </pc:grpChg>
        <pc:grpChg chg="add del mod">
          <ac:chgData name="Wright, Seray (SCE)" userId="455ae766-09ae-4603-b2a2-193095d03954" providerId="ADAL" clId="{4955F37A-E17B-43C5-B64B-41474078B076}" dt="2021-03-21T16:39:50.302" v="452" actId="478"/>
          <ac:grpSpMkLst>
            <pc:docMk/>
            <pc:sldMk cId="0" sldId="273"/>
            <ac:grpSpMk id="22" creationId="{EE1B139F-12CD-4FB2-AD61-10F3820BF944}"/>
          </ac:grpSpMkLst>
        </pc:grpChg>
        <pc:grpChg chg="add del mod">
          <ac:chgData name="Wright, Seray (SCE)" userId="455ae766-09ae-4603-b2a2-193095d03954" providerId="ADAL" clId="{4955F37A-E17B-43C5-B64B-41474078B076}" dt="2021-03-21T16:40:07.396" v="455" actId="478"/>
          <ac:grpSpMkLst>
            <pc:docMk/>
            <pc:sldMk cId="0" sldId="273"/>
            <ac:grpSpMk id="25" creationId="{5F8F0097-558C-41A3-87F0-383CC11A0706}"/>
          </ac:grpSpMkLst>
        </pc:grpChg>
        <pc:picChg chg="add mod">
          <ac:chgData name="Wright, Seray (SCE)" userId="455ae766-09ae-4603-b2a2-193095d03954" providerId="ADAL" clId="{4955F37A-E17B-43C5-B64B-41474078B076}" dt="2021-03-21T16:41:28.474" v="467"/>
          <ac:picMkLst>
            <pc:docMk/>
            <pc:sldMk cId="0" sldId="273"/>
            <ac:picMk id="28" creationId="{C268580E-958E-40A4-BDFF-03F5A2A0226B}"/>
          </ac:picMkLst>
        </pc:picChg>
        <pc:picChg chg="add mod">
          <ac:chgData name="Wright, Seray (SCE)" userId="455ae766-09ae-4603-b2a2-193095d03954" providerId="ADAL" clId="{4955F37A-E17B-43C5-B64B-41474078B076}" dt="2021-03-21T16:41:28.474" v="467"/>
          <ac:picMkLst>
            <pc:docMk/>
            <pc:sldMk cId="0" sldId="273"/>
            <ac:picMk id="29" creationId="{419A20FC-BE38-48CB-8267-8B88CA927764}"/>
          </ac:picMkLst>
        </pc:picChg>
      </pc:sldChg>
      <pc:sldChg chg="modTransition">
        <pc:chgData name="Wright, Seray (SCE)" userId="455ae766-09ae-4603-b2a2-193095d03954" providerId="ADAL" clId="{4955F37A-E17B-43C5-B64B-41474078B076}" dt="2021-03-21T15:32:29.729" v="217"/>
        <pc:sldMkLst>
          <pc:docMk/>
          <pc:sldMk cId="0" sldId="274"/>
        </pc:sldMkLst>
      </pc:sldChg>
      <pc:sldChg chg="add del modTransition">
        <pc:chgData name="Wright, Seray (SCE)" userId="455ae766-09ae-4603-b2a2-193095d03954" providerId="ADAL" clId="{4955F37A-E17B-43C5-B64B-41474078B076}" dt="2021-03-21T17:44:43.310" v="587" actId="47"/>
        <pc:sldMkLst>
          <pc:docMk/>
          <pc:sldMk cId="0" sldId="275"/>
        </pc:sldMkLst>
      </pc:sldChg>
      <pc:sldChg chg="delSp add del mod modTransition modNotesTx">
        <pc:chgData name="Wright, Seray (SCE)" userId="455ae766-09ae-4603-b2a2-193095d03954" providerId="ADAL" clId="{4955F37A-E17B-43C5-B64B-41474078B076}" dt="2021-03-21T17:46:33.493" v="603" actId="20577"/>
        <pc:sldMkLst>
          <pc:docMk/>
          <pc:sldMk cId="0" sldId="276"/>
        </pc:sldMkLst>
        <pc:grpChg chg="del">
          <ac:chgData name="Wright, Seray (SCE)" userId="455ae766-09ae-4603-b2a2-193095d03954" providerId="ADAL" clId="{4955F37A-E17B-43C5-B64B-41474078B076}" dt="2021-03-21T15:09:56.064" v="14" actId="478"/>
          <ac:grpSpMkLst>
            <pc:docMk/>
            <pc:sldMk cId="0" sldId="276"/>
            <ac:grpSpMk id="4" creationId="{00000000-0000-0000-0000-000000000000}"/>
          </ac:grpSpMkLst>
        </pc:grpChg>
        <pc:picChg chg="del">
          <ac:chgData name="Wright, Seray (SCE)" userId="455ae766-09ae-4603-b2a2-193095d03954" providerId="ADAL" clId="{4955F37A-E17B-43C5-B64B-41474078B076}" dt="2021-03-21T15:09:55.401" v="13" actId="478"/>
          <ac:picMkLst>
            <pc:docMk/>
            <pc:sldMk cId="0" sldId="276"/>
            <ac:picMk id="6" creationId="{00000000-0000-0000-0000-000000000000}"/>
          </ac:picMkLst>
        </pc:picChg>
        <pc:picChg chg="del">
          <ac:chgData name="Wright, Seray (SCE)" userId="455ae766-09ae-4603-b2a2-193095d03954" providerId="ADAL" clId="{4955F37A-E17B-43C5-B64B-41474078B076}" dt="2021-03-21T15:09:56.769" v="15" actId="478"/>
          <ac:picMkLst>
            <pc:docMk/>
            <pc:sldMk cId="0" sldId="276"/>
            <ac:picMk id="7" creationId="{00000000-0000-0000-0000-000000000000}"/>
          </ac:picMkLst>
        </pc:picChg>
      </pc:sldChg>
      <pc:sldChg chg="delSp add del mod modTransition setBg">
        <pc:chgData name="Wright, Seray (SCE)" userId="455ae766-09ae-4603-b2a2-193095d03954" providerId="ADAL" clId="{4955F37A-E17B-43C5-B64B-41474078B076}" dt="2021-03-21T15:32:29.729" v="217"/>
        <pc:sldMkLst>
          <pc:docMk/>
          <pc:sldMk cId="0" sldId="277"/>
        </pc:sldMkLst>
        <pc:grpChg chg="del">
          <ac:chgData name="Wright, Seray (SCE)" userId="455ae766-09ae-4603-b2a2-193095d03954" providerId="ADAL" clId="{4955F37A-E17B-43C5-B64B-41474078B076}" dt="2021-03-21T15:09:59.331" v="16" actId="478"/>
          <ac:grpSpMkLst>
            <pc:docMk/>
            <pc:sldMk cId="0" sldId="277"/>
            <ac:grpSpMk id="4" creationId="{00000000-0000-0000-0000-000000000000}"/>
          </ac:grpSpMkLst>
        </pc:grpChg>
        <pc:picChg chg="del">
          <ac:chgData name="Wright, Seray (SCE)" userId="455ae766-09ae-4603-b2a2-193095d03954" providerId="ADAL" clId="{4955F37A-E17B-43C5-B64B-41474078B076}" dt="2021-03-21T15:10:00.904" v="18" actId="478"/>
          <ac:picMkLst>
            <pc:docMk/>
            <pc:sldMk cId="0" sldId="277"/>
            <ac:picMk id="6" creationId="{00000000-0000-0000-0000-000000000000}"/>
          </ac:picMkLst>
        </pc:picChg>
        <pc:picChg chg="del">
          <ac:chgData name="Wright, Seray (SCE)" userId="455ae766-09ae-4603-b2a2-193095d03954" providerId="ADAL" clId="{4955F37A-E17B-43C5-B64B-41474078B076}" dt="2021-03-21T15:10:00.008" v="17" actId="478"/>
          <ac:picMkLst>
            <pc:docMk/>
            <pc:sldMk cId="0" sldId="277"/>
            <ac:picMk id="7" creationId="{00000000-0000-0000-0000-000000000000}"/>
          </ac:picMkLst>
        </pc:picChg>
      </pc:sldChg>
      <pc:sldChg chg="delSp add del mod modTransition setBg">
        <pc:chgData name="Wright, Seray (SCE)" userId="455ae766-09ae-4603-b2a2-193095d03954" providerId="ADAL" clId="{4955F37A-E17B-43C5-B64B-41474078B076}" dt="2021-03-21T15:54:03.419" v="236" actId="478"/>
        <pc:sldMkLst>
          <pc:docMk/>
          <pc:sldMk cId="0" sldId="278"/>
        </pc:sldMkLst>
        <pc:grpChg chg="del">
          <ac:chgData name="Wright, Seray (SCE)" userId="455ae766-09ae-4603-b2a2-193095d03954" providerId="ADAL" clId="{4955F37A-E17B-43C5-B64B-41474078B076}" dt="2021-03-21T15:10:05.199" v="21" actId="478"/>
          <ac:grpSpMkLst>
            <pc:docMk/>
            <pc:sldMk cId="0" sldId="278"/>
            <ac:grpSpMk id="4" creationId="{00000000-0000-0000-0000-000000000000}"/>
          </ac:grpSpMkLst>
        </pc:grpChg>
        <pc:picChg chg="del">
          <ac:chgData name="Wright, Seray (SCE)" userId="455ae766-09ae-4603-b2a2-193095d03954" providerId="ADAL" clId="{4955F37A-E17B-43C5-B64B-41474078B076}" dt="2021-03-21T15:10:04.588" v="20" actId="478"/>
          <ac:picMkLst>
            <pc:docMk/>
            <pc:sldMk cId="0" sldId="278"/>
            <ac:picMk id="6" creationId="{00000000-0000-0000-0000-000000000000}"/>
          </ac:picMkLst>
        </pc:picChg>
        <pc:picChg chg="del">
          <ac:chgData name="Wright, Seray (SCE)" userId="455ae766-09ae-4603-b2a2-193095d03954" providerId="ADAL" clId="{4955F37A-E17B-43C5-B64B-41474078B076}" dt="2021-03-21T15:10:03.143" v="19" actId="478"/>
          <ac:picMkLst>
            <pc:docMk/>
            <pc:sldMk cId="0" sldId="278"/>
            <ac:picMk id="7" creationId="{00000000-0000-0000-0000-000000000000}"/>
          </ac:picMkLst>
        </pc:picChg>
        <pc:inkChg chg="del">
          <ac:chgData name="Wright, Seray (SCE)" userId="455ae766-09ae-4603-b2a2-193095d03954" providerId="ADAL" clId="{4955F37A-E17B-43C5-B64B-41474078B076}" dt="2021-03-21T15:54:03.419" v="236" actId="478"/>
          <ac:inkMkLst>
            <pc:docMk/>
            <pc:sldMk cId="0" sldId="278"/>
            <ac:inkMk id="4" creationId="{6EE56DD1-F7EF-4DA2-AFA7-E28131752A7A}"/>
          </ac:inkMkLst>
        </pc:inkChg>
      </pc:sldChg>
      <pc:sldChg chg="addSp delSp modSp add mod modTransition">
        <pc:chgData name="Wright, Seray (SCE)" userId="455ae766-09ae-4603-b2a2-193095d03954" providerId="ADAL" clId="{4955F37A-E17B-43C5-B64B-41474078B076}" dt="2021-03-21T15:32:29.729" v="217"/>
        <pc:sldMkLst>
          <pc:docMk/>
          <pc:sldMk cId="3770725926" sldId="279"/>
        </pc:sldMkLst>
        <pc:spChg chg="add mod">
          <ac:chgData name="Wright, Seray (SCE)" userId="455ae766-09ae-4603-b2a2-193095d03954" providerId="ADAL" clId="{4955F37A-E17B-43C5-B64B-41474078B076}" dt="2021-03-21T15:14:22.640" v="58" actId="2711"/>
          <ac:spMkLst>
            <pc:docMk/>
            <pc:sldMk cId="3770725926" sldId="279"/>
            <ac:spMk id="7" creationId="{251EDA8D-003C-4C65-8442-52EE46E02E5C}"/>
          </ac:spMkLst>
        </pc:spChg>
        <pc:grpChg chg="del">
          <ac:chgData name="Wright, Seray (SCE)" userId="455ae766-09ae-4603-b2a2-193095d03954" providerId="ADAL" clId="{4955F37A-E17B-43C5-B64B-41474078B076}" dt="2021-03-21T15:11:40.273" v="32" actId="478"/>
          <ac:grpSpMkLst>
            <pc:docMk/>
            <pc:sldMk cId="3770725926" sldId="279"/>
            <ac:grpSpMk id="4" creationId="{00000000-0000-0000-0000-000000000000}"/>
          </ac:grpSpMkLst>
        </pc:grpChg>
        <pc:picChg chg="add mod">
          <ac:chgData name="Wright, Seray (SCE)" userId="455ae766-09ae-4603-b2a2-193095d03954" providerId="ADAL" clId="{4955F37A-E17B-43C5-B64B-41474078B076}" dt="2021-03-21T15:13:57.534" v="56" actId="1076"/>
          <ac:picMkLst>
            <pc:docMk/>
            <pc:sldMk cId="3770725926" sldId="279"/>
            <ac:picMk id="6" creationId="{E30C956A-341D-424C-9ECF-26771A302419}"/>
          </ac:picMkLst>
        </pc:picChg>
        <pc:picChg chg="add mod ord">
          <ac:chgData name="Wright, Seray (SCE)" userId="455ae766-09ae-4603-b2a2-193095d03954" providerId="ADAL" clId="{4955F37A-E17B-43C5-B64B-41474078B076}" dt="2021-03-21T15:24:33.487" v="145" actId="167"/>
          <ac:picMkLst>
            <pc:docMk/>
            <pc:sldMk cId="3770725926" sldId="279"/>
            <ac:picMk id="8" creationId="{26F6D5DA-62F8-4714-ACCB-B12AFB422EB4}"/>
          </ac:picMkLst>
        </pc:picChg>
        <pc:picChg chg="add mod ord">
          <ac:chgData name="Wright, Seray (SCE)" userId="455ae766-09ae-4603-b2a2-193095d03954" providerId="ADAL" clId="{4955F37A-E17B-43C5-B64B-41474078B076}" dt="2021-03-21T15:24:33.487" v="145" actId="167"/>
          <ac:picMkLst>
            <pc:docMk/>
            <pc:sldMk cId="3770725926" sldId="279"/>
            <ac:picMk id="9" creationId="{4875B595-9FDC-4859-9DE7-84A62189D9E7}"/>
          </ac:picMkLst>
        </pc:picChg>
      </pc:sldChg>
      <pc:sldChg chg="addSp delSp modSp add mod modTransition">
        <pc:chgData name="Wright, Seray (SCE)" userId="455ae766-09ae-4603-b2a2-193095d03954" providerId="ADAL" clId="{4955F37A-E17B-43C5-B64B-41474078B076}" dt="2021-03-21T15:32:29.729" v="217"/>
        <pc:sldMkLst>
          <pc:docMk/>
          <pc:sldMk cId="4016681236" sldId="280"/>
        </pc:sldMkLst>
        <pc:spChg chg="mod">
          <ac:chgData name="Wright, Seray (SCE)" userId="455ae766-09ae-4603-b2a2-193095d03954" providerId="ADAL" clId="{4955F37A-E17B-43C5-B64B-41474078B076}" dt="2021-03-21T15:17:11.114" v="87" actId="14100"/>
          <ac:spMkLst>
            <pc:docMk/>
            <pc:sldMk cId="4016681236" sldId="280"/>
            <ac:spMk id="2" creationId="{00000000-0000-0000-0000-000000000000}"/>
          </ac:spMkLst>
        </pc:spChg>
        <pc:spChg chg="mod">
          <ac:chgData name="Wright, Seray (SCE)" userId="455ae766-09ae-4603-b2a2-193095d03954" providerId="ADAL" clId="{4955F37A-E17B-43C5-B64B-41474078B076}" dt="2021-03-21T15:17:23.084" v="89" actId="1076"/>
          <ac:spMkLst>
            <pc:docMk/>
            <pc:sldMk cId="4016681236" sldId="280"/>
            <ac:spMk id="7" creationId="{251EDA8D-003C-4C65-8442-52EE46E02E5C}"/>
          </ac:spMkLst>
        </pc:spChg>
        <pc:spChg chg="add del mod">
          <ac:chgData name="Wright, Seray (SCE)" userId="455ae766-09ae-4603-b2a2-193095d03954" providerId="ADAL" clId="{4955F37A-E17B-43C5-B64B-41474078B076}" dt="2021-03-21T15:17:26.960" v="90" actId="478"/>
          <ac:spMkLst>
            <pc:docMk/>
            <pc:sldMk cId="4016681236" sldId="280"/>
            <ac:spMk id="9" creationId="{913AF487-9A07-4C42-83CE-1832C3004BDC}"/>
          </ac:spMkLst>
        </pc:spChg>
        <pc:spChg chg="add del mod">
          <ac:chgData name="Wright, Seray (SCE)" userId="455ae766-09ae-4603-b2a2-193095d03954" providerId="ADAL" clId="{4955F37A-E17B-43C5-B64B-41474078B076}" dt="2021-03-21T15:17:30.110" v="91" actId="478"/>
          <ac:spMkLst>
            <pc:docMk/>
            <pc:sldMk cId="4016681236" sldId="280"/>
            <ac:spMk id="10" creationId="{B935DD93-61D2-45E6-88FE-971E1C36585A}"/>
          </ac:spMkLst>
        </pc:spChg>
        <pc:picChg chg="del">
          <ac:chgData name="Wright, Seray (SCE)" userId="455ae766-09ae-4603-b2a2-193095d03954" providerId="ADAL" clId="{4955F37A-E17B-43C5-B64B-41474078B076}" dt="2021-03-21T15:16:13.949" v="73" actId="478"/>
          <ac:picMkLst>
            <pc:docMk/>
            <pc:sldMk cId="4016681236" sldId="280"/>
            <ac:picMk id="6" creationId="{E30C956A-341D-424C-9ECF-26771A302419}"/>
          </ac:picMkLst>
        </pc:picChg>
        <pc:picChg chg="add mod">
          <ac:chgData name="Wright, Seray (SCE)" userId="455ae766-09ae-4603-b2a2-193095d03954" providerId="ADAL" clId="{4955F37A-E17B-43C5-B64B-41474078B076}" dt="2021-03-21T15:17:38.010" v="94" actId="1076"/>
          <ac:picMkLst>
            <pc:docMk/>
            <pc:sldMk cId="4016681236" sldId="280"/>
            <ac:picMk id="8" creationId="{DF91555D-44E7-4B8F-9FC7-8A5408D4B6F0}"/>
          </ac:picMkLst>
        </pc:picChg>
        <pc:picChg chg="add mod ord">
          <ac:chgData name="Wright, Seray (SCE)" userId="455ae766-09ae-4603-b2a2-193095d03954" providerId="ADAL" clId="{4955F37A-E17B-43C5-B64B-41474078B076}" dt="2021-03-21T15:24:26.357" v="143" actId="167"/>
          <ac:picMkLst>
            <pc:docMk/>
            <pc:sldMk cId="4016681236" sldId="280"/>
            <ac:picMk id="11" creationId="{C5B90D0A-F417-4BA1-A15C-5B355A58BE11}"/>
          </ac:picMkLst>
        </pc:picChg>
        <pc:picChg chg="add mod ord">
          <ac:chgData name="Wright, Seray (SCE)" userId="455ae766-09ae-4603-b2a2-193095d03954" providerId="ADAL" clId="{4955F37A-E17B-43C5-B64B-41474078B076}" dt="2021-03-21T15:24:26.357" v="143" actId="167"/>
          <ac:picMkLst>
            <pc:docMk/>
            <pc:sldMk cId="4016681236" sldId="280"/>
            <ac:picMk id="12" creationId="{DF80B743-BBF0-420D-91A7-9D1D990833C8}"/>
          </ac:picMkLst>
        </pc:picChg>
      </pc:sldChg>
      <pc:sldChg chg="addSp delSp modSp add mod modTransition">
        <pc:chgData name="Wright, Seray (SCE)" userId="455ae766-09ae-4603-b2a2-193095d03954" providerId="ADAL" clId="{4955F37A-E17B-43C5-B64B-41474078B076}" dt="2021-03-21T15:32:29.729" v="217"/>
        <pc:sldMkLst>
          <pc:docMk/>
          <pc:sldMk cId="3113047195" sldId="281"/>
        </pc:sldMkLst>
        <pc:picChg chg="add mod">
          <ac:chgData name="Wright, Seray (SCE)" userId="455ae766-09ae-4603-b2a2-193095d03954" providerId="ADAL" clId="{4955F37A-E17B-43C5-B64B-41474078B076}" dt="2021-03-21T15:18:25.479" v="105" actId="1076"/>
          <ac:picMkLst>
            <pc:docMk/>
            <pc:sldMk cId="3113047195" sldId="281"/>
            <ac:picMk id="4" creationId="{67DE0BFE-A4C1-4A14-8777-80F7F4AA7BF7}"/>
          </ac:picMkLst>
        </pc:picChg>
        <pc:picChg chg="del">
          <ac:chgData name="Wright, Seray (SCE)" userId="455ae766-09ae-4603-b2a2-193095d03954" providerId="ADAL" clId="{4955F37A-E17B-43C5-B64B-41474078B076}" dt="2021-03-21T15:18:03.609" v="100" actId="478"/>
          <ac:picMkLst>
            <pc:docMk/>
            <pc:sldMk cId="3113047195" sldId="281"/>
            <ac:picMk id="8" creationId="{DF91555D-44E7-4B8F-9FC7-8A5408D4B6F0}"/>
          </ac:picMkLst>
        </pc:picChg>
        <pc:picChg chg="add del mod">
          <ac:chgData name="Wright, Seray (SCE)" userId="455ae766-09ae-4603-b2a2-193095d03954" providerId="ADAL" clId="{4955F37A-E17B-43C5-B64B-41474078B076}" dt="2021-03-21T15:18:27.751" v="106" actId="478"/>
          <ac:picMkLst>
            <pc:docMk/>
            <pc:sldMk cId="3113047195" sldId="281"/>
            <ac:picMk id="9" creationId="{F3902FDB-781F-405E-BB11-E50AE626BE62}"/>
          </ac:picMkLst>
        </pc:picChg>
        <pc:picChg chg="add mod">
          <ac:chgData name="Wright, Seray (SCE)" userId="455ae766-09ae-4603-b2a2-193095d03954" providerId="ADAL" clId="{4955F37A-E17B-43C5-B64B-41474078B076}" dt="2021-03-21T15:24:15.307" v="140"/>
          <ac:picMkLst>
            <pc:docMk/>
            <pc:sldMk cId="3113047195" sldId="281"/>
            <ac:picMk id="10" creationId="{5FBE1B87-6E08-4BCF-A686-B1B526778E90}"/>
          </ac:picMkLst>
        </pc:picChg>
        <pc:picChg chg="add mod ord">
          <ac:chgData name="Wright, Seray (SCE)" userId="455ae766-09ae-4603-b2a2-193095d03954" providerId="ADAL" clId="{4955F37A-E17B-43C5-B64B-41474078B076}" dt="2021-03-21T15:24:19.011" v="141" actId="167"/>
          <ac:picMkLst>
            <pc:docMk/>
            <pc:sldMk cId="3113047195" sldId="281"/>
            <ac:picMk id="11" creationId="{B55A10CD-E8E3-49C0-B54A-E9E01C39946C}"/>
          </ac:picMkLst>
        </pc:picChg>
      </pc:sldChg>
      <pc:sldChg chg="addSp delSp modSp add mod ord modTransition">
        <pc:chgData name="Wright, Seray (SCE)" userId="455ae766-09ae-4603-b2a2-193095d03954" providerId="ADAL" clId="{4955F37A-E17B-43C5-B64B-41474078B076}" dt="2021-03-21T15:32:29.729" v="217"/>
        <pc:sldMkLst>
          <pc:docMk/>
          <pc:sldMk cId="3147825950" sldId="282"/>
        </pc:sldMkLst>
        <pc:spChg chg="add mod">
          <ac:chgData name="Wright, Seray (SCE)" userId="455ae766-09ae-4603-b2a2-193095d03954" providerId="ADAL" clId="{4955F37A-E17B-43C5-B64B-41474078B076}" dt="2021-03-21T15:19:53.033" v="122" actId="208"/>
          <ac:spMkLst>
            <pc:docMk/>
            <pc:sldMk cId="3147825950" sldId="282"/>
            <ac:spMk id="4" creationId="{7E2F919E-5D0A-4151-9CE4-4E4EE77ED9FB}"/>
          </ac:spMkLst>
        </pc:spChg>
        <pc:spChg chg="mod">
          <ac:chgData name="Wright, Seray (SCE)" userId="455ae766-09ae-4603-b2a2-193095d03954" providerId="ADAL" clId="{4955F37A-E17B-43C5-B64B-41474078B076}" dt="2021-03-21T15:20:55.899" v="126"/>
          <ac:spMkLst>
            <pc:docMk/>
            <pc:sldMk cId="3147825950" sldId="282"/>
            <ac:spMk id="7" creationId="{251EDA8D-003C-4C65-8442-52EE46E02E5C}"/>
          </ac:spMkLst>
        </pc:spChg>
        <pc:spChg chg="add del mod">
          <ac:chgData name="Wright, Seray (SCE)" userId="455ae766-09ae-4603-b2a2-193095d03954" providerId="ADAL" clId="{4955F37A-E17B-43C5-B64B-41474078B076}" dt="2021-03-21T15:19:32.040" v="118" actId="478"/>
          <ac:spMkLst>
            <pc:docMk/>
            <pc:sldMk cId="3147825950" sldId="282"/>
            <ac:spMk id="10" creationId="{03088FDA-9844-4008-A150-76AA3995C227}"/>
          </ac:spMkLst>
        </pc:spChg>
        <pc:picChg chg="del">
          <ac:chgData name="Wright, Seray (SCE)" userId="455ae766-09ae-4603-b2a2-193095d03954" providerId="ADAL" clId="{4955F37A-E17B-43C5-B64B-41474078B076}" dt="2021-03-21T15:18:57.424" v="110" actId="478"/>
          <ac:picMkLst>
            <pc:docMk/>
            <pc:sldMk cId="3147825950" sldId="282"/>
            <ac:picMk id="6" creationId="{E30C956A-341D-424C-9ECF-26771A302419}"/>
          </ac:picMkLst>
        </pc:picChg>
        <pc:picChg chg="add mod">
          <ac:chgData name="Wright, Seray (SCE)" userId="455ae766-09ae-4603-b2a2-193095d03954" providerId="ADAL" clId="{4955F37A-E17B-43C5-B64B-41474078B076}" dt="2021-03-21T15:20:03.552" v="124" actId="1440"/>
          <ac:picMkLst>
            <pc:docMk/>
            <pc:sldMk cId="3147825950" sldId="282"/>
            <ac:picMk id="8" creationId="{9C8F5A4F-4547-441A-940B-21C40892CF76}"/>
          </ac:picMkLst>
        </pc:picChg>
        <pc:picChg chg="add mod">
          <ac:chgData name="Wright, Seray (SCE)" userId="455ae766-09ae-4603-b2a2-193095d03954" providerId="ADAL" clId="{4955F37A-E17B-43C5-B64B-41474078B076}" dt="2021-03-21T15:19:58.185" v="123" actId="1440"/>
          <ac:picMkLst>
            <pc:docMk/>
            <pc:sldMk cId="3147825950" sldId="282"/>
            <ac:picMk id="9" creationId="{4D7B18A7-1A2A-46A2-8472-802041DC1CE4}"/>
          </ac:picMkLst>
        </pc:picChg>
        <pc:picChg chg="add mod">
          <ac:chgData name="Wright, Seray (SCE)" userId="455ae766-09ae-4603-b2a2-193095d03954" providerId="ADAL" clId="{4955F37A-E17B-43C5-B64B-41474078B076}" dt="2021-03-21T15:24:05.973" v="138"/>
          <ac:picMkLst>
            <pc:docMk/>
            <pc:sldMk cId="3147825950" sldId="282"/>
            <ac:picMk id="11" creationId="{F0CDFDBE-C921-4561-A7EE-67E1340B6B62}"/>
          </ac:picMkLst>
        </pc:picChg>
        <pc:picChg chg="add mod ord">
          <ac:chgData name="Wright, Seray (SCE)" userId="455ae766-09ae-4603-b2a2-193095d03954" providerId="ADAL" clId="{4955F37A-E17B-43C5-B64B-41474078B076}" dt="2021-03-21T15:24:11.486" v="139" actId="167"/>
          <ac:picMkLst>
            <pc:docMk/>
            <pc:sldMk cId="3147825950" sldId="282"/>
            <ac:picMk id="12" creationId="{A7ABA443-0EEC-42F0-A32F-E458C55A005E}"/>
          </ac:picMkLst>
        </pc:picChg>
      </pc:sldChg>
      <pc:sldChg chg="addSp delSp modSp add mod ord modTransition">
        <pc:chgData name="Wright, Seray (SCE)" userId="455ae766-09ae-4603-b2a2-193095d03954" providerId="ADAL" clId="{4955F37A-E17B-43C5-B64B-41474078B076}" dt="2021-03-21T15:32:29.729" v="217"/>
        <pc:sldMkLst>
          <pc:docMk/>
          <pc:sldMk cId="2234464929" sldId="283"/>
        </pc:sldMkLst>
        <pc:spChg chg="mod">
          <ac:chgData name="Wright, Seray (SCE)" userId="455ae766-09ae-4603-b2a2-193095d03954" providerId="ADAL" clId="{4955F37A-E17B-43C5-B64B-41474078B076}" dt="2021-03-21T15:21:28.635" v="130"/>
          <ac:spMkLst>
            <pc:docMk/>
            <pc:sldMk cId="2234464929" sldId="283"/>
            <ac:spMk id="7" creationId="{251EDA8D-003C-4C65-8442-52EE46E02E5C}"/>
          </ac:spMkLst>
        </pc:spChg>
        <pc:picChg chg="del">
          <ac:chgData name="Wright, Seray (SCE)" userId="455ae766-09ae-4603-b2a2-193095d03954" providerId="ADAL" clId="{4955F37A-E17B-43C5-B64B-41474078B076}" dt="2021-03-21T15:21:48.390" v="134" actId="478"/>
          <ac:picMkLst>
            <pc:docMk/>
            <pc:sldMk cId="2234464929" sldId="283"/>
            <ac:picMk id="6" creationId="{E30C956A-341D-424C-9ECF-26771A302419}"/>
          </ac:picMkLst>
        </pc:picChg>
        <pc:picChg chg="add mod">
          <ac:chgData name="Wright, Seray (SCE)" userId="455ae766-09ae-4603-b2a2-193095d03954" providerId="ADAL" clId="{4955F37A-E17B-43C5-B64B-41474078B076}" dt="2021-03-21T15:22:03.616" v="136" actId="1076"/>
          <ac:picMkLst>
            <pc:docMk/>
            <pc:sldMk cId="2234464929" sldId="283"/>
            <ac:picMk id="8" creationId="{BA3F5034-F421-45E6-BC46-AC2E5E8D1B4B}"/>
          </ac:picMkLst>
        </pc:picChg>
        <pc:picChg chg="add mod">
          <ac:chgData name="Wright, Seray (SCE)" userId="455ae766-09ae-4603-b2a2-193095d03954" providerId="ADAL" clId="{4955F37A-E17B-43C5-B64B-41474078B076}" dt="2021-03-21T15:24:00.238" v="137"/>
          <ac:picMkLst>
            <pc:docMk/>
            <pc:sldMk cId="2234464929" sldId="283"/>
            <ac:picMk id="9" creationId="{1678501D-8F49-4256-89B8-EC9BF694A42C}"/>
          </ac:picMkLst>
        </pc:picChg>
        <pc:picChg chg="add mod">
          <ac:chgData name="Wright, Seray (SCE)" userId="455ae766-09ae-4603-b2a2-193095d03954" providerId="ADAL" clId="{4955F37A-E17B-43C5-B64B-41474078B076}" dt="2021-03-21T15:24:00.238" v="137"/>
          <ac:picMkLst>
            <pc:docMk/>
            <pc:sldMk cId="2234464929" sldId="283"/>
            <ac:picMk id="10" creationId="{F8DBCAA8-2561-49B0-B7C8-F78C10A66E8E}"/>
          </ac:picMkLst>
        </pc:picChg>
      </pc:sldChg>
      <pc:sldChg chg="addSp delSp modSp add mod ord modTransition">
        <pc:chgData name="Wright, Seray (SCE)" userId="455ae766-09ae-4603-b2a2-193095d03954" providerId="ADAL" clId="{4955F37A-E17B-43C5-B64B-41474078B076}" dt="2021-03-21T15:32:29.729" v="217"/>
        <pc:sldMkLst>
          <pc:docMk/>
          <pc:sldMk cId="1285470251" sldId="284"/>
        </pc:sldMkLst>
        <pc:picChg chg="add del mod ord">
          <ac:chgData name="Wright, Seray (SCE)" userId="455ae766-09ae-4603-b2a2-193095d03954" providerId="ADAL" clId="{4955F37A-E17B-43C5-B64B-41474078B076}" dt="2021-03-21T15:26:13.286" v="162" actId="478"/>
          <ac:picMkLst>
            <pc:docMk/>
            <pc:sldMk cId="1285470251" sldId="284"/>
            <ac:picMk id="4" creationId="{D465656B-105A-43EE-9021-FE820200CDC3}"/>
          </ac:picMkLst>
        </pc:picChg>
        <pc:picChg chg="add mod ord">
          <ac:chgData name="Wright, Seray (SCE)" userId="455ae766-09ae-4603-b2a2-193095d03954" providerId="ADAL" clId="{4955F37A-E17B-43C5-B64B-41474078B076}" dt="2021-03-21T15:26:11.145" v="161" actId="167"/>
          <ac:picMkLst>
            <pc:docMk/>
            <pc:sldMk cId="1285470251" sldId="284"/>
            <ac:picMk id="5" creationId="{DB79520C-29BD-437B-8207-839CBE14814F}"/>
          </ac:picMkLst>
        </pc:picChg>
        <pc:picChg chg="del">
          <ac:chgData name="Wright, Seray (SCE)" userId="455ae766-09ae-4603-b2a2-193095d03954" providerId="ADAL" clId="{4955F37A-E17B-43C5-B64B-41474078B076}" dt="2021-03-21T15:25:29.594" v="153" actId="478"/>
          <ac:picMkLst>
            <pc:docMk/>
            <pc:sldMk cId="1285470251" sldId="284"/>
            <ac:picMk id="8" creationId="{BA3F5034-F421-45E6-BC46-AC2E5E8D1B4B}"/>
          </ac:picMkLst>
        </pc:picChg>
      </pc:sldChg>
      <pc:sldChg chg="add modTransition">
        <pc:chgData name="Wright, Seray (SCE)" userId="455ae766-09ae-4603-b2a2-193095d03954" providerId="ADAL" clId="{4955F37A-E17B-43C5-B64B-41474078B076}" dt="2021-03-21T15:32:29.729" v="217"/>
        <pc:sldMkLst>
          <pc:docMk/>
          <pc:sldMk cId="4285552120" sldId="285"/>
        </pc:sldMkLst>
      </pc:sldChg>
      <pc:sldChg chg="addSp delSp modSp add mod ord modTransition">
        <pc:chgData name="Wright, Seray (SCE)" userId="455ae766-09ae-4603-b2a2-193095d03954" providerId="ADAL" clId="{4955F37A-E17B-43C5-B64B-41474078B076}" dt="2021-03-21T15:32:29.729" v="217"/>
        <pc:sldMkLst>
          <pc:docMk/>
          <pc:sldMk cId="167580161" sldId="286"/>
        </pc:sldMkLst>
        <pc:spChg chg="mod">
          <ac:chgData name="Wright, Seray (SCE)" userId="455ae766-09ae-4603-b2a2-193095d03954" providerId="ADAL" clId="{4955F37A-E17B-43C5-B64B-41474078B076}" dt="2021-03-21T15:27:05.262" v="169"/>
          <ac:spMkLst>
            <pc:docMk/>
            <pc:sldMk cId="167580161" sldId="286"/>
            <ac:spMk id="7" creationId="{251EDA8D-003C-4C65-8442-52EE46E02E5C}"/>
          </ac:spMkLst>
        </pc:spChg>
        <pc:picChg chg="add mod ord">
          <ac:chgData name="Wright, Seray (SCE)" userId="455ae766-09ae-4603-b2a2-193095d03954" providerId="ADAL" clId="{4955F37A-E17B-43C5-B64B-41474078B076}" dt="2021-03-21T15:27:40.935" v="177" actId="1076"/>
          <ac:picMkLst>
            <pc:docMk/>
            <pc:sldMk cId="167580161" sldId="286"/>
            <ac:picMk id="4" creationId="{1A8BFCD8-18FD-4DEA-8167-E18940188125}"/>
          </ac:picMkLst>
        </pc:picChg>
        <pc:picChg chg="del">
          <ac:chgData name="Wright, Seray (SCE)" userId="455ae766-09ae-4603-b2a2-193095d03954" providerId="ADAL" clId="{4955F37A-E17B-43C5-B64B-41474078B076}" dt="2021-03-21T15:27:34.406" v="176" actId="478"/>
          <ac:picMkLst>
            <pc:docMk/>
            <pc:sldMk cId="167580161" sldId="286"/>
            <ac:picMk id="8" creationId="{DF91555D-44E7-4B8F-9FC7-8A5408D4B6F0}"/>
          </ac:picMkLst>
        </pc:picChg>
      </pc:sldChg>
      <pc:sldChg chg="addSp delSp modSp add mod ord modTransition">
        <pc:chgData name="Wright, Seray (SCE)" userId="455ae766-09ae-4603-b2a2-193095d03954" providerId="ADAL" clId="{4955F37A-E17B-43C5-B64B-41474078B076}" dt="2021-03-21T15:32:29.729" v="217"/>
        <pc:sldMkLst>
          <pc:docMk/>
          <pc:sldMk cId="910142163" sldId="287"/>
        </pc:sldMkLst>
        <pc:spChg chg="mod">
          <ac:chgData name="Wright, Seray (SCE)" userId="455ae766-09ae-4603-b2a2-193095d03954" providerId="ADAL" clId="{4955F37A-E17B-43C5-B64B-41474078B076}" dt="2021-03-21T15:29:26.587" v="193" actId="20577"/>
          <ac:spMkLst>
            <pc:docMk/>
            <pc:sldMk cId="910142163" sldId="287"/>
            <ac:spMk id="7" creationId="{251EDA8D-003C-4C65-8442-52EE46E02E5C}"/>
          </ac:spMkLst>
        </pc:spChg>
        <pc:picChg chg="del">
          <ac:chgData name="Wright, Seray (SCE)" userId="455ae766-09ae-4603-b2a2-193095d03954" providerId="ADAL" clId="{4955F37A-E17B-43C5-B64B-41474078B076}" dt="2021-03-21T15:28:36.854" v="183" actId="478"/>
          <ac:picMkLst>
            <pc:docMk/>
            <pc:sldMk cId="910142163" sldId="287"/>
            <ac:picMk id="5" creationId="{DB79520C-29BD-437B-8207-839CBE14814F}"/>
          </ac:picMkLst>
        </pc:picChg>
        <pc:picChg chg="add mod">
          <ac:chgData name="Wright, Seray (SCE)" userId="455ae766-09ae-4603-b2a2-193095d03954" providerId="ADAL" clId="{4955F37A-E17B-43C5-B64B-41474078B076}" dt="2021-03-21T15:29:05.325" v="188" actId="1440"/>
          <ac:picMkLst>
            <pc:docMk/>
            <pc:sldMk cId="910142163" sldId="287"/>
            <ac:picMk id="8" creationId="{FA18D074-E674-446A-9E99-C999DC97032C}"/>
          </ac:picMkLst>
        </pc:picChg>
        <pc:picChg chg="add mod">
          <ac:chgData name="Wright, Seray (SCE)" userId="455ae766-09ae-4603-b2a2-193095d03954" providerId="ADAL" clId="{4955F37A-E17B-43C5-B64B-41474078B076}" dt="2021-03-21T15:29:01.446" v="187" actId="1440"/>
          <ac:picMkLst>
            <pc:docMk/>
            <pc:sldMk cId="910142163" sldId="287"/>
            <ac:picMk id="11" creationId="{28C6998F-C5C9-4B21-91ED-E57B63D06A70}"/>
          </ac:picMkLst>
        </pc:picChg>
      </pc:sldChg>
      <pc:sldChg chg="addSp delSp modSp mod setBg">
        <pc:chgData name="Wright, Seray (SCE)" userId="455ae766-09ae-4603-b2a2-193095d03954" providerId="ADAL" clId="{4955F37A-E17B-43C5-B64B-41474078B076}" dt="2021-03-21T16:30:57.635" v="379" actId="207"/>
        <pc:sldMkLst>
          <pc:docMk/>
          <pc:sldMk cId="1983557517" sldId="288"/>
        </pc:sldMkLst>
        <pc:grpChg chg="del">
          <ac:chgData name="Wright, Seray (SCE)" userId="455ae766-09ae-4603-b2a2-193095d03954" providerId="ADAL" clId="{4955F37A-E17B-43C5-B64B-41474078B076}" dt="2021-03-21T16:21:38.745" v="237" actId="478"/>
          <ac:grpSpMkLst>
            <pc:docMk/>
            <pc:sldMk cId="1983557517" sldId="288"/>
            <ac:grpSpMk id="3" creationId="{00000000-0000-0000-0000-000000000000}"/>
          </ac:grpSpMkLst>
        </pc:grpChg>
        <pc:picChg chg="mod">
          <ac:chgData name="Wright, Seray (SCE)" userId="455ae766-09ae-4603-b2a2-193095d03954" providerId="ADAL" clId="{4955F37A-E17B-43C5-B64B-41474078B076}" dt="2021-03-21T16:30:57.635" v="379" actId="207"/>
          <ac:picMkLst>
            <pc:docMk/>
            <pc:sldMk cId="1983557517" sldId="288"/>
            <ac:picMk id="2" creationId="{00000000-0000-0000-0000-000000000000}"/>
          </ac:picMkLst>
        </pc:picChg>
        <pc:picChg chg="add mod ord">
          <ac:chgData name="Wright, Seray (SCE)" userId="455ae766-09ae-4603-b2a2-193095d03954" providerId="ADAL" clId="{4955F37A-E17B-43C5-B64B-41474078B076}" dt="2021-03-21T16:30:53.302" v="378" actId="167"/>
          <ac:picMkLst>
            <pc:docMk/>
            <pc:sldMk cId="1983557517" sldId="288"/>
            <ac:picMk id="7" creationId="{3F610A69-C0F4-4E68-8897-60C8EBC819A6}"/>
          </ac:picMkLst>
        </pc:picChg>
        <pc:picChg chg="add mod ord">
          <ac:chgData name="Wright, Seray (SCE)" userId="455ae766-09ae-4603-b2a2-193095d03954" providerId="ADAL" clId="{4955F37A-E17B-43C5-B64B-41474078B076}" dt="2021-03-21T16:30:53.302" v="378" actId="167"/>
          <ac:picMkLst>
            <pc:docMk/>
            <pc:sldMk cId="1983557517" sldId="288"/>
            <ac:picMk id="8" creationId="{6C7DD5E3-7E9E-404F-9527-62EFEDFEFB51}"/>
          </ac:picMkLst>
        </pc:picChg>
        <pc:picChg chg="mod">
          <ac:chgData name="Wright, Seray (SCE)" userId="455ae766-09ae-4603-b2a2-193095d03954" providerId="ADAL" clId="{4955F37A-E17B-43C5-B64B-41474078B076}" dt="2021-03-21T16:29:53.417" v="371" actId="1076"/>
          <ac:picMkLst>
            <pc:docMk/>
            <pc:sldMk cId="1983557517" sldId="288"/>
            <ac:picMk id="9" creationId="{A7DC5F5F-78B8-4B1E-9320-1E80FA9C86D8}"/>
          </ac:picMkLst>
        </pc:picChg>
      </pc:sldChg>
      <pc:sldChg chg="addSp delSp modSp mod setBg">
        <pc:chgData name="Wright, Seray (SCE)" userId="455ae766-09ae-4603-b2a2-193095d03954" providerId="ADAL" clId="{4955F37A-E17B-43C5-B64B-41474078B076}" dt="2021-03-21T16:31:28.908" v="385" actId="14100"/>
        <pc:sldMkLst>
          <pc:docMk/>
          <pc:sldMk cId="1043324507" sldId="289"/>
        </pc:sldMkLst>
        <pc:grpChg chg="del">
          <ac:chgData name="Wright, Seray (SCE)" userId="455ae766-09ae-4603-b2a2-193095d03954" providerId="ADAL" clId="{4955F37A-E17B-43C5-B64B-41474078B076}" dt="2021-03-21T16:29:27.964" v="365" actId="478"/>
          <ac:grpSpMkLst>
            <pc:docMk/>
            <pc:sldMk cId="1043324507" sldId="289"/>
            <ac:grpSpMk id="3" creationId="{00000000-0000-0000-0000-000000000000}"/>
          </ac:grpSpMkLst>
        </pc:grpChg>
        <pc:picChg chg="mod">
          <ac:chgData name="Wright, Seray (SCE)" userId="455ae766-09ae-4603-b2a2-193095d03954" providerId="ADAL" clId="{4955F37A-E17B-43C5-B64B-41474078B076}" dt="2021-03-21T16:31:06.592" v="380" actId="207"/>
          <ac:picMkLst>
            <pc:docMk/>
            <pc:sldMk cId="1043324507" sldId="289"/>
            <ac:picMk id="2" creationId="{00000000-0000-0000-0000-000000000000}"/>
          </ac:picMkLst>
        </pc:picChg>
        <pc:picChg chg="mod">
          <ac:chgData name="Wright, Seray (SCE)" userId="455ae766-09ae-4603-b2a2-193095d03954" providerId="ADAL" clId="{4955F37A-E17B-43C5-B64B-41474078B076}" dt="2021-03-21T16:31:28.908" v="385" actId="14100"/>
          <ac:picMkLst>
            <pc:docMk/>
            <pc:sldMk cId="1043324507" sldId="289"/>
            <ac:picMk id="8" creationId="{FCE73F6C-B86D-46EC-A55E-1C90939BD574}"/>
          </ac:picMkLst>
        </pc:picChg>
        <pc:picChg chg="add mod ord">
          <ac:chgData name="Wright, Seray (SCE)" userId="455ae766-09ae-4603-b2a2-193095d03954" providerId="ADAL" clId="{4955F37A-E17B-43C5-B64B-41474078B076}" dt="2021-03-21T16:31:12.291" v="382" actId="167"/>
          <ac:picMkLst>
            <pc:docMk/>
            <pc:sldMk cId="1043324507" sldId="289"/>
            <ac:picMk id="9" creationId="{A1F1E09E-7B89-49D7-BDED-6E6C6DDB8CBB}"/>
          </ac:picMkLst>
        </pc:picChg>
        <pc:picChg chg="add mod ord">
          <ac:chgData name="Wright, Seray (SCE)" userId="455ae766-09ae-4603-b2a2-193095d03954" providerId="ADAL" clId="{4955F37A-E17B-43C5-B64B-41474078B076}" dt="2021-03-21T16:31:12.291" v="382" actId="167"/>
          <ac:picMkLst>
            <pc:docMk/>
            <pc:sldMk cId="1043324507" sldId="289"/>
            <ac:picMk id="10" creationId="{6D4BE818-94C6-4EAF-8852-0000B1CFFAA4}"/>
          </ac:picMkLst>
        </pc:picChg>
      </pc:sldChg>
      <pc:sldChg chg="addSp delSp modSp add mod ord setBg">
        <pc:chgData name="Wright, Seray (SCE)" userId="455ae766-09ae-4603-b2a2-193095d03954" providerId="ADAL" clId="{4955F37A-E17B-43C5-B64B-41474078B076}" dt="2021-03-21T18:02:31.405" v="665" actId="20577"/>
        <pc:sldMkLst>
          <pc:docMk/>
          <pc:sldMk cId="2303614324" sldId="290"/>
        </pc:sldMkLst>
        <pc:spChg chg="mod">
          <ac:chgData name="Wright, Seray (SCE)" userId="455ae766-09ae-4603-b2a2-193095d03954" providerId="ADAL" clId="{4955F37A-E17B-43C5-B64B-41474078B076}" dt="2021-03-21T17:18:00.500" v="497" actId="207"/>
          <ac:spMkLst>
            <pc:docMk/>
            <pc:sldMk cId="2303614324" sldId="290"/>
            <ac:spMk id="4" creationId="{00000000-0000-0000-0000-000000000000}"/>
          </ac:spMkLst>
        </pc:spChg>
        <pc:spChg chg="del topLvl">
          <ac:chgData name="Wright, Seray (SCE)" userId="455ae766-09ae-4603-b2a2-193095d03954" providerId="ADAL" clId="{4955F37A-E17B-43C5-B64B-41474078B076}" dt="2021-03-21T17:18:17.643" v="499" actId="478"/>
          <ac:spMkLst>
            <pc:docMk/>
            <pc:sldMk cId="2303614324" sldId="290"/>
            <ac:spMk id="6" creationId="{00000000-0000-0000-0000-000000000000}"/>
          </ac:spMkLst>
        </pc:spChg>
        <pc:spChg chg="add mod">
          <ac:chgData name="Wright, Seray (SCE)" userId="455ae766-09ae-4603-b2a2-193095d03954" providerId="ADAL" clId="{4955F37A-E17B-43C5-B64B-41474078B076}" dt="2021-03-21T18:02:31.405" v="665" actId="20577"/>
          <ac:spMkLst>
            <pc:docMk/>
            <pc:sldMk cId="2303614324" sldId="290"/>
            <ac:spMk id="7" creationId="{B4E60BC2-5A2D-4B3A-B4D1-37B844226592}"/>
          </ac:spMkLst>
        </pc:spChg>
        <pc:spChg chg="add del">
          <ac:chgData name="Wright, Seray (SCE)" userId="455ae766-09ae-4603-b2a2-193095d03954" providerId="ADAL" clId="{4955F37A-E17B-43C5-B64B-41474078B076}" dt="2021-03-21T17:19:55.597" v="534" actId="22"/>
          <ac:spMkLst>
            <pc:docMk/>
            <pc:sldMk cId="2303614324" sldId="290"/>
            <ac:spMk id="9" creationId="{9C37AF8C-DA6D-4DF2-83EE-67251EC66A92}"/>
          </ac:spMkLst>
        </pc:spChg>
        <pc:grpChg chg="del">
          <ac:chgData name="Wright, Seray (SCE)" userId="455ae766-09ae-4603-b2a2-193095d03954" providerId="ADAL" clId="{4955F37A-E17B-43C5-B64B-41474078B076}" dt="2021-03-21T17:18:17.643" v="499" actId="478"/>
          <ac:grpSpMkLst>
            <pc:docMk/>
            <pc:sldMk cId="2303614324" sldId="290"/>
            <ac:grpSpMk id="5" creationId="{00000000-0000-0000-0000-000000000000}"/>
          </ac:grpSpMkLst>
        </pc:grpChg>
      </pc:sldChg>
      <pc:sldMasterChg chg="modTransition modSldLayout">
        <pc:chgData name="Wright, Seray (SCE)" userId="455ae766-09ae-4603-b2a2-193095d03954" providerId="ADAL" clId="{4955F37A-E17B-43C5-B64B-41474078B076}" dt="2021-03-21T15:32:29.729" v="217"/>
        <pc:sldMasterMkLst>
          <pc:docMk/>
          <pc:sldMasterMk cId="2209977519" sldId="2147483648"/>
        </pc:sldMasterMkLst>
        <pc:sldLayoutChg chg="modTransition">
          <pc:chgData name="Wright, Seray (SCE)" userId="455ae766-09ae-4603-b2a2-193095d03954" providerId="ADAL" clId="{4955F37A-E17B-43C5-B64B-41474078B076}" dt="2021-03-21T15:32:29.729" v="217"/>
          <pc:sldLayoutMkLst>
            <pc:docMk/>
            <pc:sldMasterMk cId="2209977519" sldId="2147483648"/>
            <pc:sldLayoutMk cId="3168075583" sldId="2147483649"/>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2614314258" sldId="2147483650"/>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960648375" sldId="2147483651"/>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2782244947" sldId="2147483652"/>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990158736" sldId="2147483653"/>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727027711" sldId="2147483654"/>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1212999818" sldId="2147483655"/>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1840726560" sldId="2147483656"/>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3889236939" sldId="2147483657"/>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2910927964" sldId="2147483658"/>
          </pc:sldLayoutMkLst>
        </pc:sldLayoutChg>
        <pc:sldLayoutChg chg="modTransition">
          <pc:chgData name="Wright, Seray (SCE)" userId="455ae766-09ae-4603-b2a2-193095d03954" providerId="ADAL" clId="{4955F37A-E17B-43C5-B64B-41474078B076}" dt="2021-03-21T15:32:29.729" v="217"/>
          <pc:sldLayoutMkLst>
            <pc:docMk/>
            <pc:sldMasterMk cId="2209977519" sldId="2147483648"/>
            <pc:sldLayoutMk cId="3612223792" sldId="2147483659"/>
          </pc:sldLayoutMkLst>
        </pc:sldLayoutChg>
      </pc:sldMasterChg>
      <pc:sldMasterChg chg="modTransition modSldLayout">
        <pc:chgData name="Wright, Seray (SCE)" userId="455ae766-09ae-4603-b2a2-193095d03954" providerId="ADAL" clId="{4955F37A-E17B-43C5-B64B-41474078B076}" dt="2021-03-21T15:32:29.729" v="217"/>
        <pc:sldMasterMkLst>
          <pc:docMk/>
          <pc:sldMasterMk cId="3776902657" sldId="2147483660"/>
        </pc:sldMasterMkLst>
        <pc:sldLayoutChg chg="modTransition">
          <pc:chgData name="Wright, Seray (SCE)" userId="455ae766-09ae-4603-b2a2-193095d03954" providerId="ADAL" clId="{4955F37A-E17B-43C5-B64B-41474078B076}" dt="2021-03-21T15:32:29.729" v="217"/>
          <pc:sldLayoutMkLst>
            <pc:docMk/>
            <pc:sldMasterMk cId="3776902657" sldId="2147483660"/>
            <pc:sldLayoutMk cId="1919925132" sldId="2147483661"/>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2093616641" sldId="2147483662"/>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1536889782" sldId="2147483663"/>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3893334870" sldId="2147483664"/>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1863625601" sldId="2147483665"/>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2994329716" sldId="2147483666"/>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4037688406" sldId="2147483667"/>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3844653515" sldId="2147483668"/>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2904970767" sldId="2147483669"/>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4106944729" sldId="2147483670"/>
          </pc:sldLayoutMkLst>
        </pc:sldLayoutChg>
        <pc:sldLayoutChg chg="modTransition">
          <pc:chgData name="Wright, Seray (SCE)" userId="455ae766-09ae-4603-b2a2-193095d03954" providerId="ADAL" clId="{4955F37A-E17B-43C5-B64B-41474078B076}" dt="2021-03-21T15:32:29.729" v="217"/>
          <pc:sldLayoutMkLst>
            <pc:docMk/>
            <pc:sldMasterMk cId="3776902657" sldId="2147483660"/>
            <pc:sldLayoutMk cId="3805297306" sldId="2147483671"/>
          </pc:sldLayoutMkLst>
        </pc:sldLayoutChg>
      </pc:sldMasterChg>
      <pc:sldMasterChg chg="del delSldLayout">
        <pc:chgData name="Wright, Seray (SCE)" userId="455ae766-09ae-4603-b2a2-193095d03954" providerId="ADAL" clId="{4955F37A-E17B-43C5-B64B-41474078B076}" dt="2021-03-21T15:05:52.838" v="7" actId="47"/>
        <pc:sldMasterMkLst>
          <pc:docMk/>
          <pc:sldMasterMk cId="133438420" sldId="2147483672"/>
        </pc:sldMasterMkLst>
        <pc:sldLayoutChg chg="del">
          <pc:chgData name="Wright, Seray (SCE)" userId="455ae766-09ae-4603-b2a2-193095d03954" providerId="ADAL" clId="{4955F37A-E17B-43C5-B64B-41474078B076}" dt="2021-03-21T15:05:52.838" v="7" actId="47"/>
          <pc:sldLayoutMkLst>
            <pc:docMk/>
            <pc:sldMasterMk cId="133438420" sldId="2147483672"/>
            <pc:sldLayoutMk cId="2712905191" sldId="2147483673"/>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3463142759" sldId="2147483674"/>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1503723357" sldId="2147483675"/>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3231425411" sldId="2147483676"/>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136228760" sldId="2147483677"/>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1894298684" sldId="2147483678"/>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828186774" sldId="2147483679"/>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217314588" sldId="2147483680"/>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3763295936" sldId="2147483681"/>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4130374621" sldId="2147483682"/>
          </pc:sldLayoutMkLst>
        </pc:sldLayoutChg>
        <pc:sldLayoutChg chg="del">
          <pc:chgData name="Wright, Seray (SCE)" userId="455ae766-09ae-4603-b2a2-193095d03954" providerId="ADAL" clId="{4955F37A-E17B-43C5-B64B-41474078B076}" dt="2021-03-21T15:05:52.838" v="7" actId="47"/>
          <pc:sldLayoutMkLst>
            <pc:docMk/>
            <pc:sldMasterMk cId="133438420" sldId="2147483672"/>
            <pc:sldLayoutMk cId="3357878253" sldId="2147483683"/>
          </pc:sldLayoutMkLst>
        </pc:sldLayoutChg>
      </pc:sldMasterChg>
      <pc:sldMasterChg chg="modTransition modSldLayout">
        <pc:chgData name="Wright, Seray (SCE)" userId="455ae766-09ae-4603-b2a2-193095d03954" providerId="ADAL" clId="{4955F37A-E17B-43C5-B64B-41474078B076}" dt="2021-03-21T15:32:29.729" v="217"/>
        <pc:sldMasterMkLst>
          <pc:docMk/>
          <pc:sldMasterMk cId="632915524" sldId="2147483684"/>
        </pc:sldMasterMkLst>
        <pc:sldLayoutChg chg="modTransition">
          <pc:chgData name="Wright, Seray (SCE)" userId="455ae766-09ae-4603-b2a2-193095d03954" providerId="ADAL" clId="{4955F37A-E17B-43C5-B64B-41474078B076}" dt="2021-03-21T15:32:29.729" v="217"/>
          <pc:sldLayoutMkLst>
            <pc:docMk/>
            <pc:sldMasterMk cId="632915524" sldId="2147483684"/>
            <pc:sldLayoutMk cId="2181630193" sldId="2147483685"/>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1339549921" sldId="2147483686"/>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641383431" sldId="2147483687"/>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3786477569" sldId="2147483688"/>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1529337557" sldId="2147483689"/>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2573089747" sldId="2147483690"/>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782011187" sldId="2147483691"/>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3685805040" sldId="2147483692"/>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3129947236" sldId="2147483693"/>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2030465323" sldId="2147483694"/>
          </pc:sldLayoutMkLst>
        </pc:sldLayoutChg>
        <pc:sldLayoutChg chg="modTransition">
          <pc:chgData name="Wright, Seray (SCE)" userId="455ae766-09ae-4603-b2a2-193095d03954" providerId="ADAL" clId="{4955F37A-E17B-43C5-B64B-41474078B076}" dt="2021-03-21T15:32:29.729" v="217"/>
          <pc:sldLayoutMkLst>
            <pc:docMk/>
            <pc:sldMasterMk cId="632915524" sldId="2147483684"/>
            <pc:sldLayoutMk cId="3017793685" sldId="2147483695"/>
          </pc:sldLayoutMkLst>
        </pc:sldLayoutChg>
      </pc:sldMasterChg>
    </pc:docChg>
  </pc:docChgLst>
  <pc:docChgLst>
    <pc:chgData name="Tong Zhi" userId="S::tzhi0307_gmail.com#ext#@projsuccess.onmicrosoft.com::78aa24bb-ba31-4237-8cda-8300b3ae0922" providerId="AD" clId="Web-{469E5B04-8AE3-433E-961F-9E1FA6A6D1B6}"/>
    <pc:docChg chg="delSld modSld sldOrd">
      <pc:chgData name="Tong Zhi" userId="S::tzhi0307_gmail.com#ext#@projsuccess.onmicrosoft.com::78aa24bb-ba31-4237-8cda-8300b3ae0922" providerId="AD" clId="Web-{469E5B04-8AE3-433E-961F-9E1FA6A6D1B6}" dt="2021-03-21T15:55:46.029" v="1010"/>
      <pc:docMkLst>
        <pc:docMk/>
      </pc:docMkLst>
      <pc:sldChg chg="del">
        <pc:chgData name="Tong Zhi" userId="S::tzhi0307_gmail.com#ext#@projsuccess.onmicrosoft.com::78aa24bb-ba31-4237-8cda-8300b3ae0922" providerId="AD" clId="Web-{469E5B04-8AE3-433E-961F-9E1FA6A6D1B6}" dt="2021-03-21T15:35:18.745" v="14"/>
        <pc:sldMkLst>
          <pc:docMk/>
          <pc:sldMk cId="3444040936" sldId="259"/>
        </pc:sldMkLst>
      </pc:sldChg>
      <pc:sldChg chg="del">
        <pc:chgData name="Tong Zhi" userId="S::tzhi0307_gmail.com#ext#@projsuccess.onmicrosoft.com::78aa24bb-ba31-4237-8cda-8300b3ae0922" providerId="AD" clId="Web-{469E5B04-8AE3-433E-961F-9E1FA6A6D1B6}" dt="2021-03-21T15:35:18.745" v="15"/>
        <pc:sldMkLst>
          <pc:docMk/>
          <pc:sldMk cId="1292109188" sldId="260"/>
        </pc:sldMkLst>
      </pc:sldChg>
      <pc:sldChg chg="del">
        <pc:chgData name="Tong Zhi" userId="S::tzhi0307_gmail.com#ext#@projsuccess.onmicrosoft.com::78aa24bb-ba31-4237-8cda-8300b3ae0922" providerId="AD" clId="Web-{469E5B04-8AE3-433E-961F-9E1FA6A6D1B6}" dt="2021-03-21T15:35:18.745" v="16"/>
        <pc:sldMkLst>
          <pc:docMk/>
          <pc:sldMk cId="2097462473" sldId="261"/>
        </pc:sldMkLst>
      </pc:sldChg>
      <pc:sldChg chg="del">
        <pc:chgData name="Tong Zhi" userId="S::tzhi0307_gmail.com#ext#@projsuccess.onmicrosoft.com::78aa24bb-ba31-4237-8cda-8300b3ae0922" providerId="AD" clId="Web-{469E5B04-8AE3-433E-961F-9E1FA6A6D1B6}" dt="2021-03-21T15:35:18.745" v="17"/>
        <pc:sldMkLst>
          <pc:docMk/>
          <pc:sldMk cId="2305830571" sldId="262"/>
        </pc:sldMkLst>
      </pc:sldChg>
      <pc:sldChg chg="del">
        <pc:chgData name="Tong Zhi" userId="S::tzhi0307_gmail.com#ext#@projsuccess.onmicrosoft.com::78aa24bb-ba31-4237-8cda-8300b3ae0922" providerId="AD" clId="Web-{469E5B04-8AE3-433E-961F-9E1FA6A6D1B6}" dt="2021-03-21T15:35:18.745" v="18"/>
        <pc:sldMkLst>
          <pc:docMk/>
          <pc:sldMk cId="3580871306" sldId="263"/>
        </pc:sldMkLst>
      </pc:sldChg>
      <pc:sldChg chg="del">
        <pc:chgData name="Tong Zhi" userId="S::tzhi0307_gmail.com#ext#@projsuccess.onmicrosoft.com::78aa24bb-ba31-4237-8cda-8300b3ae0922" providerId="AD" clId="Web-{469E5B04-8AE3-433E-961F-9E1FA6A6D1B6}" dt="2021-03-21T15:35:18.745" v="19"/>
        <pc:sldMkLst>
          <pc:docMk/>
          <pc:sldMk cId="3611431060" sldId="264"/>
        </pc:sldMkLst>
      </pc:sldChg>
      <pc:sldChg chg="del">
        <pc:chgData name="Tong Zhi" userId="S::tzhi0307_gmail.com#ext#@projsuccess.onmicrosoft.com::78aa24bb-ba31-4237-8cda-8300b3ae0922" providerId="AD" clId="Web-{469E5B04-8AE3-433E-961F-9E1FA6A6D1B6}" dt="2021-03-21T15:35:18.745" v="20"/>
        <pc:sldMkLst>
          <pc:docMk/>
          <pc:sldMk cId="1148188883" sldId="265"/>
        </pc:sldMkLst>
      </pc:sldChg>
      <pc:sldChg chg="del">
        <pc:chgData name="Tong Zhi" userId="S::tzhi0307_gmail.com#ext#@projsuccess.onmicrosoft.com::78aa24bb-ba31-4237-8cda-8300b3ae0922" providerId="AD" clId="Web-{469E5B04-8AE3-433E-961F-9E1FA6A6D1B6}" dt="2021-03-21T15:35:18.745" v="21"/>
        <pc:sldMkLst>
          <pc:docMk/>
          <pc:sldMk cId="347148569" sldId="266"/>
        </pc:sldMkLst>
      </pc:sldChg>
      <pc:sldChg chg="del">
        <pc:chgData name="Tong Zhi" userId="S::tzhi0307_gmail.com#ext#@projsuccess.onmicrosoft.com::78aa24bb-ba31-4237-8cda-8300b3ae0922" providerId="AD" clId="Web-{469E5B04-8AE3-433E-961F-9E1FA6A6D1B6}" dt="2021-03-21T15:35:18.745" v="22"/>
        <pc:sldMkLst>
          <pc:docMk/>
          <pc:sldMk cId="1375922596" sldId="267"/>
        </pc:sldMkLst>
      </pc:sldChg>
      <pc:sldChg chg="modSp">
        <pc:chgData name="Tong Zhi" userId="S::tzhi0307_gmail.com#ext#@projsuccess.onmicrosoft.com::78aa24bb-ba31-4237-8cda-8300b3ae0922" providerId="AD" clId="Web-{469E5B04-8AE3-433E-961F-9E1FA6A6D1B6}" dt="2021-03-21T15:40:21.034" v="185" actId="20577"/>
        <pc:sldMkLst>
          <pc:docMk/>
          <pc:sldMk cId="0" sldId="270"/>
        </pc:sldMkLst>
        <pc:spChg chg="mod">
          <ac:chgData name="Tong Zhi" userId="S::tzhi0307_gmail.com#ext#@projsuccess.onmicrosoft.com::78aa24bb-ba31-4237-8cda-8300b3ae0922" providerId="AD" clId="Web-{469E5B04-8AE3-433E-961F-9E1FA6A6D1B6}" dt="2021-03-21T15:40:21.034" v="185" actId="20577"/>
          <ac:spMkLst>
            <pc:docMk/>
            <pc:sldMk cId="0" sldId="270"/>
            <ac:spMk id="18" creationId="{00000000-0000-0000-0000-000000000000}"/>
          </ac:spMkLst>
        </pc:spChg>
      </pc:sldChg>
      <pc:sldChg chg="addSp delSp modSp ord modNotes">
        <pc:chgData name="Tong Zhi" userId="S::tzhi0307_gmail.com#ext#@projsuccess.onmicrosoft.com::78aa24bb-ba31-4237-8cda-8300b3ae0922" providerId="AD" clId="Web-{469E5B04-8AE3-433E-961F-9E1FA6A6D1B6}" dt="2021-03-21T15:53:40.760" v="852"/>
        <pc:sldMkLst>
          <pc:docMk/>
          <pc:sldMk cId="0" sldId="273"/>
        </pc:sldMkLst>
        <pc:spChg chg="add del mod">
          <ac:chgData name="Tong Zhi" userId="S::tzhi0307_gmail.com#ext#@projsuccess.onmicrosoft.com::78aa24bb-ba31-4237-8cda-8300b3ae0922" providerId="AD" clId="Web-{469E5B04-8AE3-433E-961F-9E1FA6A6D1B6}" dt="2021-03-21T15:40:59.114" v="195"/>
          <ac:spMkLst>
            <pc:docMk/>
            <pc:sldMk cId="0" sldId="273"/>
            <ac:spMk id="6" creationId="{64A062ED-43A2-461C-B42C-5874674D3E7C}"/>
          </ac:spMkLst>
        </pc:spChg>
        <pc:spChg chg="add del mod">
          <ac:chgData name="Tong Zhi" userId="S::tzhi0307_gmail.com#ext#@projsuccess.onmicrosoft.com::78aa24bb-ba31-4237-8cda-8300b3ae0922" providerId="AD" clId="Web-{469E5B04-8AE3-433E-961F-9E1FA6A6D1B6}" dt="2021-03-21T15:45:31.200" v="350"/>
          <ac:spMkLst>
            <pc:docMk/>
            <pc:sldMk cId="0" sldId="273"/>
            <ac:spMk id="7" creationId="{639F28D5-9B6B-4707-91D4-38F3F088EBA0}"/>
          </ac:spMkLst>
        </pc:spChg>
        <pc:spChg chg="add del mod">
          <ac:chgData name="Tong Zhi" userId="S::tzhi0307_gmail.com#ext#@projsuccess.onmicrosoft.com::78aa24bb-ba31-4237-8cda-8300b3ae0922" providerId="AD" clId="Web-{469E5B04-8AE3-433E-961F-9E1FA6A6D1B6}" dt="2021-03-21T15:45:46.560" v="368"/>
          <ac:spMkLst>
            <pc:docMk/>
            <pc:sldMk cId="0" sldId="273"/>
            <ac:spMk id="8" creationId="{78583867-1637-4887-AA9E-4A29DF13F355}"/>
          </ac:spMkLst>
        </pc:spChg>
        <pc:spChg chg="add mod">
          <ac:chgData name="Tong Zhi" userId="S::tzhi0307_gmail.com#ext#@projsuccess.onmicrosoft.com::78aa24bb-ba31-4237-8cda-8300b3ae0922" providerId="AD" clId="Web-{469E5B04-8AE3-433E-961F-9E1FA6A6D1B6}" dt="2021-03-21T15:45:45.107" v="366" actId="20577"/>
          <ac:spMkLst>
            <pc:docMk/>
            <pc:sldMk cId="0" sldId="273"/>
            <ac:spMk id="9" creationId="{2BB589FB-7F30-4C20-827E-778CE81C15AD}"/>
          </ac:spMkLst>
        </pc:spChg>
      </pc:sldChg>
      <pc:sldChg chg="modNotes">
        <pc:chgData name="Tong Zhi" userId="S::tzhi0307_gmail.com#ext#@projsuccess.onmicrosoft.com::78aa24bb-ba31-4237-8cda-8300b3ae0922" providerId="AD" clId="Web-{469E5B04-8AE3-433E-961F-9E1FA6A6D1B6}" dt="2021-03-21T15:55:46.029" v="1010"/>
        <pc:sldMkLst>
          <pc:docMk/>
          <pc:sldMk cId="0" sldId="277"/>
        </pc:sldMkLst>
      </pc:sldChg>
      <pc:sldChg chg="modSp">
        <pc:chgData name="Tong Zhi" userId="S::tzhi0307_gmail.com#ext#@projsuccess.onmicrosoft.com::78aa24bb-ba31-4237-8cda-8300b3ae0922" providerId="AD" clId="Web-{469E5B04-8AE3-433E-961F-9E1FA6A6D1B6}" dt="2021-03-21T15:34:59.385" v="13" actId="20577"/>
        <pc:sldMkLst>
          <pc:docMk/>
          <pc:sldMk cId="910142163" sldId="287"/>
        </pc:sldMkLst>
        <pc:spChg chg="mod">
          <ac:chgData name="Tong Zhi" userId="S::tzhi0307_gmail.com#ext#@projsuccess.onmicrosoft.com::78aa24bb-ba31-4237-8cda-8300b3ae0922" providerId="AD" clId="Web-{469E5B04-8AE3-433E-961F-9E1FA6A6D1B6}" dt="2021-03-21T15:34:59.385" v="13" actId="20577"/>
          <ac:spMkLst>
            <pc:docMk/>
            <pc:sldMk cId="910142163" sldId="287"/>
            <ac:spMk id="7" creationId="{251EDA8D-003C-4C65-8442-52EE46E02E5C}"/>
          </ac:spMkLst>
        </pc:spChg>
      </pc:sldChg>
    </pc:docChg>
  </pc:docChgLst>
  <pc:docChgLst>
    <pc:chgData name="Chi-Yun Chen" userId="S::chi-yun.chen_postgrad.manchester.ac.uk#ext#@projsuccess.onmicrosoft.com::a587814d-2d32-4d24-9a51-d5ff334a8df8" providerId="AD" clId="Web-{C5C273BC-F421-474B-93D6-4AA1B9603A0F}"/>
    <pc:docChg chg="modSld">
      <pc:chgData name="Chi-Yun Chen" userId="S::chi-yun.chen_postgrad.manchester.ac.uk#ext#@projsuccess.onmicrosoft.com::a587814d-2d32-4d24-9a51-d5ff334a8df8" providerId="AD" clId="Web-{C5C273BC-F421-474B-93D6-4AA1B9603A0F}" dt="2021-03-21T16:24:47.369" v="705" actId="20577"/>
      <pc:docMkLst>
        <pc:docMk/>
      </pc:docMkLst>
      <pc:sldChg chg="modSp">
        <pc:chgData name="Chi-Yun Chen" userId="S::chi-yun.chen_postgrad.manchester.ac.uk#ext#@projsuccess.onmicrosoft.com::a587814d-2d32-4d24-9a51-d5ff334a8df8" providerId="AD" clId="Web-{C5C273BC-F421-474B-93D6-4AA1B9603A0F}" dt="2021-03-21T16:24:47.369" v="705" actId="20577"/>
        <pc:sldMkLst>
          <pc:docMk/>
          <pc:sldMk cId="0" sldId="273"/>
        </pc:sldMkLst>
        <pc:spChg chg="mod">
          <ac:chgData name="Chi-Yun Chen" userId="S::chi-yun.chen_postgrad.manchester.ac.uk#ext#@projsuccess.onmicrosoft.com::a587814d-2d32-4d24-9a51-d5ff334a8df8" providerId="AD" clId="Web-{C5C273BC-F421-474B-93D6-4AA1B9603A0F}" dt="2021-03-21T16:24:47.369" v="705" actId="20577"/>
          <ac:spMkLst>
            <pc:docMk/>
            <pc:sldMk cId="0" sldId="273"/>
            <ac:spMk id="6" creationId="{CC389F47-1FA6-4405-AEA6-420DCF2A4F4D}"/>
          </ac:spMkLst>
        </pc:spChg>
      </pc:sldChg>
      <pc:sldChg chg="modNotes">
        <pc:chgData name="Chi-Yun Chen" userId="S::chi-yun.chen_postgrad.manchester.ac.uk#ext#@projsuccess.onmicrosoft.com::a587814d-2d32-4d24-9a51-d5ff334a8df8" providerId="AD" clId="Web-{C5C273BC-F421-474B-93D6-4AA1B9603A0F}" dt="2021-03-21T16:12:10.080" v="673"/>
        <pc:sldMkLst>
          <pc:docMk/>
          <pc:sldMk cId="1285470251" sldId="284"/>
        </pc:sldMkLst>
      </pc:sldChg>
      <pc:sldChg chg="modNotes">
        <pc:chgData name="Chi-Yun Chen" userId="S::chi-yun.chen_postgrad.manchester.ac.uk#ext#@projsuccess.onmicrosoft.com::a587814d-2d32-4d24-9a51-d5ff334a8df8" providerId="AD" clId="Web-{C5C273BC-F421-474B-93D6-4AA1B9603A0F}" dt="2021-03-21T16:15:49.990" v="704"/>
        <pc:sldMkLst>
          <pc:docMk/>
          <pc:sldMk cId="4285552120" sldId="285"/>
        </pc:sldMkLst>
      </pc:sldChg>
    </pc:docChg>
  </pc:docChgLst>
  <pc:docChgLst>
    <pc:chgData name="Chi-Yun Chen" userId="S::chi-yun.chen_postgrad.manchester.ac.uk#ext#@projsuccess.onmicrosoft.com::a587814d-2d32-4d24-9a51-d5ff334a8df8" providerId="AD" clId="Web-{61C46FF5-B407-47A1-99C9-0E4527ADA3EB}"/>
    <pc:docChg chg="modSld">
      <pc:chgData name="Chi-Yun Chen" userId="S::chi-yun.chen_postgrad.manchester.ac.uk#ext#@projsuccess.onmicrosoft.com::a587814d-2d32-4d24-9a51-d5ff334a8df8" providerId="AD" clId="Web-{61C46FF5-B407-47A1-99C9-0E4527ADA3EB}" dt="2021-03-21T18:07:02.473" v="239"/>
      <pc:docMkLst>
        <pc:docMk/>
      </pc:docMkLst>
      <pc:sldChg chg="modNotes">
        <pc:chgData name="Chi-Yun Chen" userId="S::chi-yun.chen_postgrad.manchester.ac.uk#ext#@projsuccess.onmicrosoft.com::a587814d-2d32-4d24-9a51-d5ff334a8df8" providerId="AD" clId="Web-{61C46FF5-B407-47A1-99C9-0E4527ADA3EB}" dt="2021-03-21T18:07:02.473" v="239"/>
        <pc:sldMkLst>
          <pc:docMk/>
          <pc:sldMk cId="0" sldId="273"/>
        </pc:sldMkLst>
      </pc:sldChg>
      <pc:sldChg chg="modNotes">
        <pc:chgData name="Chi-Yun Chen" userId="S::chi-yun.chen_postgrad.manchester.ac.uk#ext#@projsuccess.onmicrosoft.com::a587814d-2d32-4d24-9a51-d5ff334a8df8" providerId="AD" clId="Web-{61C46FF5-B407-47A1-99C9-0E4527ADA3EB}" dt="2021-03-21T18:00:47.042" v="49"/>
        <pc:sldMkLst>
          <pc:docMk/>
          <pc:sldMk cId="4285552120" sldId="285"/>
        </pc:sldMkLst>
      </pc:sldChg>
    </pc:docChg>
  </pc:docChgLst>
  <pc:docChgLst>
    <pc:chgData name="Tong Zhi" userId="S::tzhi0307_gmail.com#ext#@projsuccess.onmicrosoft.com::78aa24bb-ba31-4237-8cda-8300b3ae0922" providerId="AD" clId="Web-{727D801E-1A79-4397-AD21-D1CCED701505}"/>
    <pc:docChg chg="modSld">
      <pc:chgData name="Tong Zhi" userId="S::tzhi0307_gmail.com#ext#@projsuccess.onmicrosoft.com::78aa24bb-ba31-4237-8cda-8300b3ae0922" providerId="AD" clId="Web-{727D801E-1A79-4397-AD21-D1CCED701505}" dt="2021-03-21T15:15:25.556" v="299"/>
      <pc:docMkLst>
        <pc:docMk/>
      </pc:docMkLst>
      <pc:sldChg chg="delSp modSp">
        <pc:chgData name="Tong Zhi" userId="S::tzhi0307_gmail.com#ext#@projsuccess.onmicrosoft.com::78aa24bb-ba31-4237-8cda-8300b3ae0922" providerId="AD" clId="Web-{727D801E-1A79-4397-AD21-D1CCED701505}" dt="2021-03-21T15:13:37.721" v="274"/>
        <pc:sldMkLst>
          <pc:docMk/>
          <pc:sldMk cId="3444040936" sldId="259"/>
        </pc:sldMkLst>
        <pc:spChg chg="del mod">
          <ac:chgData name="Tong Zhi" userId="S::tzhi0307_gmail.com#ext#@projsuccess.onmicrosoft.com::78aa24bb-ba31-4237-8cda-8300b3ae0922" providerId="AD" clId="Web-{727D801E-1A79-4397-AD21-D1CCED701505}" dt="2021-03-21T15:13:37.721" v="274"/>
          <ac:spMkLst>
            <pc:docMk/>
            <pc:sldMk cId="3444040936" sldId="259"/>
            <ac:spMk id="4" creationId="{00000000-0000-0000-0000-000000000000}"/>
          </ac:spMkLst>
        </pc:spChg>
      </pc:sldChg>
      <pc:sldChg chg="addSp delSp modSp">
        <pc:chgData name="Tong Zhi" userId="S::tzhi0307_gmail.com#ext#@projsuccess.onmicrosoft.com::78aa24bb-ba31-4237-8cda-8300b3ae0922" providerId="AD" clId="Web-{727D801E-1A79-4397-AD21-D1CCED701505}" dt="2021-03-21T15:13:33.924" v="270"/>
        <pc:sldMkLst>
          <pc:docMk/>
          <pc:sldMk cId="1292109188" sldId="260"/>
        </pc:sldMkLst>
        <pc:spChg chg="del">
          <ac:chgData name="Tong Zhi" userId="S::tzhi0307_gmail.com#ext#@projsuccess.onmicrosoft.com::78aa24bb-ba31-4237-8cda-8300b3ae0922" providerId="AD" clId="Web-{727D801E-1A79-4397-AD21-D1CCED701505}" dt="2021-03-21T15:13:33.924" v="270"/>
          <ac:spMkLst>
            <pc:docMk/>
            <pc:sldMk cId="1292109188" sldId="260"/>
            <ac:spMk id="4" creationId="{00000000-0000-0000-0000-000000000000}"/>
          </ac:spMkLst>
        </pc:spChg>
        <pc:picChg chg="add mod">
          <ac:chgData name="Tong Zhi" userId="S::tzhi0307_gmail.com#ext#@projsuccess.onmicrosoft.com::78aa24bb-ba31-4237-8cda-8300b3ae0922" providerId="AD" clId="Web-{727D801E-1A79-4397-AD21-D1CCED701505}" dt="2021-03-21T15:05:19.456" v="4" actId="14100"/>
          <ac:picMkLst>
            <pc:docMk/>
            <pc:sldMk cId="1292109188" sldId="260"/>
            <ac:picMk id="6" creationId="{40DC6DA3-A4E5-4627-891F-08491D37A228}"/>
          </ac:picMkLst>
        </pc:picChg>
      </pc:sldChg>
      <pc:sldChg chg="delSp modSp">
        <pc:chgData name="Tong Zhi" userId="S::tzhi0307_gmail.com#ext#@projsuccess.onmicrosoft.com::78aa24bb-ba31-4237-8cda-8300b3ae0922" providerId="AD" clId="Web-{727D801E-1A79-4397-AD21-D1CCED701505}" dt="2021-03-21T15:13:30.752" v="269"/>
        <pc:sldMkLst>
          <pc:docMk/>
          <pc:sldMk cId="2097462473" sldId="261"/>
        </pc:sldMkLst>
        <pc:spChg chg="del mod">
          <ac:chgData name="Tong Zhi" userId="S::tzhi0307_gmail.com#ext#@projsuccess.onmicrosoft.com::78aa24bb-ba31-4237-8cda-8300b3ae0922" providerId="AD" clId="Web-{727D801E-1A79-4397-AD21-D1CCED701505}" dt="2021-03-21T15:13:30.752" v="269"/>
          <ac:spMkLst>
            <pc:docMk/>
            <pc:sldMk cId="2097462473" sldId="261"/>
            <ac:spMk id="4" creationId="{00000000-0000-0000-0000-000000000000}"/>
          </ac:spMkLst>
        </pc:spChg>
      </pc:sldChg>
      <pc:sldChg chg="delSp">
        <pc:chgData name="Tong Zhi" userId="S::tzhi0307_gmail.com#ext#@projsuccess.onmicrosoft.com::78aa24bb-ba31-4237-8cda-8300b3ae0922" providerId="AD" clId="Web-{727D801E-1A79-4397-AD21-D1CCED701505}" dt="2021-03-21T15:13:22.751" v="257"/>
        <pc:sldMkLst>
          <pc:docMk/>
          <pc:sldMk cId="2305830571" sldId="262"/>
        </pc:sldMkLst>
        <pc:spChg chg="del">
          <ac:chgData name="Tong Zhi" userId="S::tzhi0307_gmail.com#ext#@projsuccess.onmicrosoft.com::78aa24bb-ba31-4237-8cda-8300b3ae0922" providerId="AD" clId="Web-{727D801E-1A79-4397-AD21-D1CCED701505}" dt="2021-03-21T15:13:22.751" v="257"/>
          <ac:spMkLst>
            <pc:docMk/>
            <pc:sldMk cId="2305830571" sldId="262"/>
            <ac:spMk id="4" creationId="{00000000-0000-0000-0000-000000000000}"/>
          </ac:spMkLst>
        </pc:spChg>
      </pc:sldChg>
      <pc:sldChg chg="delSp">
        <pc:chgData name="Tong Zhi" userId="S::tzhi0307_gmail.com#ext#@projsuccess.onmicrosoft.com::78aa24bb-ba31-4237-8cda-8300b3ae0922" providerId="AD" clId="Web-{727D801E-1A79-4397-AD21-D1CCED701505}" dt="2021-03-21T15:13:20.345" v="256"/>
        <pc:sldMkLst>
          <pc:docMk/>
          <pc:sldMk cId="3580871306" sldId="263"/>
        </pc:sldMkLst>
        <pc:spChg chg="del">
          <ac:chgData name="Tong Zhi" userId="S::tzhi0307_gmail.com#ext#@projsuccess.onmicrosoft.com::78aa24bb-ba31-4237-8cda-8300b3ae0922" providerId="AD" clId="Web-{727D801E-1A79-4397-AD21-D1CCED701505}" dt="2021-03-21T15:13:20.345" v="256"/>
          <ac:spMkLst>
            <pc:docMk/>
            <pc:sldMk cId="3580871306" sldId="263"/>
            <ac:spMk id="4" creationId="{00000000-0000-0000-0000-000000000000}"/>
          </ac:spMkLst>
        </pc:spChg>
      </pc:sldChg>
      <pc:sldChg chg="delSp">
        <pc:chgData name="Tong Zhi" userId="S::tzhi0307_gmail.com#ext#@projsuccess.onmicrosoft.com::78aa24bb-ba31-4237-8cda-8300b3ae0922" providerId="AD" clId="Web-{727D801E-1A79-4397-AD21-D1CCED701505}" dt="2021-03-21T15:13:18.517" v="255"/>
        <pc:sldMkLst>
          <pc:docMk/>
          <pc:sldMk cId="3611431060" sldId="264"/>
        </pc:sldMkLst>
        <pc:spChg chg="del">
          <ac:chgData name="Tong Zhi" userId="S::tzhi0307_gmail.com#ext#@projsuccess.onmicrosoft.com::78aa24bb-ba31-4237-8cda-8300b3ae0922" providerId="AD" clId="Web-{727D801E-1A79-4397-AD21-D1CCED701505}" dt="2021-03-21T15:13:18.517" v="255"/>
          <ac:spMkLst>
            <pc:docMk/>
            <pc:sldMk cId="3611431060" sldId="264"/>
            <ac:spMk id="4" creationId="{00000000-0000-0000-0000-000000000000}"/>
          </ac:spMkLst>
        </pc:spChg>
      </pc:sldChg>
      <pc:sldChg chg="delSp">
        <pc:chgData name="Tong Zhi" userId="S::tzhi0307_gmail.com#ext#@projsuccess.onmicrosoft.com::78aa24bb-ba31-4237-8cda-8300b3ae0922" providerId="AD" clId="Web-{727D801E-1A79-4397-AD21-D1CCED701505}" dt="2021-03-21T15:13:11.094" v="254"/>
        <pc:sldMkLst>
          <pc:docMk/>
          <pc:sldMk cId="1148188883" sldId="265"/>
        </pc:sldMkLst>
        <pc:spChg chg="del">
          <ac:chgData name="Tong Zhi" userId="S::tzhi0307_gmail.com#ext#@projsuccess.onmicrosoft.com::78aa24bb-ba31-4237-8cda-8300b3ae0922" providerId="AD" clId="Web-{727D801E-1A79-4397-AD21-D1CCED701505}" dt="2021-03-21T15:13:11.094" v="254"/>
          <ac:spMkLst>
            <pc:docMk/>
            <pc:sldMk cId="1148188883" sldId="265"/>
            <ac:spMk id="4" creationId="{00000000-0000-0000-0000-000000000000}"/>
          </ac:spMkLst>
        </pc:spChg>
      </pc:sldChg>
      <pc:sldChg chg="delSp">
        <pc:chgData name="Tong Zhi" userId="S::tzhi0307_gmail.com#ext#@projsuccess.onmicrosoft.com::78aa24bb-ba31-4237-8cda-8300b3ae0922" providerId="AD" clId="Web-{727D801E-1A79-4397-AD21-D1CCED701505}" dt="2021-03-21T15:13:07.251" v="253"/>
        <pc:sldMkLst>
          <pc:docMk/>
          <pc:sldMk cId="347148569" sldId="266"/>
        </pc:sldMkLst>
        <pc:spChg chg="del">
          <ac:chgData name="Tong Zhi" userId="S::tzhi0307_gmail.com#ext#@projsuccess.onmicrosoft.com::78aa24bb-ba31-4237-8cda-8300b3ae0922" providerId="AD" clId="Web-{727D801E-1A79-4397-AD21-D1CCED701505}" dt="2021-03-21T15:13:07.251" v="253"/>
          <ac:spMkLst>
            <pc:docMk/>
            <pc:sldMk cId="347148569" sldId="266"/>
            <ac:spMk id="4" creationId="{00000000-0000-0000-0000-000000000000}"/>
          </ac:spMkLst>
        </pc:spChg>
      </pc:sldChg>
      <pc:sldChg chg="delSp modSp">
        <pc:chgData name="Tong Zhi" userId="S::tzhi0307_gmail.com#ext#@projsuccess.onmicrosoft.com::78aa24bb-ba31-4237-8cda-8300b3ae0922" providerId="AD" clId="Web-{727D801E-1A79-4397-AD21-D1CCED701505}" dt="2021-03-21T15:13:02.516" v="252" actId="1076"/>
        <pc:sldMkLst>
          <pc:docMk/>
          <pc:sldMk cId="1375922596" sldId="267"/>
        </pc:sldMkLst>
        <pc:spChg chg="del">
          <ac:chgData name="Tong Zhi" userId="S::tzhi0307_gmail.com#ext#@projsuccess.onmicrosoft.com::78aa24bb-ba31-4237-8cda-8300b3ae0922" providerId="AD" clId="Web-{727D801E-1A79-4397-AD21-D1CCED701505}" dt="2021-03-21T15:13:00.281" v="251"/>
          <ac:spMkLst>
            <pc:docMk/>
            <pc:sldMk cId="1375922596" sldId="267"/>
            <ac:spMk id="4" creationId="{00000000-0000-0000-0000-000000000000}"/>
          </ac:spMkLst>
        </pc:spChg>
        <pc:spChg chg="mod">
          <ac:chgData name="Tong Zhi" userId="S::tzhi0307_gmail.com#ext#@projsuccess.onmicrosoft.com::78aa24bb-ba31-4237-8cda-8300b3ae0922" providerId="AD" clId="Web-{727D801E-1A79-4397-AD21-D1CCED701505}" dt="2021-03-21T15:13:02.516" v="252" actId="1076"/>
          <ac:spMkLst>
            <pc:docMk/>
            <pc:sldMk cId="1375922596" sldId="267"/>
            <ac:spMk id="5" creationId="{00000000-0000-0000-0000-000000000000}"/>
          </ac:spMkLst>
        </pc:spChg>
      </pc:sldChg>
      <pc:sldChg chg="modSp">
        <pc:chgData name="Tong Zhi" userId="S::tzhi0307_gmail.com#ext#@projsuccess.onmicrosoft.com::78aa24bb-ba31-4237-8cda-8300b3ae0922" providerId="AD" clId="Web-{727D801E-1A79-4397-AD21-D1CCED701505}" dt="2021-03-21T15:06:47.977" v="15" actId="20577"/>
        <pc:sldMkLst>
          <pc:docMk/>
          <pc:sldMk cId="0" sldId="268"/>
        </pc:sldMkLst>
        <pc:spChg chg="mod">
          <ac:chgData name="Tong Zhi" userId="S::tzhi0307_gmail.com#ext#@projsuccess.onmicrosoft.com::78aa24bb-ba31-4237-8cda-8300b3ae0922" providerId="AD" clId="Web-{727D801E-1A79-4397-AD21-D1CCED701505}" dt="2021-03-21T15:06:47.977" v="15" actId="20577"/>
          <ac:spMkLst>
            <pc:docMk/>
            <pc:sldMk cId="0" sldId="268"/>
            <ac:spMk id="6" creationId="{00000000-0000-0000-0000-000000000000}"/>
          </ac:spMkLst>
        </pc:spChg>
      </pc:sldChg>
      <pc:sldChg chg="modSp">
        <pc:chgData name="Tong Zhi" userId="S::tzhi0307_gmail.com#ext#@projsuccess.onmicrosoft.com::78aa24bb-ba31-4237-8cda-8300b3ae0922" providerId="AD" clId="Web-{727D801E-1A79-4397-AD21-D1CCED701505}" dt="2021-03-21T15:12:51.765" v="250" actId="20577"/>
        <pc:sldMkLst>
          <pc:docMk/>
          <pc:sldMk cId="0" sldId="271"/>
        </pc:sldMkLst>
        <pc:spChg chg="mod">
          <ac:chgData name="Tong Zhi" userId="S::tzhi0307_gmail.com#ext#@projsuccess.onmicrosoft.com::78aa24bb-ba31-4237-8cda-8300b3ae0922" providerId="AD" clId="Web-{727D801E-1A79-4397-AD21-D1CCED701505}" dt="2021-03-21T15:12:51.765" v="250" actId="20577"/>
          <ac:spMkLst>
            <pc:docMk/>
            <pc:sldMk cId="0" sldId="271"/>
            <ac:spMk id="17" creationId="{00000000-0000-0000-0000-000000000000}"/>
          </ac:spMkLst>
        </pc:spChg>
      </pc:sldChg>
      <pc:sldChg chg="modNotes">
        <pc:chgData name="Tong Zhi" userId="S::tzhi0307_gmail.com#ext#@projsuccess.onmicrosoft.com::78aa24bb-ba31-4237-8cda-8300b3ae0922" providerId="AD" clId="Web-{727D801E-1A79-4397-AD21-D1CCED701505}" dt="2021-03-21T15:14:45.944" v="285"/>
        <pc:sldMkLst>
          <pc:docMk/>
          <pc:sldMk cId="0" sldId="277"/>
        </pc:sldMkLst>
      </pc:sldChg>
      <pc:sldChg chg="modNotes">
        <pc:chgData name="Tong Zhi" userId="S::tzhi0307_gmail.com#ext#@projsuccess.onmicrosoft.com::78aa24bb-ba31-4237-8cda-8300b3ae0922" providerId="AD" clId="Web-{727D801E-1A79-4397-AD21-D1CCED701505}" dt="2021-03-21T15:15:25.556" v="299"/>
        <pc:sldMkLst>
          <pc:docMk/>
          <pc:sldMk cId="0" sldId="278"/>
        </pc:sldMkLst>
      </pc:sldChg>
    </pc:docChg>
  </pc:docChgLst>
  <pc:docChgLst>
    <pc:chgData name="Tong Zhi" userId="S::tzhi0307_gmail.com#ext#@projsuccess.onmicrosoft.com::78aa24bb-ba31-4237-8cda-8300b3ae0922" providerId="AD" clId="Web-{DDAD3C1B-1CCD-4E96-9992-24AD37A42930}"/>
    <pc:docChg chg="modSld">
      <pc:chgData name="Tong Zhi" userId="S::tzhi0307_gmail.com#ext#@projsuccess.onmicrosoft.com::78aa24bb-ba31-4237-8cda-8300b3ae0922" providerId="AD" clId="Web-{DDAD3C1B-1CCD-4E96-9992-24AD37A42930}" dt="2021-03-21T16:37:58.710" v="1464"/>
      <pc:docMkLst>
        <pc:docMk/>
      </pc:docMkLst>
      <pc:sldChg chg="modSp modNotes">
        <pc:chgData name="Tong Zhi" userId="S::tzhi0307_gmail.com#ext#@projsuccess.onmicrosoft.com::78aa24bb-ba31-4237-8cda-8300b3ae0922" providerId="AD" clId="Web-{DDAD3C1B-1CCD-4E96-9992-24AD37A42930}" dt="2021-03-21T16:29:28.526" v="878"/>
        <pc:sldMkLst>
          <pc:docMk/>
          <pc:sldMk cId="0" sldId="273"/>
        </pc:sldMkLst>
        <pc:spChg chg="mod">
          <ac:chgData name="Tong Zhi" userId="S::tzhi0307_gmail.com#ext#@projsuccess.onmicrosoft.com::78aa24bb-ba31-4237-8cda-8300b3ae0922" providerId="AD" clId="Web-{DDAD3C1B-1CCD-4E96-9992-24AD37A42930}" dt="2021-03-21T16:28:24.743" v="844" actId="1076"/>
          <ac:spMkLst>
            <pc:docMk/>
            <pc:sldMk cId="0" sldId="273"/>
            <ac:spMk id="6" creationId="{CC389F47-1FA6-4405-AEA6-420DCF2A4F4D}"/>
          </ac:spMkLst>
        </pc:spChg>
        <pc:grpChg chg="mod">
          <ac:chgData name="Tong Zhi" userId="S::tzhi0307_gmail.com#ext#@projsuccess.onmicrosoft.com::78aa24bb-ba31-4237-8cda-8300b3ae0922" providerId="AD" clId="Web-{DDAD3C1B-1CCD-4E96-9992-24AD37A42930}" dt="2021-03-21T16:28:13.727" v="843" actId="1076"/>
          <ac:grpSpMkLst>
            <pc:docMk/>
            <pc:sldMk cId="0" sldId="273"/>
            <ac:grpSpMk id="4" creationId="{00000000-0000-0000-0000-000000000000}"/>
          </ac:grpSpMkLst>
        </pc:grpChg>
      </pc:sldChg>
      <pc:sldChg chg="modSp modNotes">
        <pc:chgData name="Tong Zhi" userId="S::tzhi0307_gmail.com#ext#@projsuccess.onmicrosoft.com::78aa24bb-ba31-4237-8cda-8300b3ae0922" providerId="AD" clId="Web-{DDAD3C1B-1CCD-4E96-9992-24AD37A42930}" dt="2021-03-21T16:37:58.710" v="1464"/>
        <pc:sldMkLst>
          <pc:docMk/>
          <pc:sldMk cId="0" sldId="277"/>
        </pc:sldMkLst>
        <pc:spChg chg="mod">
          <ac:chgData name="Tong Zhi" userId="S::tzhi0307_gmail.com#ext#@projsuccess.onmicrosoft.com::78aa24bb-ba31-4237-8cda-8300b3ae0922" providerId="AD" clId="Web-{DDAD3C1B-1CCD-4E96-9992-24AD37A42930}" dt="2021-03-21T16:32:26.312" v="1103" actId="20577"/>
          <ac:spMkLst>
            <pc:docMk/>
            <pc:sldMk cId="0" sldId="277"/>
            <ac:spMk id="9" creationId="{00000000-0000-0000-0000-000000000000}"/>
          </ac:spMkLst>
        </pc:spChg>
      </pc:sldChg>
      <pc:sldChg chg="modNotes">
        <pc:chgData name="Tong Zhi" userId="S::tzhi0307_gmail.com#ext#@projsuccess.onmicrosoft.com::78aa24bb-ba31-4237-8cda-8300b3ae0922" providerId="AD" clId="Web-{DDAD3C1B-1CCD-4E96-9992-24AD37A42930}" dt="2021-03-21T16:17:33.346" v="25"/>
        <pc:sldMkLst>
          <pc:docMk/>
          <pc:sldMk cId="1285470251" sldId="284"/>
        </pc:sldMkLst>
      </pc:sldChg>
      <pc:sldChg chg="modNotes">
        <pc:chgData name="Tong Zhi" userId="S::tzhi0307_gmail.com#ext#@projsuccess.onmicrosoft.com::78aa24bb-ba31-4237-8cda-8300b3ae0922" providerId="AD" clId="Web-{DDAD3C1B-1CCD-4E96-9992-24AD37A42930}" dt="2021-03-21T16:22:30.543" v="491"/>
        <pc:sldMkLst>
          <pc:docMk/>
          <pc:sldMk cId="167580161" sldId="286"/>
        </pc:sldMkLst>
      </pc:sldChg>
      <pc:sldChg chg="modNotes">
        <pc:chgData name="Tong Zhi" userId="S::tzhi0307_gmail.com#ext#@projsuccess.onmicrosoft.com::78aa24bb-ba31-4237-8cda-8300b3ae0922" providerId="AD" clId="Web-{DDAD3C1B-1CCD-4E96-9992-24AD37A42930}" dt="2021-03-21T16:30:11.246" v="983"/>
        <pc:sldMkLst>
          <pc:docMk/>
          <pc:sldMk cId="910142163" sldId="287"/>
        </pc:sldMkLst>
      </pc:sldChg>
    </pc:docChg>
  </pc:docChgLst>
  <pc:docChgLst>
    <pc:chgData name="ALEXANDRA UNGUREANU SPENCER (2012368)" userId="S::a.ungureanu-spencer_rgu.ac.uk#ext#@projsuccess.onmicrosoft.com::398076fa-3d2f-4a11-a64b-22b73a087b7a" providerId="AD" clId="Web-{4DF27103-6B4C-4140-A1F3-84349F9CF0EB}"/>
    <pc:docChg chg="modSld">
      <pc:chgData name="ALEXANDRA UNGUREANU SPENCER (2012368)" userId="S::a.ungureanu-spencer_rgu.ac.uk#ext#@projsuccess.onmicrosoft.com::398076fa-3d2f-4a11-a64b-22b73a087b7a" providerId="AD" clId="Web-{4DF27103-6B4C-4140-A1F3-84349F9CF0EB}" dt="2021-03-21T15:34:37.203" v="0" actId="20577"/>
      <pc:docMkLst>
        <pc:docMk/>
      </pc:docMkLst>
      <pc:sldChg chg="modSp">
        <pc:chgData name="ALEXANDRA UNGUREANU SPENCER (2012368)" userId="S::a.ungureanu-spencer_rgu.ac.uk#ext#@projsuccess.onmicrosoft.com::398076fa-3d2f-4a11-a64b-22b73a087b7a" providerId="AD" clId="Web-{4DF27103-6B4C-4140-A1F3-84349F9CF0EB}" dt="2021-03-21T15:34:37.203" v="0" actId="20577"/>
        <pc:sldMkLst>
          <pc:docMk/>
          <pc:sldMk cId="0" sldId="268"/>
        </pc:sldMkLst>
        <pc:spChg chg="mod">
          <ac:chgData name="ALEXANDRA UNGUREANU SPENCER (2012368)" userId="S::a.ungureanu-spencer_rgu.ac.uk#ext#@projsuccess.onmicrosoft.com::398076fa-3d2f-4a11-a64b-22b73a087b7a" providerId="AD" clId="Web-{4DF27103-6B4C-4140-A1F3-84349F9CF0EB}" dt="2021-03-21T15:34:37.203" v="0" actId="20577"/>
          <ac:spMkLst>
            <pc:docMk/>
            <pc:sldMk cId="0" sldId="268"/>
            <ac:spMk id="6" creationId="{00000000-0000-0000-0000-000000000000}"/>
          </ac:spMkLst>
        </pc:spChg>
      </pc:sldChg>
    </pc:docChg>
  </pc:docChgLst>
  <pc:docChgLst>
    <pc:chgData name=" " userId="a587814d-2d32-4d24-9a51-d5ff334a8df8" providerId="ADAL" clId="{DAA655C8-CE91-434A-BDE2-36EAFC0BFD6C}"/>
    <pc:docChg chg="undo custSel modSld">
      <pc:chgData name=" " userId="a587814d-2d32-4d24-9a51-d5ff334a8df8" providerId="ADAL" clId="{DAA655C8-CE91-434A-BDE2-36EAFC0BFD6C}" dt="2021-03-21T17:44:58.488" v="120" actId="20577"/>
      <pc:docMkLst>
        <pc:docMk/>
      </pc:docMkLst>
      <pc:sldChg chg="modNotesTx">
        <pc:chgData name=" " userId="a587814d-2d32-4d24-9a51-d5ff334a8df8" providerId="ADAL" clId="{DAA655C8-CE91-434A-BDE2-36EAFC0BFD6C}" dt="2021-03-21T17:29:00.907" v="38" actId="20577"/>
        <pc:sldMkLst>
          <pc:docMk/>
          <pc:sldMk cId="3147825950" sldId="282"/>
        </pc:sldMkLst>
      </pc:sldChg>
      <pc:sldChg chg="modNotesTx">
        <pc:chgData name=" " userId="a587814d-2d32-4d24-9a51-d5ff334a8df8" providerId="ADAL" clId="{DAA655C8-CE91-434A-BDE2-36EAFC0BFD6C}" dt="2021-03-21T17:31:28.734" v="57" actId="20577"/>
        <pc:sldMkLst>
          <pc:docMk/>
          <pc:sldMk cId="4285552120" sldId="285"/>
        </pc:sldMkLst>
      </pc:sldChg>
      <pc:sldChg chg="modSp mod">
        <pc:chgData name=" " userId="a587814d-2d32-4d24-9a51-d5ff334a8df8" providerId="ADAL" clId="{DAA655C8-CE91-434A-BDE2-36EAFC0BFD6C}" dt="2021-03-21T17:44:58.488" v="120" actId="20577"/>
        <pc:sldMkLst>
          <pc:docMk/>
          <pc:sldMk cId="2303614324" sldId="290"/>
        </pc:sldMkLst>
        <pc:spChg chg="mod">
          <ac:chgData name=" " userId="a587814d-2d32-4d24-9a51-d5ff334a8df8" providerId="ADAL" clId="{DAA655C8-CE91-434A-BDE2-36EAFC0BFD6C}" dt="2021-03-21T17:44:58.488" v="120" actId="20577"/>
          <ac:spMkLst>
            <pc:docMk/>
            <pc:sldMk cId="2303614324" sldId="290"/>
            <ac:spMk id="7" creationId="{B4E60BC2-5A2D-4B3A-B4D1-37B844226592}"/>
          </ac:spMkLst>
        </pc:spChg>
      </pc:sldChg>
    </pc:docChg>
  </pc:docChgLst>
  <pc:docChgLst>
    <pc:chgData name="ALEXANDRA UNGUREANU SPENCER (2012368)" userId="S::a.ungureanu-spencer_rgu.ac.uk#ext#@projsuccess.onmicrosoft.com::398076fa-3d2f-4a11-a64b-22b73a087b7a" providerId="AD" clId="Web-{36D97AF2-E316-419F-83B5-9A46E4471793}"/>
    <pc:docChg chg="addSld modSld">
      <pc:chgData name="ALEXANDRA UNGUREANU SPENCER (2012368)" userId="S::a.ungureanu-spencer_rgu.ac.uk#ext#@projsuccess.onmicrosoft.com::398076fa-3d2f-4a11-a64b-22b73a087b7a" providerId="AD" clId="Web-{36D97AF2-E316-419F-83B5-9A46E4471793}" dt="2021-03-21T16:21:16.013" v="205" actId="14100"/>
      <pc:docMkLst>
        <pc:docMk/>
      </pc:docMkLst>
      <pc:sldChg chg="addSp modSp">
        <pc:chgData name="ALEXANDRA UNGUREANU SPENCER (2012368)" userId="S::a.ungureanu-spencer_rgu.ac.uk#ext#@projsuccess.onmicrosoft.com::398076fa-3d2f-4a11-a64b-22b73a087b7a" providerId="AD" clId="Web-{36D97AF2-E316-419F-83B5-9A46E4471793}" dt="2021-03-21T16:16:09.542" v="126" actId="20577"/>
        <pc:sldMkLst>
          <pc:docMk/>
          <pc:sldMk cId="0" sldId="272"/>
        </pc:sldMkLst>
        <pc:spChg chg="add mod">
          <ac:chgData name="ALEXANDRA UNGUREANU SPENCER (2012368)" userId="S::a.ungureanu-spencer_rgu.ac.uk#ext#@projsuccess.onmicrosoft.com::398076fa-3d2f-4a11-a64b-22b73a087b7a" providerId="AD" clId="Web-{36D97AF2-E316-419F-83B5-9A46E4471793}" dt="2021-03-21T16:16:09.542" v="126" actId="20577"/>
          <ac:spMkLst>
            <pc:docMk/>
            <pc:sldMk cId="0" sldId="272"/>
            <ac:spMk id="6" creationId="{6DAA21D5-FDC9-4CCD-B7E2-027618C44B9D}"/>
          </ac:spMkLst>
        </pc:spChg>
      </pc:sldChg>
      <pc:sldChg chg="addSp delSp modSp mod modClrScheme chgLayout">
        <pc:chgData name="ALEXANDRA UNGUREANU SPENCER (2012368)" userId="S::a.ungureanu-spencer_rgu.ac.uk#ext#@projsuccess.onmicrosoft.com::398076fa-3d2f-4a11-a64b-22b73a087b7a" providerId="AD" clId="Web-{36D97AF2-E316-419F-83B5-9A46E4471793}" dt="2021-03-21T16:20:59.153" v="202" actId="1076"/>
        <pc:sldMkLst>
          <pc:docMk/>
          <pc:sldMk cId="1983557517" sldId="288"/>
        </pc:sldMkLst>
        <pc:spChg chg="mod">
          <ac:chgData name="ALEXANDRA UNGUREANU SPENCER (2012368)" userId="S::a.ungureanu-spencer_rgu.ac.uk#ext#@projsuccess.onmicrosoft.com::398076fa-3d2f-4a11-a64b-22b73a087b7a" providerId="AD" clId="Web-{36D97AF2-E316-419F-83B5-9A46E4471793}" dt="2021-03-21T16:16:56.451" v="143" actId="1076"/>
          <ac:spMkLst>
            <pc:docMk/>
            <pc:sldMk cId="1983557517" sldId="288"/>
            <ac:spMk id="4" creationId="{00000000-0000-0000-0000-000000000000}"/>
          </ac:spMkLst>
        </pc:spChg>
        <pc:spChg chg="mod">
          <ac:chgData name="ALEXANDRA UNGUREANU SPENCER (2012368)" userId="S::a.ungureanu-spencer_rgu.ac.uk#ext#@projsuccess.onmicrosoft.com::398076fa-3d2f-4a11-a64b-22b73a087b7a" providerId="AD" clId="Web-{36D97AF2-E316-419F-83B5-9A46E4471793}" dt="2021-03-21T16:19:17.069" v="176" actId="14100"/>
          <ac:spMkLst>
            <pc:docMk/>
            <pc:sldMk cId="1983557517" sldId="288"/>
            <ac:spMk id="5" creationId="{00000000-0000-0000-0000-000000000000}"/>
          </ac:spMkLst>
        </pc:spChg>
        <pc:spChg chg="add del mod ord">
          <ac:chgData name="ALEXANDRA UNGUREANU SPENCER (2012368)" userId="S::a.ungureanu-spencer_rgu.ac.uk#ext#@projsuccess.onmicrosoft.com::398076fa-3d2f-4a11-a64b-22b73a087b7a" providerId="AD" clId="Web-{36D97AF2-E316-419F-83B5-9A46E4471793}" dt="2021-03-21T16:17:59.626" v="148"/>
          <ac:spMkLst>
            <pc:docMk/>
            <pc:sldMk cId="1983557517" sldId="288"/>
            <ac:spMk id="7" creationId="{F851F508-0774-4D2D-A44F-2FA9F423EADC}"/>
          </ac:spMkLst>
        </pc:spChg>
        <pc:spChg chg="add del mod ord">
          <ac:chgData name="ALEXANDRA UNGUREANU SPENCER (2012368)" userId="S::a.ungureanu-spencer_rgu.ac.uk#ext#@projsuccess.onmicrosoft.com::398076fa-3d2f-4a11-a64b-22b73a087b7a" providerId="AD" clId="Web-{36D97AF2-E316-419F-83B5-9A46E4471793}" dt="2021-03-21T16:18:10.674" v="152"/>
          <ac:spMkLst>
            <pc:docMk/>
            <pc:sldMk cId="1983557517" sldId="288"/>
            <ac:spMk id="8" creationId="{A4EAA070-CC9C-4204-B2B1-D24511A9AEAF}"/>
          </ac:spMkLst>
        </pc:spChg>
        <pc:grpChg chg="mod">
          <ac:chgData name="ALEXANDRA UNGUREANU SPENCER (2012368)" userId="S::a.ungureanu-spencer_rgu.ac.uk#ext#@projsuccess.onmicrosoft.com::398076fa-3d2f-4a11-a64b-22b73a087b7a" providerId="AD" clId="Web-{36D97AF2-E316-419F-83B5-9A46E4471793}" dt="2021-03-21T16:20:49.949" v="199" actId="14100"/>
          <ac:grpSpMkLst>
            <pc:docMk/>
            <pc:sldMk cId="1983557517" sldId="288"/>
            <ac:grpSpMk id="3" creationId="{00000000-0000-0000-0000-000000000000}"/>
          </ac:grpSpMkLst>
        </pc:grpChg>
        <pc:picChg chg="add del mod">
          <ac:chgData name="ALEXANDRA UNGUREANU SPENCER (2012368)" userId="S::a.ungureanu-spencer_rgu.ac.uk#ext#@projsuccess.onmicrosoft.com::398076fa-3d2f-4a11-a64b-22b73a087b7a" providerId="AD" clId="Web-{36D97AF2-E316-419F-83B5-9A46E4471793}" dt="2021-03-21T16:17:44.297" v="146"/>
          <ac:picMkLst>
            <pc:docMk/>
            <pc:sldMk cId="1983557517" sldId="288"/>
            <ac:picMk id="6" creationId="{70883186-A11F-4DBA-9969-902EF1D8A1DB}"/>
          </ac:picMkLst>
        </pc:picChg>
        <pc:picChg chg="add mod ord">
          <ac:chgData name="ALEXANDRA UNGUREANU SPENCER (2012368)" userId="S::a.ungureanu-spencer_rgu.ac.uk#ext#@projsuccess.onmicrosoft.com::398076fa-3d2f-4a11-a64b-22b73a087b7a" providerId="AD" clId="Web-{36D97AF2-E316-419F-83B5-9A46E4471793}" dt="2021-03-21T16:20:59.153" v="202" actId="1076"/>
          <ac:picMkLst>
            <pc:docMk/>
            <pc:sldMk cId="1983557517" sldId="288"/>
            <ac:picMk id="9" creationId="{A7DC5F5F-78B8-4B1E-9320-1E80FA9C86D8}"/>
          </ac:picMkLst>
        </pc:picChg>
      </pc:sldChg>
      <pc:sldChg chg="addSp delSp modSp add mod replId modClrScheme chgLayout">
        <pc:chgData name="ALEXANDRA UNGUREANU SPENCER (2012368)" userId="S::a.ungureanu-spencer_rgu.ac.uk#ext#@projsuccess.onmicrosoft.com::398076fa-3d2f-4a11-a64b-22b73a087b7a" providerId="AD" clId="Web-{36D97AF2-E316-419F-83B5-9A46E4471793}" dt="2021-03-21T16:21:16.013" v="205" actId="14100"/>
        <pc:sldMkLst>
          <pc:docMk/>
          <pc:sldMk cId="1043324507" sldId="289"/>
        </pc:sldMkLst>
        <pc:spChg chg="mod">
          <ac:chgData name="ALEXANDRA UNGUREANU SPENCER (2012368)" userId="S::a.ungureanu-spencer_rgu.ac.uk#ext#@projsuccess.onmicrosoft.com::398076fa-3d2f-4a11-a64b-22b73a087b7a" providerId="AD" clId="Web-{36D97AF2-E316-419F-83B5-9A46E4471793}" dt="2021-03-21T16:20:34.370" v="196" actId="14100"/>
          <ac:spMkLst>
            <pc:docMk/>
            <pc:sldMk cId="1043324507" sldId="289"/>
            <ac:spMk id="4" creationId="{00000000-0000-0000-0000-000000000000}"/>
          </ac:spMkLst>
        </pc:spChg>
        <pc:spChg chg="mod">
          <ac:chgData name="ALEXANDRA UNGUREANU SPENCER (2012368)" userId="S::a.ungureanu-spencer_rgu.ac.uk#ext#@projsuccess.onmicrosoft.com::398076fa-3d2f-4a11-a64b-22b73a087b7a" providerId="AD" clId="Web-{36D97AF2-E316-419F-83B5-9A46E4471793}" dt="2021-03-21T16:19:52.008" v="187" actId="20577"/>
          <ac:spMkLst>
            <pc:docMk/>
            <pc:sldMk cId="1043324507" sldId="289"/>
            <ac:spMk id="5" creationId="{00000000-0000-0000-0000-000000000000}"/>
          </ac:spMkLst>
        </pc:spChg>
        <pc:spChg chg="add del mod ord">
          <ac:chgData name="ALEXANDRA UNGUREANU SPENCER (2012368)" userId="S::a.ungureanu-spencer_rgu.ac.uk#ext#@projsuccess.onmicrosoft.com::398076fa-3d2f-4a11-a64b-22b73a087b7a" providerId="AD" clId="Web-{36D97AF2-E316-419F-83B5-9A46E4471793}" dt="2021-03-21T16:20:05.040" v="189"/>
          <ac:spMkLst>
            <pc:docMk/>
            <pc:sldMk cId="1043324507" sldId="289"/>
            <ac:spMk id="6" creationId="{9F7EFC3F-6C95-4A58-BD94-E2007830E23B}"/>
          </ac:spMkLst>
        </pc:spChg>
        <pc:spChg chg="add del mod ord">
          <ac:chgData name="ALEXANDRA UNGUREANU SPENCER (2012368)" userId="S::a.ungureanu-spencer_rgu.ac.uk#ext#@projsuccess.onmicrosoft.com::398076fa-3d2f-4a11-a64b-22b73a087b7a" providerId="AD" clId="Web-{36D97AF2-E316-419F-83B5-9A46E4471793}" dt="2021-03-21T16:20:15.666" v="192"/>
          <ac:spMkLst>
            <pc:docMk/>
            <pc:sldMk cId="1043324507" sldId="289"/>
            <ac:spMk id="7" creationId="{317FCEC6-EE02-4FD0-814B-CBB5180B8BAC}"/>
          </ac:spMkLst>
        </pc:spChg>
        <pc:grpChg chg="mod">
          <ac:chgData name="ALEXANDRA UNGUREANU SPENCER (2012368)" userId="S::a.ungureanu-spencer_rgu.ac.uk#ext#@projsuccess.onmicrosoft.com::398076fa-3d2f-4a11-a64b-22b73a087b7a" providerId="AD" clId="Web-{36D97AF2-E316-419F-83B5-9A46E4471793}" dt="2021-03-21T16:21:08.732" v="203" actId="14100"/>
          <ac:grpSpMkLst>
            <pc:docMk/>
            <pc:sldMk cId="1043324507" sldId="289"/>
            <ac:grpSpMk id="3" creationId="{00000000-0000-0000-0000-000000000000}"/>
          </ac:grpSpMkLst>
        </pc:grpChg>
        <pc:picChg chg="add mod ord">
          <ac:chgData name="ALEXANDRA UNGUREANU SPENCER (2012368)" userId="S::a.ungureanu-spencer_rgu.ac.uk#ext#@projsuccess.onmicrosoft.com::398076fa-3d2f-4a11-a64b-22b73a087b7a" providerId="AD" clId="Web-{36D97AF2-E316-419F-83B5-9A46E4471793}" dt="2021-03-21T16:21:16.013" v="205" actId="14100"/>
          <ac:picMkLst>
            <pc:docMk/>
            <pc:sldMk cId="1043324507" sldId="289"/>
            <ac:picMk id="8" creationId="{FCE73F6C-B86D-46EC-A55E-1C90939BD574}"/>
          </ac:picMkLst>
        </pc:picChg>
      </pc:sldChg>
    </pc:docChg>
  </pc:docChgLst>
  <pc:docChgLst>
    <pc:chgData name="ALEXANDRA UNGUREANU SPENCER (2012368)" userId="S::a.ungureanu-spencer_rgu.ac.uk#ext#@projsuccess.onmicrosoft.com::398076fa-3d2f-4a11-a64b-22b73a087b7a" providerId="AD" clId="Web-{9B6C330B-6843-48E2-9C32-52F65D915B9A}"/>
    <pc:docChg chg="addSld delSld">
      <pc:chgData name="ALEXANDRA UNGUREANU SPENCER (2012368)" userId="S::a.ungureanu-spencer_rgu.ac.uk#ext#@projsuccess.onmicrosoft.com::398076fa-3d2f-4a11-a64b-22b73a087b7a" providerId="AD" clId="Web-{9B6C330B-6843-48E2-9C32-52F65D915B9A}" dt="2021-03-21T16:11:22.353" v="4"/>
      <pc:docMkLst>
        <pc:docMk/>
      </pc:docMkLst>
      <pc:sldChg chg="add replId">
        <pc:chgData name="ALEXANDRA UNGUREANU SPENCER (2012368)" userId="S::a.ungureanu-spencer_rgu.ac.uk#ext#@projsuccess.onmicrosoft.com::398076fa-3d2f-4a11-a64b-22b73a087b7a" providerId="AD" clId="Web-{9B6C330B-6843-48E2-9C32-52F65D915B9A}" dt="2021-03-21T16:11:22.353" v="4"/>
        <pc:sldMkLst>
          <pc:docMk/>
          <pc:sldMk cId="1983557517" sldId="288"/>
        </pc:sldMkLst>
      </pc:sldChg>
      <pc:sldChg chg="new del">
        <pc:chgData name="ALEXANDRA UNGUREANU SPENCER (2012368)" userId="S::a.ungureanu-spencer_rgu.ac.uk#ext#@projsuccess.onmicrosoft.com::398076fa-3d2f-4a11-a64b-22b73a087b7a" providerId="AD" clId="Web-{9B6C330B-6843-48E2-9C32-52F65D915B9A}" dt="2021-03-21T16:11:20.618" v="3"/>
        <pc:sldMkLst>
          <pc:docMk/>
          <pc:sldMk cId="3426846506" sldId="288"/>
        </pc:sldMkLst>
      </pc:sldChg>
      <pc:sldChg chg="add del replId">
        <pc:chgData name="ALEXANDRA UNGUREANU SPENCER (2012368)" userId="S::a.ungureanu-spencer_rgu.ac.uk#ext#@projsuccess.onmicrosoft.com::398076fa-3d2f-4a11-a64b-22b73a087b7a" providerId="AD" clId="Web-{9B6C330B-6843-48E2-9C32-52F65D915B9A}" dt="2021-03-21T16:11:18.821" v="2"/>
        <pc:sldMkLst>
          <pc:docMk/>
          <pc:sldMk cId="1850683334" sldId="289"/>
        </pc:sldMkLst>
      </pc:sldChg>
    </pc:docChg>
  </pc:docChgLst>
  <pc:docChgLst>
    <pc:chgData name="Tong Zhi" userId="S::tzhi0307_gmail.com#ext#@projsuccess.onmicrosoft.com::78aa24bb-ba31-4237-8cda-8300b3ae0922" providerId="AD" clId="Web-{0D801271-16BA-41C1-8B44-3C4DFA75AB99}"/>
    <pc:docChg chg="addSld modSld addMainMaster modMainMaster">
      <pc:chgData name="Tong Zhi" userId="S::tzhi0307_gmail.com#ext#@projsuccess.onmicrosoft.com::78aa24bb-ba31-4237-8cda-8300b3ae0922" providerId="AD" clId="Web-{0D801271-16BA-41C1-8B44-3C4DFA75AB99}" dt="2021-03-21T15:03:08.347" v="9"/>
      <pc:docMkLst>
        <pc:docMk/>
      </pc:docMkLst>
      <pc:sldChg chg="add">
        <pc:chgData name="Tong Zhi" userId="S::tzhi0307_gmail.com#ext#@projsuccess.onmicrosoft.com::78aa24bb-ba31-4237-8cda-8300b3ae0922" providerId="AD" clId="Web-{0D801271-16BA-41C1-8B44-3C4DFA75AB99}" dt="2021-03-21T15:00:39.947" v="0"/>
        <pc:sldMkLst>
          <pc:docMk/>
          <pc:sldMk cId="3444040936" sldId="259"/>
        </pc:sldMkLst>
      </pc:sldChg>
      <pc:sldChg chg="delSp add">
        <pc:chgData name="Tong Zhi" userId="S::tzhi0307_gmail.com#ext#@projsuccess.onmicrosoft.com::78aa24bb-ba31-4237-8cda-8300b3ae0922" providerId="AD" clId="Web-{0D801271-16BA-41C1-8B44-3C4DFA75AB99}" dt="2021-03-21T15:03:08.347" v="9"/>
        <pc:sldMkLst>
          <pc:docMk/>
          <pc:sldMk cId="1292109188" sldId="260"/>
        </pc:sldMkLst>
        <pc:picChg chg="del">
          <ac:chgData name="Tong Zhi" userId="S::tzhi0307_gmail.com#ext#@projsuccess.onmicrosoft.com::78aa24bb-ba31-4237-8cda-8300b3ae0922" providerId="AD" clId="Web-{0D801271-16BA-41C1-8B44-3C4DFA75AB99}" dt="2021-03-21T15:03:08.347" v="9"/>
          <ac:picMkLst>
            <pc:docMk/>
            <pc:sldMk cId="1292109188" sldId="260"/>
            <ac:picMk id="7" creationId="{4CAA6B6F-33C5-4A2B-BE90-903AC0BE2C2E}"/>
          </ac:picMkLst>
        </pc:picChg>
      </pc:sldChg>
      <pc:sldChg chg="add">
        <pc:chgData name="Tong Zhi" userId="S::tzhi0307_gmail.com#ext#@projsuccess.onmicrosoft.com::78aa24bb-ba31-4237-8cda-8300b3ae0922" providerId="AD" clId="Web-{0D801271-16BA-41C1-8B44-3C4DFA75AB99}" dt="2021-03-21T15:00:40.463" v="2"/>
        <pc:sldMkLst>
          <pc:docMk/>
          <pc:sldMk cId="2097462473" sldId="261"/>
        </pc:sldMkLst>
      </pc:sldChg>
      <pc:sldChg chg="add">
        <pc:chgData name="Tong Zhi" userId="S::tzhi0307_gmail.com#ext#@projsuccess.onmicrosoft.com::78aa24bb-ba31-4237-8cda-8300b3ae0922" providerId="AD" clId="Web-{0D801271-16BA-41C1-8B44-3C4DFA75AB99}" dt="2021-03-21T15:00:40.666" v="3"/>
        <pc:sldMkLst>
          <pc:docMk/>
          <pc:sldMk cId="2305830571" sldId="262"/>
        </pc:sldMkLst>
      </pc:sldChg>
      <pc:sldChg chg="add">
        <pc:chgData name="Tong Zhi" userId="S::tzhi0307_gmail.com#ext#@projsuccess.onmicrosoft.com::78aa24bb-ba31-4237-8cda-8300b3ae0922" providerId="AD" clId="Web-{0D801271-16BA-41C1-8B44-3C4DFA75AB99}" dt="2021-03-21T15:00:40.901" v="4"/>
        <pc:sldMkLst>
          <pc:docMk/>
          <pc:sldMk cId="3580871306" sldId="263"/>
        </pc:sldMkLst>
      </pc:sldChg>
      <pc:sldChg chg="add">
        <pc:chgData name="Tong Zhi" userId="S::tzhi0307_gmail.com#ext#@projsuccess.onmicrosoft.com::78aa24bb-ba31-4237-8cda-8300b3ae0922" providerId="AD" clId="Web-{0D801271-16BA-41C1-8B44-3C4DFA75AB99}" dt="2021-03-21T15:00:41.291" v="5"/>
        <pc:sldMkLst>
          <pc:docMk/>
          <pc:sldMk cId="3611431060" sldId="264"/>
        </pc:sldMkLst>
      </pc:sldChg>
      <pc:sldChg chg="add">
        <pc:chgData name="Tong Zhi" userId="S::tzhi0307_gmail.com#ext#@projsuccess.onmicrosoft.com::78aa24bb-ba31-4237-8cda-8300b3ae0922" providerId="AD" clId="Web-{0D801271-16BA-41C1-8B44-3C4DFA75AB99}" dt="2021-03-21T15:00:41.573" v="6"/>
        <pc:sldMkLst>
          <pc:docMk/>
          <pc:sldMk cId="1148188883" sldId="265"/>
        </pc:sldMkLst>
      </pc:sldChg>
      <pc:sldChg chg="add">
        <pc:chgData name="Tong Zhi" userId="S::tzhi0307_gmail.com#ext#@projsuccess.onmicrosoft.com::78aa24bb-ba31-4237-8cda-8300b3ae0922" providerId="AD" clId="Web-{0D801271-16BA-41C1-8B44-3C4DFA75AB99}" dt="2021-03-21T15:00:41.838" v="7"/>
        <pc:sldMkLst>
          <pc:docMk/>
          <pc:sldMk cId="347148569" sldId="266"/>
        </pc:sldMkLst>
      </pc:sldChg>
      <pc:sldChg chg="add">
        <pc:chgData name="Tong Zhi" userId="S::tzhi0307_gmail.com#ext#@projsuccess.onmicrosoft.com::78aa24bb-ba31-4237-8cda-8300b3ae0922" providerId="AD" clId="Web-{0D801271-16BA-41C1-8B44-3C4DFA75AB99}" dt="2021-03-21T15:00:42.119" v="8"/>
        <pc:sldMkLst>
          <pc:docMk/>
          <pc:sldMk cId="1375922596" sldId="267"/>
        </pc:sldMkLst>
      </pc:sldChg>
      <pc:sldMasterChg chg="add addSldLayout">
        <pc:chgData name="Tong Zhi" userId="S::tzhi0307_gmail.com#ext#@projsuccess.onmicrosoft.com::78aa24bb-ba31-4237-8cda-8300b3ae0922" providerId="AD" clId="Web-{0D801271-16BA-41C1-8B44-3C4DFA75AB99}" dt="2021-03-21T15:00:39.947" v="0"/>
        <pc:sldMasterMkLst>
          <pc:docMk/>
          <pc:sldMasterMk cId="2209977519" sldId="2147483648"/>
        </pc:sldMasterMkLst>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3168075583" sldId="2147483649"/>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2614314258" sldId="2147483650"/>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960648375" sldId="2147483651"/>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2782244947" sldId="2147483652"/>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990158736" sldId="2147483653"/>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727027711" sldId="2147483654"/>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1212999818" sldId="2147483655"/>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1840726560" sldId="2147483656"/>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3889236939" sldId="2147483657"/>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2910927964" sldId="2147483658"/>
          </pc:sldLayoutMkLst>
        </pc:sldLayoutChg>
        <pc:sldLayoutChg chg="add">
          <pc:chgData name="Tong Zhi" userId="S::tzhi0307_gmail.com#ext#@projsuccess.onmicrosoft.com::78aa24bb-ba31-4237-8cda-8300b3ae0922" providerId="AD" clId="Web-{0D801271-16BA-41C1-8B44-3C4DFA75AB99}" dt="2021-03-21T15:00:39.947" v="0"/>
          <pc:sldLayoutMkLst>
            <pc:docMk/>
            <pc:sldMasterMk cId="2209977519" sldId="2147483648"/>
            <pc:sldLayoutMk cId="3612223792" sldId="2147483659"/>
          </pc:sldLayoutMkLst>
        </pc:sldLayoutChg>
      </pc:sldMasterChg>
      <pc:sldMasterChg chg="replId modSldLayout">
        <pc:chgData name="Tong Zhi" userId="S::tzhi0307_gmail.com#ext#@projsuccess.onmicrosoft.com::78aa24bb-ba31-4237-8cda-8300b3ae0922" providerId="AD" clId="Web-{0D801271-16BA-41C1-8B44-3C4DFA75AB99}" dt="2021-03-21T15:00:39.947" v="0"/>
        <pc:sldMasterMkLst>
          <pc:docMk/>
          <pc:sldMasterMk cId="133438420" sldId="2147483672"/>
        </pc:sldMasterMkLst>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2712905191" sldId="2147483673"/>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3463142759" sldId="2147483674"/>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1503723357" sldId="2147483675"/>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3231425411" sldId="2147483676"/>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136228760" sldId="2147483677"/>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1894298684" sldId="2147483678"/>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828186774" sldId="2147483679"/>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217314588" sldId="2147483680"/>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3763295936" sldId="2147483681"/>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4130374621" sldId="2147483682"/>
          </pc:sldLayoutMkLst>
        </pc:sldLayoutChg>
        <pc:sldLayoutChg chg="replId">
          <pc:chgData name="Tong Zhi" userId="S::tzhi0307_gmail.com#ext#@projsuccess.onmicrosoft.com::78aa24bb-ba31-4237-8cda-8300b3ae0922" providerId="AD" clId="Web-{0D801271-16BA-41C1-8B44-3C4DFA75AB99}" dt="2021-03-21T15:00:39.947" v="0"/>
          <pc:sldLayoutMkLst>
            <pc:docMk/>
            <pc:sldMasterMk cId="133438420" sldId="2147483672"/>
            <pc:sldLayoutMk cId="3357878253" sldId="2147483683"/>
          </pc:sldLayoutMkLst>
        </pc:sldLayoutChg>
      </pc:sldMasterChg>
    </pc:docChg>
  </pc:docChgLst>
  <pc:docChgLst>
    <pc:chgData name="Yoshi Soornack" userId="65555a71-bbd1-4055-80e6-d5bd0ef7ffb7" providerId="ADAL" clId="{326481AF-1521-47ED-A637-9FE201460117}"/>
    <pc:docChg chg="custSel modSld">
      <pc:chgData name="Yoshi Soornack" userId="65555a71-bbd1-4055-80e6-d5bd0ef7ffb7" providerId="ADAL" clId="{326481AF-1521-47ED-A637-9FE201460117}" dt="2021-03-19T19:54:16.086" v="55" actId="20577"/>
      <pc:docMkLst>
        <pc:docMk/>
      </pc:docMkLst>
      <pc:sldChg chg="modSp mod">
        <pc:chgData name="Yoshi Soornack" userId="65555a71-bbd1-4055-80e6-d5bd0ef7ffb7" providerId="ADAL" clId="{326481AF-1521-47ED-A637-9FE201460117}" dt="2021-03-19T19:53:54.475" v="1" actId="20577"/>
        <pc:sldMkLst>
          <pc:docMk/>
          <pc:sldMk cId="2507438585" sldId="256"/>
        </pc:sldMkLst>
        <pc:spChg chg="mod">
          <ac:chgData name="Yoshi Soornack" userId="65555a71-bbd1-4055-80e6-d5bd0ef7ffb7" providerId="ADAL" clId="{326481AF-1521-47ED-A637-9FE201460117}" dt="2021-03-19T19:53:54.475" v="1" actId="20577"/>
          <ac:spMkLst>
            <pc:docMk/>
            <pc:sldMk cId="2507438585" sldId="256"/>
            <ac:spMk id="3" creationId="{7EEFF96A-09A7-4FDD-A0A1-2A193D38B2F0}"/>
          </ac:spMkLst>
        </pc:spChg>
      </pc:sldChg>
      <pc:sldChg chg="modSp mod">
        <pc:chgData name="Yoshi Soornack" userId="65555a71-bbd1-4055-80e6-d5bd0ef7ffb7" providerId="ADAL" clId="{326481AF-1521-47ED-A637-9FE201460117}" dt="2021-03-19T19:54:16.086" v="55" actId="20577"/>
        <pc:sldMkLst>
          <pc:docMk/>
          <pc:sldMk cId="1413304607" sldId="257"/>
        </pc:sldMkLst>
        <pc:spChg chg="mod">
          <ac:chgData name="Yoshi Soornack" userId="65555a71-bbd1-4055-80e6-d5bd0ef7ffb7" providerId="ADAL" clId="{326481AF-1521-47ED-A637-9FE201460117}" dt="2021-03-19T19:54:16.086" v="55" actId="20577"/>
          <ac:spMkLst>
            <pc:docMk/>
            <pc:sldMk cId="1413304607" sldId="257"/>
            <ac:spMk id="4" creationId="{A219072C-986B-4905-8840-3D5C985CF980}"/>
          </ac:spMkLst>
        </pc:spChg>
      </pc:sldChg>
      <pc:sldChg chg="modSp mod">
        <pc:chgData name="Yoshi Soornack" userId="65555a71-bbd1-4055-80e6-d5bd0ef7ffb7" providerId="ADAL" clId="{326481AF-1521-47ED-A637-9FE201460117}" dt="2021-03-19T19:54:02.687" v="25" actId="20577"/>
        <pc:sldMkLst>
          <pc:docMk/>
          <pc:sldMk cId="941612539" sldId="258"/>
        </pc:sldMkLst>
        <pc:spChg chg="mod">
          <ac:chgData name="Yoshi Soornack" userId="65555a71-bbd1-4055-80e6-d5bd0ef7ffb7" providerId="ADAL" clId="{326481AF-1521-47ED-A637-9FE201460117}" dt="2021-03-19T19:54:02.687" v="25" actId="20577"/>
          <ac:spMkLst>
            <pc:docMk/>
            <pc:sldMk cId="941612539" sldId="258"/>
            <ac:spMk id="4" creationId="{0002AB3D-7F0E-4731-91B9-9426BB0FB70D}"/>
          </ac:spMkLst>
        </pc:spChg>
      </pc:sldChg>
    </pc:docChg>
  </pc:docChgLst>
  <pc:docChgLst>
    <pc:chgData name="Charlie West" userId="S::chgwest_gmail.com#ext#@projsuccess.onmicrosoft.com::ac1e3c3e-8117-4731-9d6c-fc4fc7c26c2c" providerId="AD" clId="Web-{F70DCF25-CD39-4993-9E94-D35640D685BA}"/>
    <pc:docChg chg="modSld">
      <pc:chgData name="Charlie West" userId="S::chgwest_gmail.com#ext#@projsuccess.onmicrosoft.com::ac1e3c3e-8117-4731-9d6c-fc4fc7c26c2c" providerId="AD" clId="Web-{F70DCF25-CD39-4993-9E94-D35640D685BA}" dt="2021-03-21T15:35:57.597" v="1"/>
      <pc:docMkLst>
        <pc:docMk/>
      </pc:docMkLst>
      <pc:sldChg chg="addSp">
        <pc:chgData name="Charlie West" userId="S::chgwest_gmail.com#ext#@projsuccess.onmicrosoft.com::ac1e3c3e-8117-4731-9d6c-fc4fc7c26c2c" providerId="AD" clId="Web-{F70DCF25-CD39-4993-9E94-D35640D685BA}" dt="2021-03-21T15:35:57.597" v="1"/>
        <pc:sldMkLst>
          <pc:docMk/>
          <pc:sldMk cId="0" sldId="270"/>
        </pc:sldMkLst>
        <pc:inkChg chg="add">
          <ac:chgData name="Charlie West" userId="S::chgwest_gmail.com#ext#@projsuccess.onmicrosoft.com::ac1e3c3e-8117-4731-9d6c-fc4fc7c26c2c" providerId="AD" clId="Web-{F70DCF25-CD39-4993-9E94-D35640D685BA}" dt="2021-03-21T15:35:55.456" v="0"/>
          <ac:inkMkLst>
            <pc:docMk/>
            <pc:sldMk cId="0" sldId="270"/>
            <ac:inkMk id="2" creationId="{E3E1627F-9291-4B28-856F-77CEA4800C82}"/>
          </ac:inkMkLst>
        </pc:inkChg>
        <pc:inkChg chg="add">
          <ac:chgData name="Charlie West" userId="S::chgwest_gmail.com#ext#@projsuccess.onmicrosoft.com::ac1e3c3e-8117-4731-9d6c-fc4fc7c26c2c" providerId="AD" clId="Web-{F70DCF25-CD39-4993-9E94-D35640D685BA}" dt="2021-03-21T15:35:57.597" v="1"/>
          <ac:inkMkLst>
            <pc:docMk/>
            <pc:sldMk cId="0" sldId="270"/>
            <ac:inkMk id="3" creationId="{94557F54-F8B7-4725-93F6-93EC672460D6}"/>
          </ac:inkMkLst>
        </pc:inkChg>
      </pc:sldChg>
    </pc:docChg>
  </pc:docChgLst>
  <pc:docChgLst>
    <pc:chgData name="Younes El Khatib" userId="S::younes.elkhatib_postgrad.manchester.ac.uk#ext#@projsuccess.onmicrosoft.com::d534edab-4ded-4243-bb29-c05fdcf501f9" providerId="AD" clId="Web-{4659948C-86CB-4A7B-88BE-EAC30766FAA8}"/>
    <pc:docChg chg="modSld">
      <pc:chgData name="Younes El Khatib" userId="S::younes.elkhatib_postgrad.manchester.ac.uk#ext#@projsuccess.onmicrosoft.com::d534edab-4ded-4243-bb29-c05fdcf501f9" providerId="AD" clId="Web-{4659948C-86CB-4A7B-88BE-EAC30766FAA8}" dt="2021-03-21T16:08:21.191" v="1000"/>
      <pc:docMkLst>
        <pc:docMk/>
      </pc:docMkLst>
      <pc:sldChg chg="modNotes">
        <pc:chgData name="Younes El Khatib" userId="S::younes.elkhatib_postgrad.manchester.ac.uk#ext#@projsuccess.onmicrosoft.com::d534edab-4ded-4243-bb29-c05fdcf501f9" providerId="AD" clId="Web-{4659948C-86CB-4A7B-88BE-EAC30766FAA8}" dt="2021-03-21T16:07:14.815" v="848"/>
        <pc:sldMkLst>
          <pc:docMk/>
          <pc:sldMk cId="3770725926" sldId="279"/>
        </pc:sldMkLst>
      </pc:sldChg>
      <pc:sldChg chg="modNotes">
        <pc:chgData name="Younes El Khatib" userId="S::younes.elkhatib_postgrad.manchester.ac.uk#ext#@projsuccess.onmicrosoft.com::d534edab-4ded-4243-bb29-c05fdcf501f9" providerId="AD" clId="Web-{4659948C-86CB-4A7B-88BE-EAC30766FAA8}" dt="2021-03-21T16:03:24.139" v="518"/>
        <pc:sldMkLst>
          <pc:docMk/>
          <pc:sldMk cId="4016681236" sldId="280"/>
        </pc:sldMkLst>
      </pc:sldChg>
      <pc:sldChg chg="modNotes">
        <pc:chgData name="Younes El Khatib" userId="S::younes.elkhatib_postgrad.manchester.ac.uk#ext#@projsuccess.onmicrosoft.com::d534edab-4ded-4243-bb29-c05fdcf501f9" providerId="AD" clId="Web-{4659948C-86CB-4A7B-88BE-EAC30766FAA8}" dt="2021-03-21T16:07:19.190" v="849"/>
        <pc:sldMkLst>
          <pc:docMk/>
          <pc:sldMk cId="3113047195" sldId="281"/>
        </pc:sldMkLst>
      </pc:sldChg>
      <pc:sldChg chg="modNotes">
        <pc:chgData name="Younes El Khatib" userId="S::younes.elkhatib_postgrad.manchester.ac.uk#ext#@projsuccess.onmicrosoft.com::d534edab-4ded-4243-bb29-c05fdcf501f9" providerId="AD" clId="Web-{4659948C-86CB-4A7B-88BE-EAC30766FAA8}" dt="2021-03-21T16:08:21.191" v="1000"/>
        <pc:sldMkLst>
          <pc:docMk/>
          <pc:sldMk cId="3147825950" sldId="282"/>
        </pc:sldMkLst>
      </pc:sldChg>
    </pc:docChg>
  </pc:docChgLst>
  <pc:docChgLst>
    <pc:chgData name="Tong Zhi" userId="S::tzhi0307_gmail.com#ext#@projsuccess.onmicrosoft.com::78aa24bb-ba31-4237-8cda-8300b3ae0922" providerId="AD" clId="Web-{866DDCAD-4A1C-447C-B421-CC2174C9586F}"/>
    <pc:docChg chg="modSld">
      <pc:chgData name="Tong Zhi" userId="S::tzhi0307_gmail.com#ext#@projsuccess.onmicrosoft.com::78aa24bb-ba31-4237-8cda-8300b3ae0922" providerId="AD" clId="Web-{866DDCAD-4A1C-447C-B421-CC2174C9586F}" dt="2021-03-21T16:49:33.701" v="38"/>
      <pc:docMkLst>
        <pc:docMk/>
      </pc:docMkLst>
      <pc:sldChg chg="modSp">
        <pc:chgData name="Tong Zhi" userId="S::tzhi0307_gmail.com#ext#@projsuccess.onmicrosoft.com::78aa24bb-ba31-4237-8cda-8300b3ae0922" providerId="AD" clId="Web-{866DDCAD-4A1C-447C-B421-CC2174C9586F}" dt="2021-03-21T16:40:32.879" v="0" actId="1076"/>
        <pc:sldMkLst>
          <pc:docMk/>
          <pc:sldMk cId="0" sldId="273"/>
        </pc:sldMkLst>
        <pc:spChg chg="mod">
          <ac:chgData name="Tong Zhi" userId="S::tzhi0307_gmail.com#ext#@projsuccess.onmicrosoft.com::78aa24bb-ba31-4237-8cda-8300b3ae0922" providerId="AD" clId="Web-{866DDCAD-4A1C-447C-B421-CC2174C9586F}" dt="2021-03-21T16:40:32.879" v="0" actId="1076"/>
          <ac:spMkLst>
            <pc:docMk/>
            <pc:sldMk cId="0" sldId="273"/>
            <ac:spMk id="21" creationId="{B62DF4C7-CE38-42C7-9106-663FF5BB8EBC}"/>
          </ac:spMkLst>
        </pc:spChg>
      </pc:sldChg>
      <pc:sldChg chg="modNotes">
        <pc:chgData name="Tong Zhi" userId="S::tzhi0307_gmail.com#ext#@projsuccess.onmicrosoft.com::78aa24bb-ba31-4237-8cda-8300b3ae0922" providerId="AD" clId="Web-{866DDCAD-4A1C-447C-B421-CC2174C9586F}" dt="2021-03-21T16:49:33.701" v="38"/>
        <pc:sldMkLst>
          <pc:docMk/>
          <pc:sldMk cId="0" sldId="276"/>
        </pc:sldMkLst>
      </pc:sldChg>
      <pc:sldChg chg="modNotes">
        <pc:chgData name="Tong Zhi" userId="S::tzhi0307_gmail.com#ext#@projsuccess.onmicrosoft.com::78aa24bb-ba31-4237-8cda-8300b3ae0922" providerId="AD" clId="Web-{866DDCAD-4A1C-447C-B421-CC2174C9586F}" dt="2021-03-21T16:48:52.403" v="34"/>
        <pc:sldMkLst>
          <pc:docMk/>
          <pc:sldMk cId="0" sldId="277"/>
        </pc:sldMkLst>
      </pc:sldChg>
    </pc:docChg>
  </pc:docChgLst>
  <pc:docChgLst>
    <pc:chgData name="Tong Zhi" userId="S::tzhi0307_gmail.com#ext#@projsuccess.onmicrosoft.com::78aa24bb-ba31-4237-8cda-8300b3ae0922" providerId="AD" clId="Web-{6BDEDA9E-BF4F-4D85-930C-9EA84AA5A992}"/>
    <pc:docChg chg="delSld modSld">
      <pc:chgData name="Tong Zhi" userId="S::tzhi0307_gmail.com#ext#@projsuccess.onmicrosoft.com::78aa24bb-ba31-4237-8cda-8300b3ae0922" providerId="AD" clId="Web-{6BDEDA9E-BF4F-4D85-930C-9EA84AA5A992}" dt="2021-03-21T16:15:40.319" v="623"/>
      <pc:docMkLst>
        <pc:docMk/>
      </pc:docMkLst>
      <pc:sldChg chg="addSp delSp modSp modNotes">
        <pc:chgData name="Tong Zhi" userId="S::tzhi0307_gmail.com#ext#@projsuccess.onmicrosoft.com::78aa24bb-ba31-4237-8cda-8300b3ae0922" providerId="AD" clId="Web-{6BDEDA9E-BF4F-4D85-930C-9EA84AA5A992}" dt="2021-03-21T16:08:17.852" v="127" actId="20577"/>
        <pc:sldMkLst>
          <pc:docMk/>
          <pc:sldMk cId="0" sldId="273"/>
        </pc:sldMkLst>
        <pc:spChg chg="add mod">
          <ac:chgData name="Tong Zhi" userId="S::tzhi0307_gmail.com#ext#@projsuccess.onmicrosoft.com::78aa24bb-ba31-4237-8cda-8300b3ae0922" providerId="AD" clId="Web-{6BDEDA9E-BF4F-4D85-930C-9EA84AA5A992}" dt="2021-03-21T16:08:17.852" v="127" actId="20577"/>
          <ac:spMkLst>
            <pc:docMk/>
            <pc:sldMk cId="0" sldId="273"/>
            <ac:spMk id="6" creationId="{CC389F47-1FA6-4405-AEA6-420DCF2A4F4D}"/>
          </ac:spMkLst>
        </pc:spChg>
        <pc:spChg chg="del">
          <ac:chgData name="Tong Zhi" userId="S::tzhi0307_gmail.com#ext#@projsuccess.onmicrosoft.com::78aa24bb-ba31-4237-8cda-8300b3ae0922" providerId="AD" clId="Web-{6BDEDA9E-BF4F-4D85-930C-9EA84AA5A992}" dt="2021-03-21T16:02:47.313" v="10"/>
          <ac:spMkLst>
            <pc:docMk/>
            <pc:sldMk cId="0" sldId="273"/>
            <ac:spMk id="9" creationId="{2BB589FB-7F30-4C20-827E-778CE81C15AD}"/>
          </ac:spMkLst>
        </pc:spChg>
      </pc:sldChg>
      <pc:sldChg chg="modNotes">
        <pc:chgData name="Tong Zhi" userId="S::tzhi0307_gmail.com#ext#@projsuccess.onmicrosoft.com::78aa24bb-ba31-4237-8cda-8300b3ae0922" providerId="AD" clId="Web-{6BDEDA9E-BF4F-4D85-930C-9EA84AA5A992}" dt="2021-03-21T16:10:11.698" v="166"/>
        <pc:sldMkLst>
          <pc:docMk/>
          <pc:sldMk cId="3770725926" sldId="279"/>
        </pc:sldMkLst>
      </pc:sldChg>
      <pc:sldChg chg="modNotes">
        <pc:chgData name="Tong Zhi" userId="S::tzhi0307_gmail.com#ext#@projsuccess.onmicrosoft.com::78aa24bb-ba31-4237-8cda-8300b3ae0922" providerId="AD" clId="Web-{6BDEDA9E-BF4F-4D85-930C-9EA84AA5A992}" dt="2021-03-21T16:10:31.140" v="168"/>
        <pc:sldMkLst>
          <pc:docMk/>
          <pc:sldMk cId="4016681236" sldId="280"/>
        </pc:sldMkLst>
      </pc:sldChg>
      <pc:sldChg chg="modNotes">
        <pc:chgData name="Tong Zhi" userId="S::tzhi0307_gmail.com#ext#@projsuccess.onmicrosoft.com::78aa24bb-ba31-4237-8cda-8300b3ae0922" providerId="AD" clId="Web-{6BDEDA9E-BF4F-4D85-930C-9EA84AA5A992}" dt="2021-03-21T16:10:53.047" v="170"/>
        <pc:sldMkLst>
          <pc:docMk/>
          <pc:sldMk cId="3113047195" sldId="281"/>
        </pc:sldMkLst>
      </pc:sldChg>
      <pc:sldChg chg="modNotes">
        <pc:chgData name="Tong Zhi" userId="S::tzhi0307_gmail.com#ext#@projsuccess.onmicrosoft.com::78aa24bb-ba31-4237-8cda-8300b3ae0922" providerId="AD" clId="Web-{6BDEDA9E-BF4F-4D85-930C-9EA84AA5A992}" dt="2021-03-21T16:12:22.252" v="251"/>
        <pc:sldMkLst>
          <pc:docMk/>
          <pc:sldMk cId="3147825950" sldId="282"/>
        </pc:sldMkLst>
      </pc:sldChg>
      <pc:sldChg chg="delSp del">
        <pc:chgData name="Tong Zhi" userId="S::tzhi0307_gmail.com#ext#@projsuccess.onmicrosoft.com::78aa24bb-ba31-4237-8cda-8300b3ae0922" providerId="AD" clId="Web-{6BDEDA9E-BF4F-4D85-930C-9EA84AA5A992}" dt="2021-03-21T16:08:43.196" v="136"/>
        <pc:sldMkLst>
          <pc:docMk/>
          <pc:sldMk cId="2234464929" sldId="283"/>
        </pc:sldMkLst>
        <pc:picChg chg="del">
          <ac:chgData name="Tong Zhi" userId="S::tzhi0307_gmail.com#ext#@projsuccess.onmicrosoft.com::78aa24bb-ba31-4237-8cda-8300b3ae0922" providerId="AD" clId="Web-{6BDEDA9E-BF4F-4D85-930C-9EA84AA5A992}" dt="2021-03-21T16:08:41.774" v="135"/>
          <ac:picMkLst>
            <pc:docMk/>
            <pc:sldMk cId="2234464929" sldId="283"/>
            <ac:picMk id="8" creationId="{BA3F5034-F421-45E6-BC46-AC2E5E8D1B4B}"/>
          </ac:picMkLst>
        </pc:picChg>
      </pc:sldChg>
      <pc:sldChg chg="addSp delSp modSp modNotes">
        <pc:chgData name="Tong Zhi" userId="S::tzhi0307_gmail.com#ext#@projsuccess.onmicrosoft.com::78aa24bb-ba31-4237-8cda-8300b3ae0922" providerId="AD" clId="Web-{6BDEDA9E-BF4F-4D85-930C-9EA84AA5A992}" dt="2021-03-21T16:15:40.319" v="623"/>
        <pc:sldMkLst>
          <pc:docMk/>
          <pc:sldMk cId="4285552120" sldId="285"/>
        </pc:sldMkLst>
        <pc:picChg chg="add mod">
          <ac:chgData name="Tong Zhi" userId="S::tzhi0307_gmail.com#ext#@projsuccess.onmicrosoft.com::78aa24bb-ba31-4237-8cda-8300b3ae0922" providerId="AD" clId="Web-{6BDEDA9E-BF4F-4D85-930C-9EA84AA5A992}" dt="2021-03-21T16:09:08.181" v="148" actId="1076"/>
          <ac:picMkLst>
            <pc:docMk/>
            <pc:sldMk cId="4285552120" sldId="285"/>
            <ac:picMk id="4" creationId="{D2FF33C9-AF2F-44C3-84DE-A6331350EBCE}"/>
          </ac:picMkLst>
        </pc:picChg>
        <pc:picChg chg="del">
          <ac:chgData name="Tong Zhi" userId="S::tzhi0307_gmail.com#ext#@projsuccess.onmicrosoft.com::78aa24bb-ba31-4237-8cda-8300b3ae0922" providerId="AD" clId="Web-{6BDEDA9E-BF4F-4D85-930C-9EA84AA5A992}" dt="2021-03-21T16:08:23.492" v="128"/>
          <ac:picMkLst>
            <pc:docMk/>
            <pc:sldMk cId="4285552120" sldId="285"/>
            <ac:picMk id="4" creationId="{D465656B-105A-43EE-9021-FE820200CDC3}"/>
          </ac:picMkLst>
        </pc:picChg>
        <pc:picChg chg="add mod">
          <ac:chgData name="Tong Zhi" userId="S::tzhi0307_gmail.com#ext#@projsuccess.onmicrosoft.com::78aa24bb-ba31-4237-8cda-8300b3ae0922" providerId="AD" clId="Web-{6BDEDA9E-BF4F-4D85-930C-9EA84AA5A992}" dt="2021-03-21T16:09:09.775" v="149" actId="1076"/>
          <ac:picMkLst>
            <pc:docMk/>
            <pc:sldMk cId="4285552120" sldId="285"/>
            <ac:picMk id="5" creationId="{D989BD80-1A06-44CD-81D9-E5BC4A6CD872}"/>
          </ac:picMkLst>
        </pc:picChg>
      </pc:sldChg>
    </pc:docChg>
  </pc:docChgLst>
  <pc:docChgLst>
    <pc:chgData name="Younes El Khatib" userId="S::younes.elkhatib_postgrad.manchester.ac.uk#ext#@projsuccess.onmicrosoft.com::d534edab-4ded-4243-bb29-c05fdcf501f9" providerId="AD" clId="Web-{FEB10A6D-6D90-4CC2-8556-C9CA3A9B228B}"/>
    <pc:docChg chg="modSld">
      <pc:chgData name="Younes El Khatib" userId="S::younes.elkhatib_postgrad.manchester.ac.uk#ext#@projsuccess.onmicrosoft.com::d534edab-4ded-4243-bb29-c05fdcf501f9" providerId="AD" clId="Web-{FEB10A6D-6D90-4CC2-8556-C9CA3A9B228B}" dt="2021-03-21T18:35:45.303" v="459"/>
      <pc:docMkLst>
        <pc:docMk/>
      </pc:docMkLst>
      <pc:sldChg chg="modNotes">
        <pc:chgData name="Younes El Khatib" userId="S::younes.elkhatib_postgrad.manchester.ac.uk#ext#@projsuccess.onmicrosoft.com::d534edab-4ded-4243-bb29-c05fdcf501f9" providerId="AD" clId="Web-{FEB10A6D-6D90-4CC2-8556-C9CA3A9B228B}" dt="2021-03-21T18:35:45.303" v="459"/>
        <pc:sldMkLst>
          <pc:docMk/>
          <pc:sldMk cId="0" sldId="277"/>
        </pc:sldMkLst>
      </pc:sldChg>
    </pc:docChg>
  </pc:docChgLst>
  <pc:docChgLst>
    <pc:chgData name="Tong Zhi" userId="S::tzhi0307_gmail.com#ext#@projsuccess.onmicrosoft.com::78aa24bb-ba31-4237-8cda-8300b3ae0922" providerId="AD" clId="Web-{7B13A17D-6860-428D-84CB-92321576A387}"/>
    <pc:docChg chg="modSld">
      <pc:chgData name="Tong Zhi" userId="S::tzhi0307_gmail.com#ext#@projsuccess.onmicrosoft.com::78aa24bb-ba31-4237-8cda-8300b3ae0922" providerId="AD" clId="Web-{7B13A17D-6860-428D-84CB-92321576A387}" dt="2021-03-21T17:10:59.375" v="5"/>
      <pc:docMkLst>
        <pc:docMk/>
      </pc:docMkLst>
      <pc:sldChg chg="addAnim modAnim">
        <pc:chgData name="Tong Zhi" userId="S::tzhi0307_gmail.com#ext#@projsuccess.onmicrosoft.com::78aa24bb-ba31-4237-8cda-8300b3ae0922" providerId="AD" clId="Web-{7B13A17D-6860-428D-84CB-92321576A387}" dt="2021-03-21T17:10:59.375" v="5"/>
        <pc:sldMkLst>
          <pc:docMk/>
          <pc:sldMk cId="3147825950"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2975-6CA4-4393-BD96-A7ACB2457EA2}" type="datetimeFigureOut">
              <a:rPr lang="en-GB" smtClean="0"/>
              <a:t>21/03/2021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8D0E3-D1F1-4924-9A95-2A862B0EAC60}" type="slidenum">
              <a:rPr lang="en-GB" smtClean="0"/>
              <a:t>‹#›</a:t>
            </a:fld>
            <a:endParaRPr lang="en-GB"/>
          </a:p>
        </p:txBody>
      </p:sp>
    </p:spTree>
    <p:extLst>
      <p:ext uri="{BB962C8B-B14F-4D97-AF65-F5344CB8AC3E}">
        <p14:creationId xmlns:p14="http://schemas.microsoft.com/office/powerpoint/2010/main" val="221699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started the process by an initial analysis of the historic data, and as you can see after 21st century the price for copper  has increased significantly. The data exhibits a trend  which  is one of the factors we had to account for in order to conduct the Time Series Analysis.</a:t>
            </a:r>
          </a:p>
          <a:p>
            <a:endParaRPr lang="en-US">
              <a:cs typeface="Calibri"/>
            </a:endParaRPr>
          </a:p>
        </p:txBody>
      </p:sp>
      <p:sp>
        <p:nvSpPr>
          <p:cNvPr id="4" name="Slide Number Placeholder 3"/>
          <p:cNvSpPr>
            <a:spLocks noGrp="1"/>
          </p:cNvSpPr>
          <p:nvPr>
            <p:ph type="sldNum" sz="quarter" idx="5"/>
          </p:nvPr>
        </p:nvSpPr>
        <p:spPr/>
        <p:txBody>
          <a:bodyPr/>
          <a:lstStyle/>
          <a:p>
            <a:fld id="{74A8D0E3-D1F1-4924-9A95-2A862B0EAC60}" type="slidenum">
              <a:rPr lang="en-GB" smtClean="0"/>
              <a:t>8</a:t>
            </a:fld>
            <a:endParaRPr lang="en-GB"/>
          </a:p>
        </p:txBody>
      </p:sp>
    </p:spTree>
    <p:extLst>
      <p:ext uri="{BB962C8B-B14F-4D97-AF65-F5344CB8AC3E}">
        <p14:creationId xmlns:p14="http://schemas.microsoft.com/office/powerpoint/2010/main" val="154694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Cruise to answer</a:t>
            </a:r>
          </a:p>
        </p:txBody>
      </p:sp>
      <p:sp>
        <p:nvSpPr>
          <p:cNvPr id="4" name="Slide Number Placeholder 3"/>
          <p:cNvSpPr>
            <a:spLocks noGrp="1"/>
          </p:cNvSpPr>
          <p:nvPr>
            <p:ph type="sldNum" sz="quarter" idx="5"/>
          </p:nvPr>
        </p:nvSpPr>
        <p:spPr/>
        <p:txBody>
          <a:bodyPr/>
          <a:lstStyle/>
          <a:p>
            <a:fld id="{74A8D0E3-D1F1-4924-9A95-2A862B0EAC60}" type="slidenum">
              <a:rPr lang="en-GB" smtClean="0"/>
              <a:t>18</a:t>
            </a:fld>
            <a:endParaRPr lang="en-GB"/>
          </a:p>
        </p:txBody>
      </p:sp>
    </p:spTree>
    <p:extLst>
      <p:ext uri="{BB962C8B-B14F-4D97-AF65-F5344CB8AC3E}">
        <p14:creationId xmlns:p14="http://schemas.microsoft.com/office/powerpoint/2010/main" val="28838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lockdown in the UK affected many industries, many of these industries faced this challenge when conducting time series analysis.</a:t>
            </a:r>
            <a:endParaRPr lang="en-US"/>
          </a:p>
          <a:p>
            <a:endParaRPr lang="en-US">
              <a:cs typeface="Calibri"/>
            </a:endParaRPr>
          </a:p>
          <a:p>
            <a:r>
              <a:rPr lang="en-US">
                <a:cs typeface="Calibri"/>
              </a:rPr>
              <a:t>The construction industry was less affected because they were allowed to operate during the pandemic. So one of the asssumptions that we made  is that Covid-19 is a shock that could happen to any market and since construction industry as a whole  is one of the main buyers of these types of products.Our model takes into consideration that  shock that covid had on the prices.</a:t>
            </a:r>
          </a:p>
          <a:p>
            <a:endParaRPr lang="en-US">
              <a:cs typeface="Calibri"/>
            </a:endParaRPr>
          </a:p>
          <a:p>
            <a:r>
              <a:rPr lang="en-US">
                <a:cs typeface="Calibri"/>
              </a:rPr>
              <a:t>Smoothed out residuals for finnancial crisis already for all the materials. For covid 19, when it comes ot steel and concrete, we did not have to do anything because our analysiss show that prcing residual are consistnet. For copper, we did</a:t>
            </a:r>
          </a:p>
        </p:txBody>
      </p:sp>
      <p:sp>
        <p:nvSpPr>
          <p:cNvPr id="4" name="Slide Number Placeholder 3"/>
          <p:cNvSpPr>
            <a:spLocks noGrp="1"/>
          </p:cNvSpPr>
          <p:nvPr>
            <p:ph type="sldNum" sz="quarter" idx="5"/>
          </p:nvPr>
        </p:nvSpPr>
        <p:spPr/>
        <p:txBody>
          <a:bodyPr/>
          <a:lstStyle/>
          <a:p>
            <a:fld id="{74A8D0E3-D1F1-4924-9A95-2A862B0EAC60}" type="slidenum">
              <a:rPr lang="en-GB" smtClean="0"/>
              <a:t>19</a:t>
            </a:fld>
            <a:endParaRPr lang="en-GB"/>
          </a:p>
        </p:txBody>
      </p:sp>
    </p:spTree>
    <p:extLst>
      <p:ext uri="{BB962C8B-B14F-4D97-AF65-F5344CB8AC3E}">
        <p14:creationId xmlns:p14="http://schemas.microsoft.com/office/powerpoint/2010/main" val="226143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4A8D0E3-D1F1-4924-9A95-2A862B0EAC60}" type="slidenum">
              <a:rPr lang="en-GB" smtClean="0"/>
              <a:t>20</a:t>
            </a:fld>
            <a:endParaRPr lang="en-GB"/>
          </a:p>
        </p:txBody>
      </p:sp>
    </p:spTree>
    <p:extLst>
      <p:ext uri="{BB962C8B-B14F-4D97-AF65-F5344CB8AC3E}">
        <p14:creationId xmlns:p14="http://schemas.microsoft.com/office/powerpoint/2010/main" val="219979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preprocessing of the data started by separating it into 3 parts that consists of trend seasonality and residual and as you can see the residual(error graph at the bottom) shows the shock that happened during a 20098 financial crisis.</a:t>
            </a:r>
          </a:p>
        </p:txBody>
      </p:sp>
      <p:sp>
        <p:nvSpPr>
          <p:cNvPr id="4" name="Slide Number Placeholder 3"/>
          <p:cNvSpPr>
            <a:spLocks noGrp="1"/>
          </p:cNvSpPr>
          <p:nvPr>
            <p:ph type="sldNum" sz="quarter" idx="5"/>
          </p:nvPr>
        </p:nvSpPr>
        <p:spPr/>
        <p:txBody>
          <a:bodyPr/>
          <a:lstStyle/>
          <a:p>
            <a:fld id="{74A8D0E3-D1F1-4924-9A95-2A862B0EAC60}" type="slidenum">
              <a:rPr lang="en-GB" smtClean="0"/>
              <a:t>9</a:t>
            </a:fld>
            <a:endParaRPr lang="en-GB"/>
          </a:p>
        </p:txBody>
      </p:sp>
    </p:spTree>
    <p:extLst>
      <p:ext uri="{BB962C8B-B14F-4D97-AF65-F5344CB8AC3E}">
        <p14:creationId xmlns:p14="http://schemas.microsoft.com/office/powerpoint/2010/main" val="512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order to find the best parameters that works for each dataset we had to calculate the autocorrelation which shows how much each month is related to the previous one. The data was turned into stationary data by removing both the trend and seasonality factors.</a:t>
            </a:r>
          </a:p>
        </p:txBody>
      </p:sp>
      <p:sp>
        <p:nvSpPr>
          <p:cNvPr id="4" name="Slide Number Placeholder 3"/>
          <p:cNvSpPr>
            <a:spLocks noGrp="1"/>
          </p:cNvSpPr>
          <p:nvPr>
            <p:ph type="sldNum" sz="quarter" idx="5"/>
          </p:nvPr>
        </p:nvSpPr>
        <p:spPr/>
        <p:txBody>
          <a:bodyPr/>
          <a:lstStyle/>
          <a:p>
            <a:fld id="{74A8D0E3-D1F1-4924-9A95-2A862B0EAC60}" type="slidenum">
              <a:rPr lang="en-GB" smtClean="0"/>
              <a:t>10</a:t>
            </a:fld>
            <a:endParaRPr lang="en-GB"/>
          </a:p>
        </p:txBody>
      </p:sp>
    </p:spTree>
    <p:extLst>
      <p:ext uri="{BB962C8B-B14F-4D97-AF65-F5344CB8AC3E}">
        <p14:creationId xmlns:p14="http://schemas.microsoft.com/office/powerpoint/2010/main" val="424021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differentiating the data by a factor of 1, the data became more stable and the trend had a mean of zero, so we ready to implement the model </a:t>
            </a:r>
          </a:p>
        </p:txBody>
      </p:sp>
      <p:sp>
        <p:nvSpPr>
          <p:cNvPr id="4" name="Slide Number Placeholder 3"/>
          <p:cNvSpPr>
            <a:spLocks noGrp="1"/>
          </p:cNvSpPr>
          <p:nvPr>
            <p:ph type="sldNum" sz="quarter" idx="5"/>
          </p:nvPr>
        </p:nvSpPr>
        <p:spPr/>
        <p:txBody>
          <a:bodyPr/>
          <a:lstStyle/>
          <a:p>
            <a:fld id="{74A8D0E3-D1F1-4924-9A95-2A862B0EAC60}" type="slidenum">
              <a:rPr lang="en-GB" smtClean="0"/>
              <a:t>11</a:t>
            </a:fld>
            <a:endParaRPr lang="en-GB"/>
          </a:p>
        </p:txBody>
      </p:sp>
    </p:spTree>
    <p:extLst>
      <p:ext uri="{BB962C8B-B14F-4D97-AF65-F5344CB8AC3E}">
        <p14:creationId xmlns:p14="http://schemas.microsoft.com/office/powerpoint/2010/main" val="13916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you can see, the shaded area was used as training set. we did not account the prices of copper before 2002, due to the drastic change in the industry. </a:t>
            </a:r>
          </a:p>
          <a:p>
            <a:endParaRPr lang="en-US">
              <a:cs typeface="Calibri"/>
            </a:endParaRPr>
          </a:p>
        </p:txBody>
      </p:sp>
      <p:sp>
        <p:nvSpPr>
          <p:cNvPr id="4" name="Slide Number Placeholder 3"/>
          <p:cNvSpPr>
            <a:spLocks noGrp="1"/>
          </p:cNvSpPr>
          <p:nvPr>
            <p:ph type="sldNum" sz="quarter" idx="5"/>
          </p:nvPr>
        </p:nvSpPr>
        <p:spPr/>
        <p:txBody>
          <a:bodyPr/>
          <a:lstStyle/>
          <a:p>
            <a:fld id="{74A8D0E3-D1F1-4924-9A95-2A862B0EAC60}" type="slidenum">
              <a:rPr lang="en-GB" smtClean="0"/>
              <a:t>12</a:t>
            </a:fld>
            <a:endParaRPr lang="en-GB"/>
          </a:p>
        </p:txBody>
      </p:sp>
    </p:spTree>
    <p:extLst>
      <p:ext uri="{BB962C8B-B14F-4D97-AF65-F5344CB8AC3E}">
        <p14:creationId xmlns:p14="http://schemas.microsoft.com/office/powerpoint/2010/main" val="209019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cs typeface="Calibri"/>
              </a:rPr>
              <a:t>Zooming in the recent year, we predicted</a:t>
            </a:r>
            <a:r>
              <a:rPr lang="en-US"/>
              <a:t> the price three years after today.</a:t>
            </a:r>
            <a:endParaRPr lang="en-US">
              <a:cs typeface="Calibri" panose="020F0502020204030204"/>
            </a:endParaRPr>
          </a:p>
          <a:p>
            <a:r>
              <a:rPr lang="en-US"/>
              <a:t>The redline showed the price will slightly raised, and the gray part is the potential of adding confidence interval to copper.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74A8D0E3-D1F1-4924-9A95-2A862B0EAC60}" type="slidenum">
              <a:rPr lang="en-GB" smtClean="0"/>
              <a:t>13</a:t>
            </a:fld>
            <a:endParaRPr lang="en-GB"/>
          </a:p>
        </p:txBody>
      </p:sp>
    </p:spTree>
    <p:extLst>
      <p:ext uri="{BB962C8B-B14F-4D97-AF65-F5344CB8AC3E}">
        <p14:creationId xmlns:p14="http://schemas.microsoft.com/office/powerpoint/2010/main" val="327417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a last step, we conducted model validation to make sure our model is a good fit, and would be able to predict future prices with significant accuracy.</a:t>
            </a:r>
          </a:p>
          <a:p>
            <a:endParaRPr lang="en-US">
              <a:cs typeface="Calibri"/>
            </a:endParaRPr>
          </a:p>
          <a:p>
            <a:r>
              <a:rPr lang="en-US">
                <a:cs typeface="Calibri"/>
              </a:rPr>
              <a:t>One of the examples is the graph on the bottom left, the QQ plot, proving that the residual is following a normal distribution, which is one of many validations conducted, this can be proven by an </a:t>
            </a:r>
            <a:r>
              <a:rPr lang="en-US" err="1">
                <a:cs typeface="Calibri"/>
              </a:rPr>
              <a:t>empricial</a:t>
            </a:r>
            <a:r>
              <a:rPr lang="en-US">
                <a:cs typeface="Calibri"/>
              </a:rPr>
              <a:t> </a:t>
            </a:r>
            <a:r>
              <a:rPr lang="en-US" err="1">
                <a:cs typeface="Calibri"/>
              </a:rPr>
              <a:t>visualisation</a:t>
            </a:r>
            <a:r>
              <a:rPr lang="en-US">
                <a:cs typeface="Calibri"/>
              </a:rPr>
              <a:t> of the blue dotted line which fits the red line with relative </a:t>
            </a:r>
            <a:r>
              <a:rPr lang="en-US" err="1">
                <a:cs typeface="Calibri"/>
              </a:rPr>
              <a:t>accruacy</a:t>
            </a:r>
            <a:r>
              <a:rPr lang="en-US">
                <a:cs typeface="Calibri"/>
              </a:rPr>
              <a:t> </a:t>
            </a:r>
          </a:p>
        </p:txBody>
      </p:sp>
      <p:sp>
        <p:nvSpPr>
          <p:cNvPr id="4" name="Slide Number Placeholder 3"/>
          <p:cNvSpPr>
            <a:spLocks noGrp="1"/>
          </p:cNvSpPr>
          <p:nvPr>
            <p:ph type="sldNum" sz="quarter" idx="5"/>
          </p:nvPr>
        </p:nvSpPr>
        <p:spPr/>
        <p:txBody>
          <a:bodyPr/>
          <a:lstStyle/>
          <a:p>
            <a:fld id="{74A8D0E3-D1F1-4924-9A95-2A862B0EAC60}" type="slidenum">
              <a:rPr lang="en-GB" smtClean="0"/>
              <a:t>14</a:t>
            </a:fld>
            <a:endParaRPr lang="en-GB"/>
          </a:p>
        </p:txBody>
      </p:sp>
    </p:spTree>
    <p:extLst>
      <p:ext uri="{BB962C8B-B14F-4D97-AF65-F5344CB8AC3E}">
        <p14:creationId xmlns:p14="http://schemas.microsoft.com/office/powerpoint/2010/main" val="392591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then applied the aforementioned process to concrete and steel data. However, please note that due to the time </a:t>
            </a:r>
            <a:r>
              <a:rPr lang="en-US" err="1">
                <a:cs typeface="Calibri"/>
              </a:rPr>
              <a:t>ocnstraint</a:t>
            </a:r>
            <a:r>
              <a:rPr lang="en-US">
                <a:cs typeface="Calibri"/>
              </a:rPr>
              <a:t>, we were not able to find the best dataset, as well as </a:t>
            </a:r>
            <a:r>
              <a:rPr lang="en-US" err="1">
                <a:cs typeface="Calibri"/>
              </a:rPr>
              <a:t>optimising</a:t>
            </a:r>
            <a:r>
              <a:rPr lang="en-US">
                <a:cs typeface="Calibri"/>
              </a:rPr>
              <a:t> the parameters used in the models/</a:t>
            </a:r>
          </a:p>
        </p:txBody>
      </p:sp>
      <p:sp>
        <p:nvSpPr>
          <p:cNvPr id="4" name="Slide Number Placeholder 3"/>
          <p:cNvSpPr>
            <a:spLocks noGrp="1"/>
          </p:cNvSpPr>
          <p:nvPr>
            <p:ph type="sldNum" sz="quarter" idx="5"/>
          </p:nvPr>
        </p:nvSpPr>
        <p:spPr/>
        <p:txBody>
          <a:bodyPr/>
          <a:lstStyle/>
          <a:p>
            <a:fld id="{74A8D0E3-D1F1-4924-9A95-2A862B0EAC60}" type="slidenum">
              <a:rPr lang="en-GB" smtClean="0"/>
              <a:t>15</a:t>
            </a:fld>
            <a:endParaRPr lang="en-GB"/>
          </a:p>
        </p:txBody>
      </p:sp>
    </p:spTree>
    <p:extLst>
      <p:ext uri="{BB962C8B-B14F-4D97-AF65-F5344CB8AC3E}">
        <p14:creationId xmlns:p14="http://schemas.microsoft.com/office/powerpoint/2010/main" val="229179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Potential: </a:t>
            </a:r>
          </a:p>
          <a:p>
            <a:r>
              <a:rPr lang="en-US" err="1">
                <a:cs typeface="Calibri"/>
              </a:rPr>
              <a:t>THese</a:t>
            </a:r>
            <a:r>
              <a:rPr lang="en-US">
                <a:cs typeface="Calibri"/>
              </a:rPr>
              <a:t> </a:t>
            </a:r>
            <a:r>
              <a:rPr lang="en-US" err="1">
                <a:cs typeface="Calibri"/>
              </a:rPr>
              <a:t>algotihems</a:t>
            </a:r>
            <a:r>
              <a:rPr lang="en-US">
                <a:cs typeface="Calibri"/>
              </a:rPr>
              <a:t> provide unlimited possibilities, however, we do need to address the issue of data. As well as S&amp;P 500, inflation and interest rates. Lastly, other machine learning techniques like </a:t>
            </a:r>
            <a:r>
              <a:rPr lang="en-US" err="1">
                <a:cs typeface="Calibri"/>
              </a:rPr>
              <a:t>nerual</a:t>
            </a:r>
            <a:r>
              <a:rPr lang="en-US">
                <a:cs typeface="Calibri"/>
              </a:rPr>
              <a:t> network could be </a:t>
            </a:r>
            <a:r>
              <a:rPr lang="en-US" err="1">
                <a:cs typeface="Calibri"/>
              </a:rPr>
              <a:t>inplement</a:t>
            </a:r>
            <a:endParaRPr lang="en-US" err="1"/>
          </a:p>
        </p:txBody>
      </p:sp>
      <p:sp>
        <p:nvSpPr>
          <p:cNvPr id="4" name="Slide Number Placeholder 3"/>
          <p:cNvSpPr>
            <a:spLocks noGrp="1"/>
          </p:cNvSpPr>
          <p:nvPr>
            <p:ph type="sldNum" sz="quarter" idx="5"/>
          </p:nvPr>
        </p:nvSpPr>
        <p:spPr/>
        <p:txBody>
          <a:bodyPr/>
          <a:lstStyle/>
          <a:p>
            <a:fld id="{74A8D0E3-D1F1-4924-9A95-2A862B0EAC60}" type="slidenum">
              <a:rPr lang="en-GB" smtClean="0"/>
              <a:t>16</a:t>
            </a:fld>
            <a:endParaRPr lang="en-GB"/>
          </a:p>
        </p:txBody>
      </p:sp>
    </p:spTree>
    <p:extLst>
      <p:ext uri="{BB962C8B-B14F-4D97-AF65-F5344CB8AC3E}">
        <p14:creationId xmlns:p14="http://schemas.microsoft.com/office/powerpoint/2010/main" val="17717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4399-4059-433E-971B-6FF00C060C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17829-7550-4444-BA8D-57537D8D25A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9DAB43-68D9-415F-BADE-CED4224903AF}"/>
              </a:ext>
            </a:extLst>
          </p:cNvPr>
          <p:cNvSpPr>
            <a:spLocks noGrp="1"/>
          </p:cNvSpPr>
          <p:nvPr>
            <p:ph type="dt" sz="half" idx="10"/>
          </p:nvPr>
        </p:nvSpPr>
        <p:spPr/>
        <p:txBody>
          <a:bodyPr/>
          <a:lstStyle/>
          <a:p>
            <a:fld id="{3CDE9AFD-9467-49D1-9FBF-005475B212C0}" type="datetime1">
              <a:rPr lang="en-GB" smtClean="0"/>
              <a:t>21/03/2021</a:t>
            </a:fld>
            <a:endParaRPr lang="en-GB"/>
          </a:p>
        </p:txBody>
      </p:sp>
      <p:sp>
        <p:nvSpPr>
          <p:cNvPr id="5" name="Footer Placeholder 4">
            <a:extLst>
              <a:ext uri="{FF2B5EF4-FFF2-40B4-BE49-F238E27FC236}">
                <a16:creationId xmlns:a16="http://schemas.microsoft.com/office/drawing/2014/main" id="{B9F50CE7-427D-4F11-8AE2-C757ABFB49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A8986C-8BC2-4742-9221-A6CBF1FED58E}"/>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1919925132"/>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9869-E7B2-4980-B9FD-17122F8A3F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D62E51-60B0-4DFF-810F-BB9F9653C5A9}"/>
              </a:ext>
            </a:extLst>
          </p:cNvPr>
          <p:cNvSpPr>
            <a:spLocks noGrp="1"/>
          </p:cNvSpPr>
          <p:nvPr>
            <p:ph type="body" orient="vert" idx="1"/>
          </p:nvPr>
        </p:nvSpPr>
        <p:spPr>
          <a:xfrm>
            <a:off x="734907" y="120705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1CC01D-B82E-4E21-A134-8DC4B9810AAC}"/>
              </a:ext>
            </a:extLst>
          </p:cNvPr>
          <p:cNvSpPr>
            <a:spLocks noGrp="1"/>
          </p:cNvSpPr>
          <p:nvPr>
            <p:ph type="dt" sz="half" idx="10"/>
          </p:nvPr>
        </p:nvSpPr>
        <p:spPr/>
        <p:txBody>
          <a:bodyPr/>
          <a:lstStyle/>
          <a:p>
            <a:fld id="{F5742DC2-556C-413B-90A0-197013DD3EAB}" type="datetime1">
              <a:rPr lang="en-GB" smtClean="0"/>
              <a:t>21/03/2021</a:t>
            </a:fld>
            <a:endParaRPr lang="en-GB"/>
          </a:p>
        </p:txBody>
      </p:sp>
      <p:sp>
        <p:nvSpPr>
          <p:cNvPr id="5" name="Footer Placeholder 4">
            <a:extLst>
              <a:ext uri="{FF2B5EF4-FFF2-40B4-BE49-F238E27FC236}">
                <a16:creationId xmlns:a16="http://schemas.microsoft.com/office/drawing/2014/main" id="{7B64E6F1-6321-4411-94E6-DBC9069495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558F9-ABB0-4580-9BCA-34F01E0BD8D8}"/>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4106944729"/>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7B139-B362-49C8-8329-0DEFAAF29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056685-89F9-4407-BE4E-569894FE988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387750-588B-43A0-B1E0-F0EAE5ABE510}"/>
              </a:ext>
            </a:extLst>
          </p:cNvPr>
          <p:cNvSpPr>
            <a:spLocks noGrp="1"/>
          </p:cNvSpPr>
          <p:nvPr>
            <p:ph type="dt" sz="half" idx="10"/>
          </p:nvPr>
        </p:nvSpPr>
        <p:spPr/>
        <p:txBody>
          <a:bodyPr/>
          <a:lstStyle/>
          <a:p>
            <a:fld id="{952296B6-99BE-423F-A692-EF02CE6F0AE2}" type="datetime1">
              <a:rPr lang="en-GB" smtClean="0"/>
              <a:t>21/03/2021</a:t>
            </a:fld>
            <a:endParaRPr lang="en-GB"/>
          </a:p>
        </p:txBody>
      </p:sp>
      <p:sp>
        <p:nvSpPr>
          <p:cNvPr id="5" name="Footer Placeholder 4">
            <a:extLst>
              <a:ext uri="{FF2B5EF4-FFF2-40B4-BE49-F238E27FC236}">
                <a16:creationId xmlns:a16="http://schemas.microsoft.com/office/drawing/2014/main" id="{2EA35472-E5A5-48C0-9938-C68584D32D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21F729-9948-4C05-A6DD-6B624B506FD8}"/>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3805297306"/>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1630193"/>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9549921"/>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1383431"/>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647756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9337557"/>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3089747"/>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2011187"/>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5805040"/>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CB9698-67B6-4534-94AA-76DEB1231AFD}"/>
              </a:ext>
            </a:extLst>
          </p:cNvPr>
          <p:cNvSpPr>
            <a:spLocks noGrp="1"/>
          </p:cNvSpPr>
          <p:nvPr>
            <p:ph type="dt" sz="half" idx="10"/>
          </p:nvPr>
        </p:nvSpPr>
        <p:spPr/>
        <p:txBody>
          <a:bodyPr/>
          <a:lstStyle/>
          <a:p>
            <a:fld id="{2A2AC5DD-B9CD-477F-8871-22F218156EEC}" type="datetime1">
              <a:rPr lang="en-GB" smtClean="0"/>
              <a:t>21/03/2021</a:t>
            </a:fld>
            <a:endParaRPr lang="en-GB"/>
          </a:p>
        </p:txBody>
      </p:sp>
      <p:sp>
        <p:nvSpPr>
          <p:cNvPr id="5" name="Footer Placeholder 4">
            <a:extLst>
              <a:ext uri="{FF2B5EF4-FFF2-40B4-BE49-F238E27FC236}">
                <a16:creationId xmlns:a16="http://schemas.microsoft.com/office/drawing/2014/main" id="{D39CF364-A6EA-4E42-8CDD-CC79773C17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091413-12FE-4620-89BE-692F383ED608}"/>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2093616641"/>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9947236"/>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0465323"/>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779368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5164-F49F-4488-853C-143B6332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12855F-9AB2-40DA-AE79-7A347F14106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DC3FD-9705-4A06-9838-A00B37112C01}"/>
              </a:ext>
            </a:extLst>
          </p:cNvPr>
          <p:cNvSpPr>
            <a:spLocks noGrp="1"/>
          </p:cNvSpPr>
          <p:nvPr>
            <p:ph type="dt" sz="half" idx="10"/>
          </p:nvPr>
        </p:nvSpPr>
        <p:spPr/>
        <p:txBody>
          <a:bodyPr/>
          <a:lstStyle/>
          <a:p>
            <a:fld id="{19DE7AA7-FE96-4A57-BF1B-13F886EC85EA}" type="datetime1">
              <a:rPr lang="en-GB" smtClean="0"/>
              <a:t>21/03/2021</a:t>
            </a:fld>
            <a:endParaRPr lang="en-GB"/>
          </a:p>
        </p:txBody>
      </p:sp>
      <p:sp>
        <p:nvSpPr>
          <p:cNvPr id="5" name="Footer Placeholder 4">
            <a:extLst>
              <a:ext uri="{FF2B5EF4-FFF2-40B4-BE49-F238E27FC236}">
                <a16:creationId xmlns:a16="http://schemas.microsoft.com/office/drawing/2014/main" id="{3C3D4F3E-E072-44FF-AD2D-1C6ECB05C2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920E1-B1A0-43BA-BCC5-1BE912373DE7}"/>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153688978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5791-B9B0-4203-AA48-8C2D3ED3C3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0856CB-A18E-4731-936C-EB9A6074A93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D33E9A-44B8-4168-AD34-4BC1BB44BC6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520D6D5-80A2-4313-BC88-FCE43D9C2EE6}"/>
              </a:ext>
            </a:extLst>
          </p:cNvPr>
          <p:cNvSpPr>
            <a:spLocks noGrp="1"/>
          </p:cNvSpPr>
          <p:nvPr>
            <p:ph type="dt" sz="half" idx="10"/>
          </p:nvPr>
        </p:nvSpPr>
        <p:spPr/>
        <p:txBody>
          <a:bodyPr/>
          <a:lstStyle/>
          <a:p>
            <a:fld id="{7B264B0A-CBEA-411E-A807-DA8762418B6F}" type="datetime1">
              <a:rPr lang="en-GB" smtClean="0"/>
              <a:t>21/03/2021</a:t>
            </a:fld>
            <a:endParaRPr lang="en-GB"/>
          </a:p>
        </p:txBody>
      </p:sp>
      <p:sp>
        <p:nvSpPr>
          <p:cNvPr id="6" name="Footer Placeholder 5">
            <a:extLst>
              <a:ext uri="{FF2B5EF4-FFF2-40B4-BE49-F238E27FC236}">
                <a16:creationId xmlns:a16="http://schemas.microsoft.com/office/drawing/2014/main" id="{6D7BBAAC-F0EE-4305-9A6C-64ADE1DBA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9ED09B-1191-4F97-9A0C-4237E09DC144}"/>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3893334870"/>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4530-6D7F-4A39-B09F-661DC386DF7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A49A5B-9007-4520-914A-3AE4AABB0C9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7C413-5CA4-4AE8-8393-BCAEC90CF62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0FE999-8777-4827-A087-259EE4DB3A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37702D-5733-4A26-A835-B1DD53F2E0D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355FBFF-7E14-445D-A911-888A6527A479}"/>
              </a:ext>
            </a:extLst>
          </p:cNvPr>
          <p:cNvSpPr>
            <a:spLocks noGrp="1"/>
          </p:cNvSpPr>
          <p:nvPr>
            <p:ph type="dt" sz="half" idx="10"/>
          </p:nvPr>
        </p:nvSpPr>
        <p:spPr/>
        <p:txBody>
          <a:bodyPr/>
          <a:lstStyle/>
          <a:p>
            <a:fld id="{AFF4C12C-ACFF-4995-8491-ADBC8F929AAA}" type="datetime1">
              <a:rPr lang="en-GB" smtClean="0"/>
              <a:t>21/03/2021</a:t>
            </a:fld>
            <a:endParaRPr lang="en-GB"/>
          </a:p>
        </p:txBody>
      </p:sp>
      <p:sp>
        <p:nvSpPr>
          <p:cNvPr id="8" name="Footer Placeholder 7">
            <a:extLst>
              <a:ext uri="{FF2B5EF4-FFF2-40B4-BE49-F238E27FC236}">
                <a16:creationId xmlns:a16="http://schemas.microsoft.com/office/drawing/2014/main" id="{39C77112-DAB1-45F8-A6E0-BAB80B00A5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0072E1-5555-41BE-9A26-E569E2118100}"/>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186362560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51BC-AFF9-40C9-A0BC-58438CFCEB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AC8AAA-2AEB-4901-A059-8E8B02442BB0}"/>
              </a:ext>
            </a:extLst>
          </p:cNvPr>
          <p:cNvSpPr>
            <a:spLocks noGrp="1"/>
          </p:cNvSpPr>
          <p:nvPr>
            <p:ph type="dt" sz="half" idx="10"/>
          </p:nvPr>
        </p:nvSpPr>
        <p:spPr/>
        <p:txBody>
          <a:bodyPr/>
          <a:lstStyle/>
          <a:p>
            <a:fld id="{C5EA9FA1-DB66-4E15-85D6-DCF01F4E6697}" type="datetime1">
              <a:rPr lang="en-GB" smtClean="0"/>
              <a:t>21/03/2021</a:t>
            </a:fld>
            <a:endParaRPr lang="en-GB"/>
          </a:p>
        </p:txBody>
      </p:sp>
      <p:sp>
        <p:nvSpPr>
          <p:cNvPr id="4" name="Footer Placeholder 3">
            <a:extLst>
              <a:ext uri="{FF2B5EF4-FFF2-40B4-BE49-F238E27FC236}">
                <a16:creationId xmlns:a16="http://schemas.microsoft.com/office/drawing/2014/main" id="{323C2B94-1208-406F-BECD-82A41344D1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089831-5675-4058-9FA3-B5CB86C30A84}"/>
              </a:ext>
            </a:extLst>
          </p:cNvPr>
          <p:cNvSpPr>
            <a:spLocks noGrp="1"/>
          </p:cNvSpPr>
          <p:nvPr>
            <p:ph type="sldNum" sz="quarter" idx="12"/>
          </p:nvPr>
        </p:nvSpPr>
        <p:spPr/>
        <p:txBody>
          <a:bodyPr/>
          <a:lstStyle/>
          <a:p>
            <a:fld id="{014175D1-DBE8-46B0-A9E0-B4307F9AC314}" type="slidenum">
              <a:rPr lang="en-GB" smtClean="0"/>
              <a:t>‹#›</a:t>
            </a:fld>
            <a:endParaRPr lang="en-GB"/>
          </a:p>
        </p:txBody>
      </p:sp>
      <p:sp>
        <p:nvSpPr>
          <p:cNvPr id="6" name="Content Placeholder 2">
            <a:extLst>
              <a:ext uri="{FF2B5EF4-FFF2-40B4-BE49-F238E27FC236}">
                <a16:creationId xmlns:a16="http://schemas.microsoft.com/office/drawing/2014/main" id="{5237DE64-23FA-48E4-9E37-EC475F51AD40}"/>
              </a:ext>
            </a:extLst>
          </p:cNvPr>
          <p:cNvSpPr>
            <a:spLocks noGrp="1"/>
          </p:cNvSpPr>
          <p:nvPr>
            <p:ph sz="half" idx="1"/>
          </p:nvPr>
        </p:nvSpPr>
        <p:spPr>
          <a:xfrm>
            <a:off x="1551286" y="1634036"/>
            <a:ext cx="10515600" cy="4351338"/>
          </a:xfrm>
          <a:prstGeom prst="rect">
            <a:avLst/>
          </a:prstGeom>
        </p:spPr>
        <p:txBody>
          <a:bodyPr/>
          <a:lstStyle>
            <a:lvl1pPr>
              <a:defRPr>
                <a:latin typeface="Arial Nova Light" panose="020B0304020202020204" pitchFamily="34" charset="0"/>
              </a:defRPr>
            </a:lvl1pPr>
            <a:lvl2pPr>
              <a:defRPr>
                <a:latin typeface="Arial Nova Light" panose="020B0304020202020204" pitchFamily="34" charset="0"/>
              </a:defRPr>
            </a:lvl2pPr>
            <a:lvl3pPr>
              <a:defRPr>
                <a:latin typeface="Arial Nova Light" panose="020B0304020202020204" pitchFamily="34" charset="0"/>
              </a:defRPr>
            </a:lvl3pPr>
            <a:lvl4pPr>
              <a:defRPr>
                <a:latin typeface="Arial Nova Light" panose="020B0304020202020204" pitchFamily="34" charset="0"/>
              </a:defRPr>
            </a:lvl4pPr>
            <a:lvl5pPr>
              <a:defRPr>
                <a:latin typeface="Arial Nova Light" panose="020B03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9432971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BBBAB-9916-4AF1-AE86-E4A545A1FA03}"/>
              </a:ext>
            </a:extLst>
          </p:cNvPr>
          <p:cNvSpPr>
            <a:spLocks noGrp="1"/>
          </p:cNvSpPr>
          <p:nvPr>
            <p:ph type="dt" sz="half" idx="10"/>
          </p:nvPr>
        </p:nvSpPr>
        <p:spPr/>
        <p:txBody>
          <a:bodyPr/>
          <a:lstStyle/>
          <a:p>
            <a:fld id="{383F427C-3D7B-4834-AE19-381481523999}" type="datetime1">
              <a:rPr lang="en-GB" smtClean="0"/>
              <a:t>21/03/2021</a:t>
            </a:fld>
            <a:endParaRPr lang="en-GB"/>
          </a:p>
        </p:txBody>
      </p:sp>
      <p:sp>
        <p:nvSpPr>
          <p:cNvPr id="3" name="Footer Placeholder 2">
            <a:extLst>
              <a:ext uri="{FF2B5EF4-FFF2-40B4-BE49-F238E27FC236}">
                <a16:creationId xmlns:a16="http://schemas.microsoft.com/office/drawing/2014/main" id="{F347B986-60C1-49CA-A175-E198161A33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5D4FDC-7D67-42CF-94C9-6E538C521C0B}"/>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403768840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7AC8-0061-4873-80D4-12E918437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875B0F-2F90-4024-9DBE-923C07AD1DF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4FFCDB-653D-40B6-A46B-42F8B002D46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A306F-C6B2-4A76-9975-FC2901C058B3}"/>
              </a:ext>
            </a:extLst>
          </p:cNvPr>
          <p:cNvSpPr>
            <a:spLocks noGrp="1"/>
          </p:cNvSpPr>
          <p:nvPr>
            <p:ph type="dt" sz="half" idx="10"/>
          </p:nvPr>
        </p:nvSpPr>
        <p:spPr/>
        <p:txBody>
          <a:bodyPr/>
          <a:lstStyle/>
          <a:p>
            <a:fld id="{885B1DC8-5B63-4339-AC3B-BA4053A06D91}" type="datetime1">
              <a:rPr lang="en-GB" smtClean="0"/>
              <a:t>21/03/2021</a:t>
            </a:fld>
            <a:endParaRPr lang="en-GB"/>
          </a:p>
        </p:txBody>
      </p:sp>
      <p:sp>
        <p:nvSpPr>
          <p:cNvPr id="6" name="Footer Placeholder 5">
            <a:extLst>
              <a:ext uri="{FF2B5EF4-FFF2-40B4-BE49-F238E27FC236}">
                <a16:creationId xmlns:a16="http://schemas.microsoft.com/office/drawing/2014/main" id="{55B6BC65-1546-49C7-9FBD-B1DFFBEC14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4D6451-0E06-49E9-93A7-CA0826E1631D}"/>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384465351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0725-B251-40AB-9766-8CB06FFD0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A61DC7-1BAA-421C-8029-07F77105E72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D05123-89B0-4493-A39C-8E402FC7C7B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6B2CD-E1ED-40E8-AC82-B173163AC032}"/>
              </a:ext>
            </a:extLst>
          </p:cNvPr>
          <p:cNvSpPr>
            <a:spLocks noGrp="1"/>
          </p:cNvSpPr>
          <p:nvPr>
            <p:ph type="dt" sz="half" idx="10"/>
          </p:nvPr>
        </p:nvSpPr>
        <p:spPr/>
        <p:txBody>
          <a:bodyPr/>
          <a:lstStyle/>
          <a:p>
            <a:fld id="{8D7C738B-1C94-42DA-911E-AE6C83D93CC3}" type="datetime1">
              <a:rPr lang="en-GB" smtClean="0"/>
              <a:t>21/03/2021</a:t>
            </a:fld>
            <a:endParaRPr lang="en-GB"/>
          </a:p>
        </p:txBody>
      </p:sp>
      <p:sp>
        <p:nvSpPr>
          <p:cNvPr id="6" name="Footer Placeholder 5">
            <a:extLst>
              <a:ext uri="{FF2B5EF4-FFF2-40B4-BE49-F238E27FC236}">
                <a16:creationId xmlns:a16="http://schemas.microsoft.com/office/drawing/2014/main" id="{AD5302A6-69F1-4F5C-BBE6-3A25FEA800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47D34E-7DF1-40CF-996F-BA0BCCD34CED}"/>
              </a:ext>
            </a:extLst>
          </p:cNvPr>
          <p:cNvSpPr>
            <a:spLocks noGrp="1"/>
          </p:cNvSpPr>
          <p:nvPr>
            <p:ph type="sldNum" sz="quarter" idx="12"/>
          </p:nvPr>
        </p:nvSpPr>
        <p:spPr/>
        <p:txBody>
          <a:bodyPr/>
          <a:lstStyle/>
          <a:p>
            <a:fld id="{014175D1-DBE8-46B0-A9E0-B4307F9AC314}" type="slidenum">
              <a:rPr lang="en-GB" smtClean="0"/>
              <a:t>‹#›</a:t>
            </a:fld>
            <a:endParaRPr lang="en-GB"/>
          </a:p>
        </p:txBody>
      </p:sp>
    </p:spTree>
    <p:extLst>
      <p:ext uri="{BB962C8B-B14F-4D97-AF65-F5344CB8AC3E}">
        <p14:creationId xmlns:p14="http://schemas.microsoft.com/office/powerpoint/2010/main" val="2904970767"/>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4A84D7-3D14-469E-9884-46BD8FDEE3D2}"/>
              </a:ext>
            </a:extLst>
          </p:cNvPr>
          <p:cNvPicPr>
            <a:picLocks noChangeAspect="1"/>
          </p:cNvPicPr>
          <p:nvPr userDrawn="1"/>
        </p:nvPicPr>
        <p:blipFill rotWithShape="1">
          <a:blip r:embed="rId13"/>
          <a:srcRect t="6625" b="38314"/>
          <a:stretch/>
        </p:blipFill>
        <p:spPr>
          <a:xfrm>
            <a:off x="0" y="6137062"/>
            <a:ext cx="12192000" cy="720938"/>
          </a:xfrm>
          <a:prstGeom prst="rect">
            <a:avLst/>
          </a:prstGeom>
        </p:spPr>
      </p:pic>
      <p:sp>
        <p:nvSpPr>
          <p:cNvPr id="2" name="Title Placeholder 1">
            <a:extLst>
              <a:ext uri="{FF2B5EF4-FFF2-40B4-BE49-F238E27FC236}">
                <a16:creationId xmlns:a16="http://schemas.microsoft.com/office/drawing/2014/main" id="{42950D94-9B16-42A0-8408-2231D1EDE15A}"/>
              </a:ext>
            </a:extLst>
          </p:cNvPr>
          <p:cNvSpPr>
            <a:spLocks noGrp="1"/>
          </p:cNvSpPr>
          <p:nvPr>
            <p:ph type="title"/>
          </p:nvPr>
        </p:nvSpPr>
        <p:spPr>
          <a:xfrm>
            <a:off x="1551286" y="120983"/>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a:extLst>
              <a:ext uri="{FF2B5EF4-FFF2-40B4-BE49-F238E27FC236}">
                <a16:creationId xmlns:a16="http://schemas.microsoft.com/office/drawing/2014/main" id="{6E8CED83-ED4A-4286-A276-EC3B102B3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C87F3-4491-4D29-8E81-38CE73473616}" type="datetime1">
              <a:rPr lang="en-GB" smtClean="0"/>
              <a:t>21/03/2021</a:t>
            </a:fld>
            <a:endParaRPr lang="en-GB"/>
          </a:p>
        </p:txBody>
      </p:sp>
      <p:sp>
        <p:nvSpPr>
          <p:cNvPr id="5" name="Footer Placeholder 4">
            <a:extLst>
              <a:ext uri="{FF2B5EF4-FFF2-40B4-BE49-F238E27FC236}">
                <a16:creationId xmlns:a16="http://schemas.microsoft.com/office/drawing/2014/main" id="{7008682B-E133-4A49-8E96-F5E71E746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3D2432A3-14BA-4262-9479-5904EC7CF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175D1-DBE8-46B0-A9E0-B4307F9AC314}" type="slidenum">
              <a:rPr lang="en-GB" smtClean="0"/>
              <a:t>‹#›</a:t>
            </a:fld>
            <a:endParaRPr lang="en-GB"/>
          </a:p>
        </p:txBody>
      </p:sp>
      <p:pic>
        <p:nvPicPr>
          <p:cNvPr id="9" name="Picture 8">
            <a:extLst>
              <a:ext uri="{FF2B5EF4-FFF2-40B4-BE49-F238E27FC236}">
                <a16:creationId xmlns:a16="http://schemas.microsoft.com/office/drawing/2014/main" id="{A728F4A9-1C94-4184-8628-4F98F841747A}"/>
              </a:ext>
            </a:extLst>
          </p:cNvPr>
          <p:cNvPicPr>
            <a:picLocks noChangeAspect="1"/>
          </p:cNvPicPr>
          <p:nvPr userDrawn="1"/>
        </p:nvPicPr>
        <p:blipFill>
          <a:blip r:embed="rId14"/>
          <a:stretch>
            <a:fillRect/>
          </a:stretch>
        </p:blipFill>
        <p:spPr>
          <a:xfrm>
            <a:off x="8663911" y="8724"/>
            <a:ext cx="3528089" cy="3005409"/>
          </a:xfrm>
          <a:prstGeom prst="rect">
            <a:avLst/>
          </a:prstGeom>
        </p:spPr>
      </p:pic>
      <p:pic>
        <p:nvPicPr>
          <p:cNvPr id="12" name="Picture 11">
            <a:extLst>
              <a:ext uri="{FF2B5EF4-FFF2-40B4-BE49-F238E27FC236}">
                <a16:creationId xmlns:a16="http://schemas.microsoft.com/office/drawing/2014/main" id="{73DDFF83-6E6F-4D00-8FC9-F9B08B130403}"/>
              </a:ext>
            </a:extLst>
          </p:cNvPr>
          <p:cNvPicPr>
            <a:picLocks noChangeAspect="1"/>
          </p:cNvPicPr>
          <p:nvPr userDrawn="1"/>
        </p:nvPicPr>
        <p:blipFill>
          <a:blip r:embed="rId15"/>
          <a:stretch>
            <a:fillRect/>
          </a:stretch>
        </p:blipFill>
        <p:spPr>
          <a:xfrm>
            <a:off x="125114" y="136525"/>
            <a:ext cx="1105095" cy="811079"/>
          </a:xfrm>
          <a:prstGeom prst="rect">
            <a:avLst/>
          </a:prstGeom>
        </p:spPr>
      </p:pic>
    </p:spTree>
    <p:extLst>
      <p:ext uri="{BB962C8B-B14F-4D97-AF65-F5344CB8AC3E}">
        <p14:creationId xmlns:p14="http://schemas.microsoft.com/office/powerpoint/2010/main" val="3776902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sldNum="0" hdr="0" dt="0"/>
  <p:txStyles>
    <p:titleStyle>
      <a:lvl1pPr algn="l" defTabSz="914400" rtl="0" eaLnBrk="1" latinLnBrk="0" hangingPunct="1">
        <a:lnSpc>
          <a:spcPct val="90000"/>
        </a:lnSpc>
        <a:spcBef>
          <a:spcPct val="0"/>
        </a:spcBef>
        <a:buNone/>
        <a:defRPr sz="4400" kern="1200">
          <a:solidFill>
            <a:schemeClr val="tx1"/>
          </a:solidFill>
          <a:latin typeface="Bahnschrift Light Condensed"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3/21/2021</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29155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p:transition>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1.png"/><Relationship Id="rId4" Type="http://schemas.openxmlformats.org/officeDocument/2006/relationships/image" Target="../media/image15.sv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2.png"/><Relationship Id="rId7"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5.png"/><Relationship Id="rId4" Type="http://schemas.openxmlformats.org/officeDocument/2006/relationships/image" Target="../media/image15.sv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sv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sv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11.sv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svg"/><Relationship Id="rId7" Type="http://schemas.openxmlformats.org/officeDocument/2006/relationships/image" Target="../media/image21.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852787" y="1270903"/>
            <a:ext cx="4452285" cy="2226142"/>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5812974"/>
            <a:ext cx="1049923" cy="1049923"/>
          </a:xfrm>
          <a:prstGeom prst="rect">
            <a:avLst/>
          </a:prstGeom>
        </p:spPr>
      </p:pic>
      <p:sp>
        <p:nvSpPr>
          <p:cNvPr id="6" name="TextBox 6"/>
          <p:cNvSpPr txBox="1"/>
          <p:nvPr/>
        </p:nvSpPr>
        <p:spPr>
          <a:xfrm>
            <a:off x="685800" y="5296287"/>
            <a:ext cx="7076661" cy="636072"/>
          </a:xfrm>
          <a:prstGeom prst="rect">
            <a:avLst/>
          </a:prstGeom>
        </p:spPr>
        <p:txBody>
          <a:bodyPr wrap="square" lIns="0" tIns="0" rIns="0" bIns="0" rtlCol="0" anchor="t">
            <a:spAutoFit/>
          </a:bodyPr>
          <a:lstStyle/>
          <a:p>
            <a:pPr defTabSz="609630">
              <a:lnSpc>
                <a:spcPts val="2555"/>
              </a:lnSpc>
            </a:pPr>
            <a:r>
              <a:rPr lang="en-US" i="1" spc="18">
                <a:solidFill>
                  <a:srgbClr val="14203B"/>
                </a:solidFill>
                <a:latin typeface="Roboto"/>
                <a:ea typeface="Roboto" panose="02000000000000000000" pitchFamily="2" charset="0"/>
              </a:rPr>
              <a:t>Alexandra Spencer, Charlie West, Chi-Yun Chen, Cruise Kelly-Evans, Seray Wright, Tong </a:t>
            </a:r>
            <a:r>
              <a:rPr lang="en-US" i="1" spc="18" err="1">
                <a:solidFill>
                  <a:srgbClr val="14203B"/>
                </a:solidFill>
                <a:latin typeface="Roboto"/>
                <a:ea typeface="Roboto" panose="02000000000000000000" pitchFamily="2" charset="0"/>
              </a:rPr>
              <a:t>Zhi</a:t>
            </a:r>
            <a:r>
              <a:rPr lang="en-US" i="1" spc="18">
                <a:solidFill>
                  <a:srgbClr val="14203B"/>
                </a:solidFill>
                <a:latin typeface="Roboto"/>
                <a:ea typeface="Roboto" panose="02000000000000000000" pitchFamily="2" charset="0"/>
              </a:rPr>
              <a:t> &amp; Younes El Khatib</a:t>
            </a:r>
          </a:p>
        </p:txBody>
      </p:sp>
      <p:sp>
        <p:nvSpPr>
          <p:cNvPr id="12" name="TextBox 12"/>
          <p:cNvSpPr txBox="1"/>
          <p:nvPr/>
        </p:nvSpPr>
        <p:spPr>
          <a:xfrm>
            <a:off x="685800" y="1243677"/>
            <a:ext cx="8845064" cy="2564805"/>
          </a:xfrm>
          <a:prstGeom prst="rect">
            <a:avLst/>
          </a:prstGeom>
        </p:spPr>
        <p:txBody>
          <a:bodyPr lIns="0" tIns="0" rIns="0" bIns="0" rtlCol="0" anchor="t">
            <a:spAutoFit/>
          </a:bodyPr>
          <a:lstStyle/>
          <a:p>
            <a:pPr defTabSz="609630">
              <a:lnSpc>
                <a:spcPts val="10001"/>
              </a:lnSpc>
            </a:pPr>
            <a:r>
              <a:rPr lang="en-US" sz="8334" b="1" spc="-83">
                <a:solidFill>
                  <a:srgbClr val="14203B"/>
                </a:solidFill>
                <a:latin typeface="League Spartan Bold"/>
              </a:rPr>
              <a:t>MATERIALS PRICE TRACKER</a:t>
            </a:r>
          </a:p>
        </p:txBody>
      </p:sp>
      <p:cxnSp>
        <p:nvCxnSpPr>
          <p:cNvPr id="14" name="Straight Connector 13">
            <a:extLst>
              <a:ext uri="{FF2B5EF4-FFF2-40B4-BE49-F238E27FC236}">
                <a16:creationId xmlns:a16="http://schemas.microsoft.com/office/drawing/2014/main" id="{7258E38F-9E44-4C9A-BF3B-6F416B379412}"/>
              </a:ext>
            </a:extLst>
          </p:cNvPr>
          <p:cNvCxnSpPr>
            <a:cxnSpLocks/>
          </p:cNvCxnSpPr>
          <p:nvPr/>
        </p:nvCxnSpPr>
        <p:spPr>
          <a:xfrm flipV="1">
            <a:off x="685800" y="4444554"/>
            <a:ext cx="8845064" cy="11480"/>
          </a:xfrm>
          <a:prstGeom prst="line">
            <a:avLst/>
          </a:prstGeom>
          <a:ln w="57150">
            <a:solidFill>
              <a:srgbClr val="14203B"/>
            </a:solidFill>
          </a:ln>
        </p:spPr>
        <p:style>
          <a:lnRef idx="1">
            <a:schemeClr val="accent1"/>
          </a:lnRef>
          <a:fillRef idx="0">
            <a:schemeClr val="accent1"/>
          </a:fillRef>
          <a:effectRef idx="0">
            <a:schemeClr val="accent1"/>
          </a:effectRef>
          <a:fontRef idx="minor">
            <a:schemeClr val="tx1"/>
          </a:fontRef>
        </p:style>
      </p:cxnSp>
      <p:sp>
        <p:nvSpPr>
          <p:cNvPr id="15" name="TextBox 6">
            <a:extLst>
              <a:ext uri="{FF2B5EF4-FFF2-40B4-BE49-F238E27FC236}">
                <a16:creationId xmlns:a16="http://schemas.microsoft.com/office/drawing/2014/main" id="{C27D01DA-1F12-4E1D-843B-7FAD217EAAF9}"/>
              </a:ext>
            </a:extLst>
          </p:cNvPr>
          <p:cNvSpPr txBox="1"/>
          <p:nvPr/>
        </p:nvSpPr>
        <p:spPr>
          <a:xfrm>
            <a:off x="685800" y="4977030"/>
            <a:ext cx="1387764" cy="307777"/>
          </a:xfrm>
          <a:prstGeom prst="rect">
            <a:avLst/>
          </a:prstGeom>
        </p:spPr>
        <p:txBody>
          <a:bodyPr wrap="square" lIns="0" tIns="0" rIns="0" bIns="0" rtlCol="0" anchor="t">
            <a:spAutoFit/>
          </a:bodyPr>
          <a:lstStyle/>
          <a:p>
            <a:pPr defTabSz="609630">
              <a:lnSpc>
                <a:spcPts val="2555"/>
              </a:lnSpc>
            </a:pPr>
            <a:r>
              <a:rPr lang="en-US" b="1" i="1" spc="18">
                <a:solidFill>
                  <a:srgbClr val="14203B"/>
                </a:solidFill>
                <a:latin typeface="Roboto"/>
                <a:ea typeface="Roboto" panose="02000000000000000000" pitchFamily="2" charset="0"/>
              </a:rPr>
              <a:t>Build Trends</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11" name="Picture 9">
            <a:extLst>
              <a:ext uri="{FF2B5EF4-FFF2-40B4-BE49-F238E27FC236}">
                <a16:creationId xmlns:a16="http://schemas.microsoft.com/office/drawing/2014/main" id="{B55A10CD-E8E3-49C0-B54A-E9E01C3994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flipH="1">
            <a:off x="10395421" y="5061421"/>
            <a:ext cx="1796579" cy="1796579"/>
          </a:xfrm>
          <a:prstGeom prst="rect">
            <a:avLst/>
          </a:prstGeom>
        </p:spPr>
      </p:pic>
      <p:sp>
        <p:nvSpPr>
          <p:cNvPr id="2" name="TextBox 2"/>
          <p:cNvSpPr txBox="1"/>
          <p:nvPr/>
        </p:nvSpPr>
        <p:spPr>
          <a:xfrm>
            <a:off x="685801" y="544637"/>
            <a:ext cx="4025347" cy="1659365"/>
          </a:xfrm>
          <a:prstGeom prst="rect">
            <a:avLst/>
          </a:prstGeom>
        </p:spPr>
        <p:txBody>
          <a:bodyPr wrap="square"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2098725"/>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Graphical Analysis </a:t>
            </a:r>
          </a:p>
        </p:txBody>
      </p:sp>
      <p:pic>
        <p:nvPicPr>
          <p:cNvPr id="4" name="Picture 3">
            <a:extLst>
              <a:ext uri="{FF2B5EF4-FFF2-40B4-BE49-F238E27FC236}">
                <a16:creationId xmlns:a16="http://schemas.microsoft.com/office/drawing/2014/main" id="{67DE0BFE-A4C1-4A14-8777-80F7F4AA7BF7}"/>
              </a:ext>
            </a:extLst>
          </p:cNvPr>
          <p:cNvPicPr>
            <a:picLocks noChangeAspect="1"/>
          </p:cNvPicPr>
          <p:nvPr/>
        </p:nvPicPr>
        <p:blipFill>
          <a:blip r:embed="rId7"/>
          <a:stretch>
            <a:fillRect/>
          </a:stretch>
        </p:blipFill>
        <p:spPr>
          <a:xfrm>
            <a:off x="5019250" y="607139"/>
            <a:ext cx="5395115" cy="5864535"/>
          </a:xfrm>
          <a:prstGeom prst="rect">
            <a:avLst/>
          </a:prstGeom>
          <a:ln>
            <a:noFill/>
          </a:ln>
          <a:effectLst>
            <a:outerShdw blurRad="190500" algn="tl" rotWithShape="0">
              <a:srgbClr val="000000">
                <a:alpha val="70000"/>
              </a:srgbClr>
            </a:outerShdw>
          </a:effectLst>
        </p:spPr>
      </p:pic>
      <p:pic>
        <p:nvPicPr>
          <p:cNvPr id="10" name="Picture 6">
            <a:extLst>
              <a:ext uri="{FF2B5EF4-FFF2-40B4-BE49-F238E27FC236}">
                <a16:creationId xmlns:a16="http://schemas.microsoft.com/office/drawing/2014/main" id="{5FBE1B87-6E08-4BCF-A686-B1B526778E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873705" y="0"/>
            <a:ext cx="1318295" cy="1318295"/>
          </a:xfrm>
          <a:prstGeom prst="rect">
            <a:avLst/>
          </a:prstGeom>
        </p:spPr>
      </p:pic>
    </p:spTree>
    <p:extLst>
      <p:ext uri="{BB962C8B-B14F-4D97-AF65-F5344CB8AC3E}">
        <p14:creationId xmlns:p14="http://schemas.microsoft.com/office/powerpoint/2010/main" val="311304719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A7ABA443-0EEC-42F0-A32F-E458C55A0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flipH="1">
            <a:off x="10395421" y="5061421"/>
            <a:ext cx="1796579" cy="1796579"/>
          </a:xfrm>
          <a:prstGeom prst="rect">
            <a:avLst/>
          </a:prstGeom>
        </p:spPr>
      </p:pic>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1181602"/>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Graphical Analysis </a:t>
            </a:r>
          </a:p>
        </p:txBody>
      </p:sp>
      <p:pic>
        <p:nvPicPr>
          <p:cNvPr id="8" name="Picture 7" descr="Graphical user interface, timeline&#10;&#10;Description automatically generated">
            <a:extLst>
              <a:ext uri="{FF2B5EF4-FFF2-40B4-BE49-F238E27FC236}">
                <a16:creationId xmlns:a16="http://schemas.microsoft.com/office/drawing/2014/main" id="{9C8F5A4F-4547-441A-940B-21C40892CF76}"/>
              </a:ext>
            </a:extLst>
          </p:cNvPr>
          <p:cNvPicPr>
            <a:picLocks noChangeAspect="1"/>
          </p:cNvPicPr>
          <p:nvPr/>
        </p:nvPicPr>
        <p:blipFill>
          <a:blip r:embed="rId7"/>
          <a:stretch>
            <a:fillRect/>
          </a:stretch>
        </p:blipFill>
        <p:spPr>
          <a:xfrm>
            <a:off x="6096000" y="1703443"/>
            <a:ext cx="5505734" cy="4501393"/>
          </a:xfrm>
          <a:prstGeom prst="rect">
            <a:avLst/>
          </a:prstGeom>
          <a:ln>
            <a:noFill/>
          </a:ln>
          <a:effectLst>
            <a:outerShdw blurRad="190500" algn="tl" rotWithShape="0">
              <a:srgbClr val="000000">
                <a:alpha val="70000"/>
              </a:srgbClr>
            </a:outerShdw>
          </a:effectLst>
        </p:spPr>
      </p:pic>
      <p:pic>
        <p:nvPicPr>
          <p:cNvPr id="9" name="Picture 7" descr="Graphical user interface, chart&#10;&#10;Description automatically generated">
            <a:extLst>
              <a:ext uri="{FF2B5EF4-FFF2-40B4-BE49-F238E27FC236}">
                <a16:creationId xmlns:a16="http://schemas.microsoft.com/office/drawing/2014/main" id="{4D7B18A7-1A2A-46A2-8472-802041DC1CE4}"/>
              </a:ext>
            </a:extLst>
          </p:cNvPr>
          <p:cNvPicPr>
            <a:picLocks noChangeAspect="1"/>
          </p:cNvPicPr>
          <p:nvPr/>
        </p:nvPicPr>
        <p:blipFill>
          <a:blip r:embed="rId8"/>
          <a:stretch>
            <a:fillRect/>
          </a:stretch>
        </p:blipFill>
        <p:spPr>
          <a:xfrm>
            <a:off x="685798" y="2407045"/>
            <a:ext cx="3982196" cy="3269353"/>
          </a:xfrm>
          <a:prstGeom prst="rect">
            <a:avLst/>
          </a:prstGeom>
          <a:ln>
            <a:noFill/>
          </a:ln>
          <a:effectLst>
            <a:outerShdw blurRad="190500" algn="tl" rotWithShape="0">
              <a:srgbClr val="000000">
                <a:alpha val="70000"/>
              </a:srgbClr>
            </a:outerShdw>
          </a:effectLst>
        </p:spPr>
      </p:pic>
      <p:sp>
        <p:nvSpPr>
          <p:cNvPr id="4" name="Arrow: Right 3">
            <a:extLst>
              <a:ext uri="{FF2B5EF4-FFF2-40B4-BE49-F238E27FC236}">
                <a16:creationId xmlns:a16="http://schemas.microsoft.com/office/drawing/2014/main" id="{7E2F919E-5D0A-4151-9CE4-4E4EE77ED9FB}"/>
              </a:ext>
            </a:extLst>
          </p:cNvPr>
          <p:cNvSpPr/>
          <p:nvPr/>
        </p:nvSpPr>
        <p:spPr>
          <a:xfrm>
            <a:off x="4969481" y="3776870"/>
            <a:ext cx="983974" cy="779829"/>
          </a:xfrm>
          <a:prstGeom prst="rightArrow">
            <a:avLst/>
          </a:prstGeom>
          <a:solidFill>
            <a:srgbClr val="14203B"/>
          </a:solidFill>
          <a:ln>
            <a:solidFill>
              <a:srgbClr val="142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6">
            <a:extLst>
              <a:ext uri="{FF2B5EF4-FFF2-40B4-BE49-F238E27FC236}">
                <a16:creationId xmlns:a16="http://schemas.microsoft.com/office/drawing/2014/main" id="{F0CDFDBE-C921-4561-A7EE-67E1340B6B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5400000">
            <a:off x="10873705" y="0"/>
            <a:ext cx="1318295" cy="1318295"/>
          </a:xfrm>
          <a:prstGeom prst="rect">
            <a:avLst/>
          </a:prstGeom>
        </p:spPr>
      </p:pic>
    </p:spTree>
    <p:extLst>
      <p:ext uri="{BB962C8B-B14F-4D97-AF65-F5344CB8AC3E}">
        <p14:creationId xmlns:p14="http://schemas.microsoft.com/office/powerpoint/2010/main" val="3147825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1181602"/>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Model Results for Copper</a:t>
            </a:r>
          </a:p>
        </p:txBody>
      </p:sp>
      <p:pic>
        <p:nvPicPr>
          <p:cNvPr id="9" name="Picture 6">
            <a:extLst>
              <a:ext uri="{FF2B5EF4-FFF2-40B4-BE49-F238E27FC236}">
                <a16:creationId xmlns:a16="http://schemas.microsoft.com/office/drawing/2014/main" id="{1678501D-8F49-4256-89B8-EC9BF694A4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73705" y="0"/>
            <a:ext cx="1318295" cy="1318295"/>
          </a:xfrm>
          <a:prstGeom prst="rect">
            <a:avLst/>
          </a:prstGeom>
        </p:spPr>
      </p:pic>
      <p:pic>
        <p:nvPicPr>
          <p:cNvPr id="10" name="Picture 9">
            <a:extLst>
              <a:ext uri="{FF2B5EF4-FFF2-40B4-BE49-F238E27FC236}">
                <a16:creationId xmlns:a16="http://schemas.microsoft.com/office/drawing/2014/main" id="{F8DBCAA8-2561-49B0-B7C8-F78C10A66E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flipH="1">
            <a:off x="10395421" y="5061421"/>
            <a:ext cx="1796579" cy="1796579"/>
          </a:xfrm>
          <a:prstGeom prst="rect">
            <a:avLst/>
          </a:prstGeom>
        </p:spPr>
      </p:pic>
      <p:pic>
        <p:nvPicPr>
          <p:cNvPr id="5" name="Picture 5">
            <a:extLst>
              <a:ext uri="{FF2B5EF4-FFF2-40B4-BE49-F238E27FC236}">
                <a16:creationId xmlns:a16="http://schemas.microsoft.com/office/drawing/2014/main" id="{D989BD80-1A06-44CD-81D9-E5BC4A6CD872}"/>
              </a:ext>
            </a:extLst>
          </p:cNvPr>
          <p:cNvPicPr>
            <a:picLocks noChangeAspect="1"/>
          </p:cNvPicPr>
          <p:nvPr/>
        </p:nvPicPr>
        <p:blipFill>
          <a:blip r:embed="rId9"/>
          <a:stretch>
            <a:fillRect/>
          </a:stretch>
        </p:blipFill>
        <p:spPr>
          <a:xfrm>
            <a:off x="5466607" y="3448917"/>
            <a:ext cx="6592783" cy="2810245"/>
          </a:xfrm>
          <a:prstGeom prst="rect">
            <a:avLst/>
          </a:prstGeom>
        </p:spPr>
      </p:pic>
      <p:pic>
        <p:nvPicPr>
          <p:cNvPr id="4" name="Picture 5" descr="Table&#10;&#10;Description automatically generated">
            <a:extLst>
              <a:ext uri="{FF2B5EF4-FFF2-40B4-BE49-F238E27FC236}">
                <a16:creationId xmlns:a16="http://schemas.microsoft.com/office/drawing/2014/main" id="{D2FF33C9-AF2F-44C3-84DE-A6331350EBCE}"/>
              </a:ext>
            </a:extLst>
          </p:cNvPr>
          <p:cNvPicPr>
            <a:picLocks noChangeAspect="1"/>
          </p:cNvPicPr>
          <p:nvPr/>
        </p:nvPicPr>
        <p:blipFill>
          <a:blip r:embed="rId10"/>
          <a:stretch>
            <a:fillRect/>
          </a:stretch>
        </p:blipFill>
        <p:spPr>
          <a:xfrm>
            <a:off x="122712" y="2071501"/>
            <a:ext cx="5118265" cy="2714996"/>
          </a:xfrm>
          <a:prstGeom prst="rect">
            <a:avLst/>
          </a:prstGeom>
        </p:spPr>
      </p:pic>
    </p:spTree>
    <p:extLst>
      <p:ext uri="{BB962C8B-B14F-4D97-AF65-F5344CB8AC3E}">
        <p14:creationId xmlns:p14="http://schemas.microsoft.com/office/powerpoint/2010/main" val="428555212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9520C-29BD-437B-8207-839CBE14814F}"/>
              </a:ext>
            </a:extLst>
          </p:cNvPr>
          <p:cNvPicPr>
            <a:picLocks noChangeAspect="1"/>
          </p:cNvPicPr>
          <p:nvPr/>
        </p:nvPicPr>
        <p:blipFill>
          <a:blip r:embed="rId3"/>
          <a:stretch>
            <a:fillRect/>
          </a:stretch>
        </p:blipFill>
        <p:spPr>
          <a:xfrm>
            <a:off x="685798" y="2175510"/>
            <a:ext cx="9064967" cy="3861272"/>
          </a:xfrm>
          <a:prstGeom prst="rect">
            <a:avLst/>
          </a:prstGeom>
          <a:ln>
            <a:noFill/>
          </a:ln>
          <a:effectLst>
            <a:outerShdw blurRad="190500" algn="tl" rotWithShape="0">
              <a:srgbClr val="000000">
                <a:alpha val="70000"/>
              </a:srgbClr>
            </a:outerShdw>
          </a:effectLst>
        </p:spPr>
      </p:pic>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1181602"/>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Model Results for Copper</a:t>
            </a:r>
          </a:p>
        </p:txBody>
      </p:sp>
      <p:pic>
        <p:nvPicPr>
          <p:cNvPr id="9" name="Picture 6">
            <a:extLst>
              <a:ext uri="{FF2B5EF4-FFF2-40B4-BE49-F238E27FC236}">
                <a16:creationId xmlns:a16="http://schemas.microsoft.com/office/drawing/2014/main" id="{1678501D-8F49-4256-89B8-EC9BF694A4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0873705" y="0"/>
            <a:ext cx="1318295" cy="1318295"/>
          </a:xfrm>
          <a:prstGeom prst="rect">
            <a:avLst/>
          </a:prstGeom>
        </p:spPr>
      </p:pic>
      <p:pic>
        <p:nvPicPr>
          <p:cNvPr id="10" name="Picture 9">
            <a:extLst>
              <a:ext uri="{FF2B5EF4-FFF2-40B4-BE49-F238E27FC236}">
                <a16:creationId xmlns:a16="http://schemas.microsoft.com/office/drawing/2014/main" id="{F8DBCAA8-2561-49B0-B7C8-F78C10A66E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flipH="1">
            <a:off x="10395421" y="5061421"/>
            <a:ext cx="1796579" cy="1796579"/>
          </a:xfrm>
          <a:prstGeom prst="rect">
            <a:avLst/>
          </a:prstGeom>
        </p:spPr>
      </p:pic>
    </p:spTree>
    <p:extLst>
      <p:ext uri="{BB962C8B-B14F-4D97-AF65-F5344CB8AC3E}">
        <p14:creationId xmlns:p14="http://schemas.microsoft.com/office/powerpoint/2010/main" val="1285470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11" name="Picture 6">
            <a:extLst>
              <a:ext uri="{FF2B5EF4-FFF2-40B4-BE49-F238E27FC236}">
                <a16:creationId xmlns:a16="http://schemas.microsoft.com/office/drawing/2014/main" id="{C5B90D0A-F417-4BA1-A15C-5B355A58BE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12" name="Picture 9">
            <a:extLst>
              <a:ext uri="{FF2B5EF4-FFF2-40B4-BE49-F238E27FC236}">
                <a16:creationId xmlns:a16="http://schemas.microsoft.com/office/drawing/2014/main" id="{DF80B743-BBF0-420D-91A7-9D1D99083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flipH="1">
            <a:off x="10395421" y="5061421"/>
            <a:ext cx="1796579" cy="1796579"/>
          </a:xfrm>
          <a:prstGeom prst="rect">
            <a:avLst/>
          </a:prstGeom>
        </p:spPr>
      </p:pic>
      <p:sp>
        <p:nvSpPr>
          <p:cNvPr id="2" name="TextBox 2"/>
          <p:cNvSpPr txBox="1"/>
          <p:nvPr/>
        </p:nvSpPr>
        <p:spPr>
          <a:xfrm>
            <a:off x="685801" y="544637"/>
            <a:ext cx="4025347" cy="1659365"/>
          </a:xfrm>
          <a:prstGeom prst="rect">
            <a:avLst/>
          </a:prstGeom>
        </p:spPr>
        <p:txBody>
          <a:bodyPr wrap="square"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2098725"/>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Model Analysis</a:t>
            </a:r>
          </a:p>
        </p:txBody>
      </p:sp>
      <p:pic>
        <p:nvPicPr>
          <p:cNvPr id="4" name="Picture 3">
            <a:extLst>
              <a:ext uri="{FF2B5EF4-FFF2-40B4-BE49-F238E27FC236}">
                <a16:creationId xmlns:a16="http://schemas.microsoft.com/office/drawing/2014/main" id="{1A8BFCD8-18FD-4DEA-8167-E18940188125}"/>
              </a:ext>
            </a:extLst>
          </p:cNvPr>
          <p:cNvPicPr>
            <a:picLocks noChangeAspect="1"/>
          </p:cNvPicPr>
          <p:nvPr/>
        </p:nvPicPr>
        <p:blipFill>
          <a:blip r:embed="rId9"/>
          <a:stretch>
            <a:fillRect/>
          </a:stretch>
        </p:blipFill>
        <p:spPr>
          <a:xfrm>
            <a:off x="5019250" y="839957"/>
            <a:ext cx="6533639" cy="5178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8016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9686" y="1181602"/>
            <a:ext cx="9454730" cy="775853"/>
          </a:xfrm>
          <a:prstGeom prst="rect">
            <a:avLst/>
          </a:prstGeom>
        </p:spPr>
        <p:txBody>
          <a:bodyPr wrap="square" lIns="0" tIns="0" rIns="0" bIns="0" rtlCol="0" anchor="t">
            <a:spAutoFit/>
          </a:bodyPr>
          <a:lstStyle/>
          <a:p>
            <a:pPr defTabSz="609630">
              <a:lnSpc>
                <a:spcPts val="6720"/>
              </a:lnSpc>
              <a:spcBef>
                <a:spcPct val="0"/>
              </a:spcBef>
            </a:pPr>
            <a:r>
              <a:rPr lang="en-US" sz="4000" i="1">
                <a:solidFill>
                  <a:srgbClr val="FFFFFF"/>
                </a:solidFill>
                <a:latin typeface="Roboto"/>
                <a:ea typeface="Roboto" panose="02000000000000000000" pitchFamily="2" charset="0"/>
              </a:rPr>
              <a:t>Model Application– Concrete and Steel</a:t>
            </a:r>
            <a:endParaRPr lang="en-US"/>
          </a:p>
        </p:txBody>
      </p:sp>
      <p:pic>
        <p:nvPicPr>
          <p:cNvPr id="9" name="Picture 6">
            <a:extLst>
              <a:ext uri="{FF2B5EF4-FFF2-40B4-BE49-F238E27FC236}">
                <a16:creationId xmlns:a16="http://schemas.microsoft.com/office/drawing/2014/main" id="{1678501D-8F49-4256-89B8-EC9BF694A4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73705" y="0"/>
            <a:ext cx="1318295" cy="1318295"/>
          </a:xfrm>
          <a:prstGeom prst="rect">
            <a:avLst/>
          </a:prstGeom>
        </p:spPr>
      </p:pic>
      <p:pic>
        <p:nvPicPr>
          <p:cNvPr id="10" name="Picture 9">
            <a:extLst>
              <a:ext uri="{FF2B5EF4-FFF2-40B4-BE49-F238E27FC236}">
                <a16:creationId xmlns:a16="http://schemas.microsoft.com/office/drawing/2014/main" id="{F8DBCAA8-2561-49B0-B7C8-F78C10A66E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flipH="1">
            <a:off x="10395421" y="5061421"/>
            <a:ext cx="1796579" cy="1796579"/>
          </a:xfrm>
          <a:prstGeom prst="rect">
            <a:avLst/>
          </a:prstGeom>
        </p:spPr>
      </p:pic>
      <p:pic>
        <p:nvPicPr>
          <p:cNvPr id="8" name="Picture 7" descr="Chart, line chart&#10;&#10;Description automatically generated">
            <a:extLst>
              <a:ext uri="{FF2B5EF4-FFF2-40B4-BE49-F238E27FC236}">
                <a16:creationId xmlns:a16="http://schemas.microsoft.com/office/drawing/2014/main" id="{FA18D074-E674-446A-9E99-C999DC97032C}"/>
              </a:ext>
            </a:extLst>
          </p:cNvPr>
          <p:cNvPicPr>
            <a:picLocks noChangeAspect="1"/>
          </p:cNvPicPr>
          <p:nvPr/>
        </p:nvPicPr>
        <p:blipFill>
          <a:blip r:embed="rId9"/>
          <a:stretch>
            <a:fillRect/>
          </a:stretch>
        </p:blipFill>
        <p:spPr>
          <a:xfrm>
            <a:off x="692573" y="2140952"/>
            <a:ext cx="5411713" cy="2276715"/>
          </a:xfrm>
          <a:prstGeom prst="rect">
            <a:avLst/>
          </a:prstGeom>
          <a:ln>
            <a:noFill/>
          </a:ln>
          <a:effectLst>
            <a:outerShdw blurRad="190500" algn="tl" rotWithShape="0">
              <a:srgbClr val="000000">
                <a:alpha val="70000"/>
              </a:srgbClr>
            </a:outerShdw>
          </a:effectLst>
        </p:spPr>
      </p:pic>
      <p:pic>
        <p:nvPicPr>
          <p:cNvPr id="11" name="Picture 9" descr="Chart, line chart&#10;&#10;Description automatically generated">
            <a:extLst>
              <a:ext uri="{FF2B5EF4-FFF2-40B4-BE49-F238E27FC236}">
                <a16:creationId xmlns:a16="http://schemas.microsoft.com/office/drawing/2014/main" id="{28C6998F-C5C9-4B21-91ED-E57B63D06A70}"/>
              </a:ext>
            </a:extLst>
          </p:cNvPr>
          <p:cNvPicPr>
            <a:picLocks noChangeAspect="1"/>
          </p:cNvPicPr>
          <p:nvPr/>
        </p:nvPicPr>
        <p:blipFill>
          <a:blip r:embed="rId10"/>
          <a:stretch>
            <a:fillRect/>
          </a:stretch>
        </p:blipFill>
        <p:spPr>
          <a:xfrm>
            <a:off x="6321141" y="3401283"/>
            <a:ext cx="5489121" cy="22751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014216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685800" y="6250861"/>
            <a:ext cx="1214277" cy="607139"/>
          </a:xfrm>
          <a:prstGeom prst="rect">
            <a:avLst/>
          </a:prstGeom>
        </p:spPr>
      </p:pic>
      <p:sp>
        <p:nvSpPr>
          <p:cNvPr id="10" name="TextBox 2">
            <a:extLst>
              <a:ext uri="{FF2B5EF4-FFF2-40B4-BE49-F238E27FC236}">
                <a16:creationId xmlns:a16="http://schemas.microsoft.com/office/drawing/2014/main" id="{E1999223-3270-4412-8DFC-C09AC8DD61DF}"/>
              </a:ext>
            </a:extLst>
          </p:cNvPr>
          <p:cNvSpPr txBox="1"/>
          <p:nvPr/>
        </p:nvSpPr>
        <p:spPr>
          <a:xfrm>
            <a:off x="685799" y="1181602"/>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Potential</a:t>
            </a:r>
          </a:p>
        </p:txBody>
      </p:sp>
      <p:grpSp>
        <p:nvGrpSpPr>
          <p:cNvPr id="13" name="Group 4">
            <a:extLst>
              <a:ext uri="{FF2B5EF4-FFF2-40B4-BE49-F238E27FC236}">
                <a16:creationId xmlns:a16="http://schemas.microsoft.com/office/drawing/2014/main" id="{16824FC5-C830-480F-A544-8B3822D08F80}"/>
              </a:ext>
            </a:extLst>
          </p:cNvPr>
          <p:cNvGrpSpPr/>
          <p:nvPr/>
        </p:nvGrpSpPr>
        <p:grpSpPr>
          <a:xfrm>
            <a:off x="625186" y="2580375"/>
            <a:ext cx="3363193" cy="2425148"/>
            <a:chOff x="0" y="0"/>
            <a:chExt cx="1173225" cy="1109667"/>
          </a:xfrm>
          <a:solidFill>
            <a:schemeClr val="bg1"/>
          </a:solidFill>
        </p:grpSpPr>
        <p:sp>
          <p:nvSpPr>
            <p:cNvPr id="14" name="Freeform 5">
              <a:extLst>
                <a:ext uri="{FF2B5EF4-FFF2-40B4-BE49-F238E27FC236}">
                  <a16:creationId xmlns:a16="http://schemas.microsoft.com/office/drawing/2014/main" id="{0635FAFC-2E27-4B76-A530-7671C4B34A3D}"/>
                </a:ext>
              </a:extLst>
            </p:cNvPr>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grpSp>
        <p:nvGrpSpPr>
          <p:cNvPr id="15" name="Group 7">
            <a:extLst>
              <a:ext uri="{FF2B5EF4-FFF2-40B4-BE49-F238E27FC236}">
                <a16:creationId xmlns:a16="http://schemas.microsoft.com/office/drawing/2014/main" id="{36974B27-32BF-48CD-B210-C8051C7C9F82}"/>
              </a:ext>
            </a:extLst>
          </p:cNvPr>
          <p:cNvGrpSpPr/>
          <p:nvPr/>
        </p:nvGrpSpPr>
        <p:grpSpPr>
          <a:xfrm>
            <a:off x="4322041" y="2581565"/>
            <a:ext cx="3363193" cy="2425148"/>
            <a:chOff x="0" y="0"/>
            <a:chExt cx="1173225" cy="1109667"/>
          </a:xfrm>
          <a:solidFill>
            <a:schemeClr val="bg1"/>
          </a:solidFill>
        </p:grpSpPr>
        <p:sp>
          <p:nvSpPr>
            <p:cNvPr id="16" name="Freeform 8">
              <a:extLst>
                <a:ext uri="{FF2B5EF4-FFF2-40B4-BE49-F238E27FC236}">
                  <a16:creationId xmlns:a16="http://schemas.microsoft.com/office/drawing/2014/main" id="{10B43112-863D-44E2-8456-C6925764E2AF}"/>
                </a:ext>
              </a:extLst>
            </p:cNvPr>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grpSp>
        <p:nvGrpSpPr>
          <p:cNvPr id="17" name="Group 10">
            <a:extLst>
              <a:ext uri="{FF2B5EF4-FFF2-40B4-BE49-F238E27FC236}">
                <a16:creationId xmlns:a16="http://schemas.microsoft.com/office/drawing/2014/main" id="{33BE66DC-8E7A-41F5-9249-88A8A5EC6B34}"/>
              </a:ext>
            </a:extLst>
          </p:cNvPr>
          <p:cNvGrpSpPr/>
          <p:nvPr/>
        </p:nvGrpSpPr>
        <p:grpSpPr>
          <a:xfrm>
            <a:off x="8050645" y="2581565"/>
            <a:ext cx="3363193" cy="2425148"/>
            <a:chOff x="0" y="0"/>
            <a:chExt cx="1173225" cy="1109667"/>
          </a:xfrm>
          <a:solidFill>
            <a:schemeClr val="bg1"/>
          </a:solidFill>
        </p:grpSpPr>
        <p:sp>
          <p:nvSpPr>
            <p:cNvPr id="18" name="Freeform 11">
              <a:extLst>
                <a:ext uri="{FF2B5EF4-FFF2-40B4-BE49-F238E27FC236}">
                  <a16:creationId xmlns:a16="http://schemas.microsoft.com/office/drawing/2014/main" id="{D056133B-2294-4261-B0C1-ADA5811C7973}"/>
                </a:ext>
              </a:extLst>
            </p:cNvPr>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sp>
        <p:nvSpPr>
          <p:cNvPr id="21" name="TextBox 14">
            <a:extLst>
              <a:ext uri="{FF2B5EF4-FFF2-40B4-BE49-F238E27FC236}">
                <a16:creationId xmlns:a16="http://schemas.microsoft.com/office/drawing/2014/main" id="{B62DF4C7-CE38-42C7-9106-663FF5BB8EBC}"/>
              </a:ext>
            </a:extLst>
          </p:cNvPr>
          <p:cNvSpPr txBox="1"/>
          <p:nvPr/>
        </p:nvSpPr>
        <p:spPr>
          <a:xfrm>
            <a:off x="1061233" y="3336692"/>
            <a:ext cx="2491097" cy="899862"/>
          </a:xfrm>
          <a:prstGeom prst="rect">
            <a:avLst/>
          </a:prstGeom>
        </p:spPr>
        <p:txBody>
          <a:bodyPr wrap="square" lIns="0" tIns="0" rIns="0" bIns="0" rtlCol="0" anchor="t">
            <a:spAutoFit/>
          </a:bodyPr>
          <a:lstStyle/>
          <a:p>
            <a:pPr defTabSz="609630">
              <a:lnSpc>
                <a:spcPts val="2367"/>
              </a:lnSpc>
            </a:pPr>
            <a:r>
              <a:rPr lang="en-GB" sz="1667">
                <a:solidFill>
                  <a:srgbClr val="138BC1"/>
                </a:solidFill>
                <a:latin typeface="Roboto"/>
              </a:rPr>
              <a:t>Better accuracy and consistency in concrete and steel data</a:t>
            </a:r>
          </a:p>
        </p:txBody>
      </p:sp>
      <p:sp>
        <p:nvSpPr>
          <p:cNvPr id="24" name="TextBox 17">
            <a:extLst>
              <a:ext uri="{FF2B5EF4-FFF2-40B4-BE49-F238E27FC236}">
                <a16:creationId xmlns:a16="http://schemas.microsoft.com/office/drawing/2014/main" id="{68C6050F-56F8-4F9B-87DD-561932AD61CF}"/>
              </a:ext>
            </a:extLst>
          </p:cNvPr>
          <p:cNvSpPr txBox="1"/>
          <p:nvPr/>
        </p:nvSpPr>
        <p:spPr>
          <a:xfrm>
            <a:off x="4758088" y="3039092"/>
            <a:ext cx="2491097" cy="1510093"/>
          </a:xfrm>
          <a:prstGeom prst="rect">
            <a:avLst/>
          </a:prstGeom>
        </p:spPr>
        <p:txBody>
          <a:bodyPr lIns="0" tIns="0" rIns="0" bIns="0" rtlCol="0" anchor="t">
            <a:spAutoFit/>
          </a:bodyPr>
          <a:lstStyle/>
          <a:p>
            <a:pPr defTabSz="609630">
              <a:lnSpc>
                <a:spcPts val="2367"/>
              </a:lnSpc>
            </a:pPr>
            <a:r>
              <a:rPr lang="en-GB" sz="1650">
                <a:solidFill>
                  <a:srgbClr val="138BC1"/>
                </a:solidFill>
                <a:latin typeface="Roboto"/>
              </a:rPr>
              <a:t>Adding additional variables (S&amp;P 500 Performance, currency, interest rates, inflation, etc.)</a:t>
            </a:r>
          </a:p>
        </p:txBody>
      </p:sp>
      <p:sp>
        <p:nvSpPr>
          <p:cNvPr id="27" name="TextBox 20">
            <a:extLst>
              <a:ext uri="{FF2B5EF4-FFF2-40B4-BE49-F238E27FC236}">
                <a16:creationId xmlns:a16="http://schemas.microsoft.com/office/drawing/2014/main" id="{4C45902F-D220-4460-A754-569E51A90AA6}"/>
              </a:ext>
            </a:extLst>
          </p:cNvPr>
          <p:cNvSpPr txBox="1"/>
          <p:nvPr/>
        </p:nvSpPr>
        <p:spPr>
          <a:xfrm>
            <a:off x="8486692" y="3182804"/>
            <a:ext cx="2491097" cy="1207638"/>
          </a:xfrm>
          <a:prstGeom prst="rect">
            <a:avLst/>
          </a:prstGeom>
        </p:spPr>
        <p:txBody>
          <a:bodyPr lIns="0" tIns="0" rIns="0" bIns="0" rtlCol="0" anchor="t">
            <a:spAutoFit/>
          </a:bodyPr>
          <a:lstStyle/>
          <a:p>
            <a:pPr defTabSz="609630">
              <a:lnSpc>
                <a:spcPts val="2367"/>
              </a:lnSpc>
            </a:pPr>
            <a:r>
              <a:rPr lang="en-GB" sz="1667">
                <a:solidFill>
                  <a:srgbClr val="138BC1"/>
                </a:solidFill>
                <a:latin typeface="Roboto"/>
              </a:rPr>
              <a:t>Additional machine learning approaches: Neural network and GARCH</a:t>
            </a:r>
          </a:p>
        </p:txBody>
      </p:sp>
      <p:pic>
        <p:nvPicPr>
          <p:cNvPr id="28" name="Picture 6">
            <a:extLst>
              <a:ext uri="{FF2B5EF4-FFF2-40B4-BE49-F238E27FC236}">
                <a16:creationId xmlns:a16="http://schemas.microsoft.com/office/drawing/2014/main" id="{C268580E-958E-40A4-BDFF-03F5A2A022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73705" y="0"/>
            <a:ext cx="1318295" cy="1318295"/>
          </a:xfrm>
          <a:prstGeom prst="rect">
            <a:avLst/>
          </a:prstGeom>
        </p:spPr>
      </p:pic>
      <p:pic>
        <p:nvPicPr>
          <p:cNvPr id="29" name="Picture 9">
            <a:extLst>
              <a:ext uri="{FF2B5EF4-FFF2-40B4-BE49-F238E27FC236}">
                <a16:creationId xmlns:a16="http://schemas.microsoft.com/office/drawing/2014/main" id="{419A20FC-BE38-48CB-8267-8B88CA9277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flipH="1">
            <a:off x="10395421" y="5061421"/>
            <a:ext cx="1796579" cy="1796579"/>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8BC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831377" y="2995984"/>
            <a:ext cx="3325507" cy="166275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0600"/>
          <a:stretch>
            <a:fillRect/>
          </a:stretch>
        </p:blipFill>
        <p:spPr>
          <a:xfrm rot="-5400000">
            <a:off x="9456003" y="1898650"/>
            <a:ext cx="3662669" cy="1809326"/>
          </a:xfrm>
          <a:prstGeom prst="rect">
            <a:avLst/>
          </a:prstGeom>
        </p:spPr>
      </p:pic>
      <p:sp>
        <p:nvSpPr>
          <p:cNvPr id="4" name="TextBox 4"/>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C7D1D9"/>
                </a:solidFill>
                <a:latin typeface="League Spartan Bold"/>
              </a:rPr>
              <a:t>POWER BI</a:t>
            </a:r>
          </a:p>
        </p:txBody>
      </p:sp>
      <p:grpSp>
        <p:nvGrpSpPr>
          <p:cNvPr id="5" name="Group 5"/>
          <p:cNvGrpSpPr/>
          <p:nvPr/>
        </p:nvGrpSpPr>
        <p:grpSpPr>
          <a:xfrm>
            <a:off x="685800" y="1389164"/>
            <a:ext cx="10820400" cy="4783036"/>
            <a:chOff x="0" y="0"/>
            <a:chExt cx="4076872" cy="1802135"/>
          </a:xfrm>
        </p:grpSpPr>
        <p:sp>
          <p:nvSpPr>
            <p:cNvPr id="6" name="Freeform 6"/>
            <p:cNvSpPr/>
            <p:nvPr/>
          </p:nvSpPr>
          <p:spPr>
            <a:xfrm>
              <a:off x="0" y="0"/>
              <a:ext cx="4076872" cy="1802136"/>
            </a:xfrm>
            <a:custGeom>
              <a:avLst/>
              <a:gdLst/>
              <a:ahLst/>
              <a:cxnLst/>
              <a:rect l="l" t="t" r="r" b="b"/>
              <a:pathLst>
                <a:path w="4076872" h="1802136">
                  <a:moveTo>
                    <a:pt x="3952412" y="1802135"/>
                  </a:moveTo>
                  <a:lnTo>
                    <a:pt x="124460" y="1802135"/>
                  </a:lnTo>
                  <a:cubicBezTo>
                    <a:pt x="55880" y="1802135"/>
                    <a:pt x="0" y="1746255"/>
                    <a:pt x="0" y="1677676"/>
                  </a:cubicBezTo>
                  <a:lnTo>
                    <a:pt x="0" y="124460"/>
                  </a:lnTo>
                  <a:cubicBezTo>
                    <a:pt x="0" y="55880"/>
                    <a:pt x="55880" y="0"/>
                    <a:pt x="124460" y="0"/>
                  </a:cubicBezTo>
                  <a:lnTo>
                    <a:pt x="3952412" y="0"/>
                  </a:lnTo>
                  <a:cubicBezTo>
                    <a:pt x="4020992" y="0"/>
                    <a:pt x="4076872" y="55880"/>
                    <a:pt x="4076872" y="124460"/>
                  </a:cubicBezTo>
                  <a:lnTo>
                    <a:pt x="4076872" y="1677676"/>
                  </a:lnTo>
                  <a:cubicBezTo>
                    <a:pt x="4076872" y="1746256"/>
                    <a:pt x="4020992" y="1802136"/>
                    <a:pt x="3952412" y="1802136"/>
                  </a:cubicBezTo>
                  <a:close/>
                </a:path>
              </a:pathLst>
            </a:custGeom>
            <a:solidFill>
              <a:srgbClr val="FFFFFF"/>
            </a:solidFill>
          </p:spPr>
        </p:sp>
      </p:gr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2589615"/>
            <a:ext cx="12192000" cy="2992616"/>
          </a:xfrm>
          <a:prstGeom prst="rect">
            <a:avLst/>
          </a:prstGeom>
          <a:solidFill>
            <a:srgbClr val="14203B"/>
          </a:solidFill>
        </p:spPr>
      </p:sp>
      <p:sp>
        <p:nvSpPr>
          <p:cNvPr id="3" name="AutoShape 3"/>
          <p:cNvSpPr/>
          <p:nvPr/>
        </p:nvSpPr>
        <p:spPr>
          <a:xfrm>
            <a:off x="0" y="5582231"/>
            <a:ext cx="12192000" cy="1275769"/>
          </a:xfrm>
          <a:prstGeom prst="rect">
            <a:avLst/>
          </a:prstGeom>
          <a:solidFill>
            <a:srgbClr val="C7E3F0"/>
          </a:solidFill>
        </p:spPr>
      </p:sp>
      <p:grpSp>
        <p:nvGrpSpPr>
          <p:cNvPr id="8" name="Group 8"/>
          <p:cNvGrpSpPr/>
          <p:nvPr/>
        </p:nvGrpSpPr>
        <p:grpSpPr>
          <a:xfrm>
            <a:off x="685800" y="3400426"/>
            <a:ext cx="10568408" cy="1551606"/>
            <a:chOff x="0" y="-57149"/>
            <a:chExt cx="21136816" cy="3103212"/>
          </a:xfrm>
        </p:grpSpPr>
        <p:sp>
          <p:nvSpPr>
            <p:cNvPr id="9" name="TextBox 9"/>
            <p:cNvSpPr txBox="1"/>
            <p:nvPr/>
          </p:nvSpPr>
          <p:spPr>
            <a:xfrm>
              <a:off x="0" y="-57149"/>
              <a:ext cx="21136816" cy="2124814"/>
            </a:xfrm>
            <a:prstGeom prst="rect">
              <a:avLst/>
            </a:prstGeom>
          </p:spPr>
          <p:txBody>
            <a:bodyPr lIns="0" tIns="0" rIns="0" bIns="0" rtlCol="0" anchor="t">
              <a:spAutoFit/>
            </a:bodyPr>
            <a:lstStyle/>
            <a:p>
              <a:pPr defTabSz="609630">
                <a:lnSpc>
                  <a:spcPts val="4334"/>
                </a:lnSpc>
                <a:spcBef>
                  <a:spcPct val="0"/>
                </a:spcBef>
              </a:pPr>
              <a:r>
                <a:rPr lang="en-US" sz="3334" spc="-33">
                  <a:solidFill>
                    <a:srgbClr val="FFFFFF"/>
                  </a:solidFill>
                  <a:latin typeface="League Spartan Bold"/>
                </a:rPr>
                <a:t>How would you recommend Gleeds host the productionised solution?</a:t>
              </a:r>
            </a:p>
          </p:txBody>
        </p:sp>
        <p:sp>
          <p:nvSpPr>
            <p:cNvPr id="10" name="TextBox 10"/>
            <p:cNvSpPr txBox="1"/>
            <p:nvPr/>
          </p:nvSpPr>
          <p:spPr>
            <a:xfrm>
              <a:off x="0" y="2483857"/>
              <a:ext cx="21136816"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grpSp>
        <p:nvGrpSpPr>
          <p:cNvPr id="11" name="Group 11"/>
          <p:cNvGrpSpPr/>
          <p:nvPr/>
        </p:nvGrpSpPr>
        <p:grpSpPr>
          <a:xfrm>
            <a:off x="685800" y="661988"/>
            <a:ext cx="6190166" cy="1214002"/>
            <a:chOff x="0" y="-47625"/>
            <a:chExt cx="12380332" cy="2428004"/>
          </a:xfrm>
        </p:grpSpPr>
        <p:sp>
          <p:nvSpPr>
            <p:cNvPr id="12" name="TextBox 12"/>
            <p:cNvSpPr txBox="1"/>
            <p:nvPr/>
          </p:nvSpPr>
          <p:spPr>
            <a:xfrm>
              <a:off x="0" y="-47625"/>
              <a:ext cx="12380332" cy="1600438"/>
            </a:xfrm>
            <a:prstGeom prst="rect">
              <a:avLst/>
            </a:prstGeom>
          </p:spPr>
          <p:txBody>
            <a:bodyPr lIns="0" tIns="0" rIns="0" bIns="0" rtlCol="0" anchor="t">
              <a:spAutoFit/>
            </a:bodyPr>
            <a:lstStyle/>
            <a:p>
              <a:pPr defTabSz="609630">
                <a:lnSpc>
                  <a:spcPts val="6720"/>
                </a:lnSpc>
                <a:spcBef>
                  <a:spcPct val="0"/>
                </a:spcBef>
              </a:pPr>
              <a:r>
                <a:rPr lang="en-US" sz="5334">
                  <a:solidFill>
                    <a:srgbClr val="14203B"/>
                  </a:solidFill>
                  <a:latin typeface="League Spartan Bold"/>
                </a:rPr>
                <a:t>QUESTION 1</a:t>
              </a:r>
            </a:p>
          </p:txBody>
        </p:sp>
        <p:sp>
          <p:nvSpPr>
            <p:cNvPr id="13" name="TextBox 13"/>
            <p:cNvSpPr txBox="1"/>
            <p:nvPr/>
          </p:nvSpPr>
          <p:spPr>
            <a:xfrm>
              <a:off x="0" y="1818173"/>
              <a:ext cx="12380332"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002217" y="2337623"/>
            <a:ext cx="503983" cy="503983"/>
          </a:xfrm>
          <a:prstGeom prst="rect">
            <a:avLst/>
          </a:prstGeom>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sp>
        <p:nvSpPr>
          <p:cNvPr id="2" name="AutoShape 2"/>
          <p:cNvSpPr/>
          <p:nvPr/>
        </p:nvSpPr>
        <p:spPr>
          <a:xfrm>
            <a:off x="0" y="2589615"/>
            <a:ext cx="12192000" cy="2992616"/>
          </a:xfrm>
          <a:prstGeom prst="rect">
            <a:avLst/>
          </a:prstGeom>
          <a:solidFill>
            <a:srgbClr val="138BC1"/>
          </a:solidFill>
        </p:spPr>
      </p:sp>
      <p:sp>
        <p:nvSpPr>
          <p:cNvPr id="3" name="AutoShape 3"/>
          <p:cNvSpPr/>
          <p:nvPr/>
        </p:nvSpPr>
        <p:spPr>
          <a:xfrm>
            <a:off x="0" y="5582231"/>
            <a:ext cx="12192000" cy="1275769"/>
          </a:xfrm>
          <a:prstGeom prst="rect">
            <a:avLst/>
          </a:prstGeom>
          <a:solidFill>
            <a:srgbClr val="FFFFFF"/>
          </a:solidFill>
        </p:spPr>
      </p:sp>
      <p:grpSp>
        <p:nvGrpSpPr>
          <p:cNvPr id="8" name="Group 8"/>
          <p:cNvGrpSpPr/>
          <p:nvPr/>
        </p:nvGrpSpPr>
        <p:grpSpPr>
          <a:xfrm>
            <a:off x="685800" y="3400425"/>
            <a:ext cx="10568408" cy="2101380"/>
            <a:chOff x="0" y="-57151"/>
            <a:chExt cx="21136816" cy="4202760"/>
          </a:xfrm>
        </p:grpSpPr>
        <p:sp>
          <p:nvSpPr>
            <p:cNvPr id="9" name="TextBox 9"/>
            <p:cNvSpPr txBox="1"/>
            <p:nvPr/>
          </p:nvSpPr>
          <p:spPr>
            <a:xfrm>
              <a:off x="0" y="-57151"/>
              <a:ext cx="21136816" cy="2153410"/>
            </a:xfrm>
            <a:prstGeom prst="rect">
              <a:avLst/>
            </a:prstGeom>
          </p:spPr>
          <p:txBody>
            <a:bodyPr lIns="0" tIns="0" rIns="0" bIns="0" rtlCol="0" anchor="t">
              <a:spAutoFit/>
            </a:bodyPr>
            <a:lstStyle/>
            <a:p>
              <a:pPr defTabSz="609630">
                <a:lnSpc>
                  <a:spcPts val="4334"/>
                </a:lnSpc>
                <a:spcBef>
                  <a:spcPct val="0"/>
                </a:spcBef>
              </a:pPr>
              <a:r>
                <a:rPr lang="en-US" sz="3300" spc="-33">
                  <a:solidFill>
                    <a:srgbClr val="FFFFFF"/>
                  </a:solidFill>
                  <a:latin typeface="League Spartan Bold"/>
                </a:rPr>
                <a:t>How have you accounted for "unusual" activity (i.e. covid-19) in the data when training your predictive models?</a:t>
              </a:r>
            </a:p>
          </p:txBody>
        </p:sp>
        <p:sp>
          <p:nvSpPr>
            <p:cNvPr id="10" name="TextBox 10"/>
            <p:cNvSpPr txBox="1"/>
            <p:nvPr/>
          </p:nvSpPr>
          <p:spPr>
            <a:xfrm>
              <a:off x="0" y="3583403"/>
              <a:ext cx="21136816"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grpSp>
        <p:nvGrpSpPr>
          <p:cNvPr id="11" name="Group 11"/>
          <p:cNvGrpSpPr/>
          <p:nvPr/>
        </p:nvGrpSpPr>
        <p:grpSpPr>
          <a:xfrm>
            <a:off x="685800" y="661988"/>
            <a:ext cx="6190166" cy="1214002"/>
            <a:chOff x="0" y="-47625"/>
            <a:chExt cx="12380332" cy="2428004"/>
          </a:xfrm>
        </p:grpSpPr>
        <p:sp>
          <p:nvSpPr>
            <p:cNvPr id="12" name="TextBox 12"/>
            <p:cNvSpPr txBox="1"/>
            <p:nvPr/>
          </p:nvSpPr>
          <p:spPr>
            <a:xfrm>
              <a:off x="0" y="-47625"/>
              <a:ext cx="12380332" cy="1600438"/>
            </a:xfrm>
            <a:prstGeom prst="rect">
              <a:avLst/>
            </a:prstGeom>
          </p:spPr>
          <p:txBody>
            <a:bodyPr lIns="0" tIns="0" rIns="0" bIns="0" rtlCol="0" anchor="t">
              <a:spAutoFit/>
            </a:bodyPr>
            <a:lstStyle/>
            <a:p>
              <a:pPr defTabSz="609630">
                <a:lnSpc>
                  <a:spcPts val="6720"/>
                </a:lnSpc>
                <a:spcBef>
                  <a:spcPct val="0"/>
                </a:spcBef>
              </a:pPr>
              <a:r>
                <a:rPr lang="en-US" sz="5334">
                  <a:solidFill>
                    <a:srgbClr val="FFFFFF"/>
                  </a:solidFill>
                  <a:latin typeface="League Spartan Bold"/>
                </a:rPr>
                <a:t>QUESTION 2</a:t>
              </a:r>
            </a:p>
          </p:txBody>
        </p:sp>
        <p:sp>
          <p:nvSpPr>
            <p:cNvPr id="13" name="TextBox 13"/>
            <p:cNvSpPr txBox="1"/>
            <p:nvPr/>
          </p:nvSpPr>
          <p:spPr>
            <a:xfrm>
              <a:off x="0" y="1818173"/>
              <a:ext cx="12380332"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002217" y="2337623"/>
            <a:ext cx="503983" cy="503983"/>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7E3F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0" y="0"/>
            <a:ext cx="3429000" cy="3429000"/>
          </a:xfrm>
          <a:prstGeom prst="rect">
            <a:avLst/>
          </a:prstGeom>
        </p:spPr>
      </p:pic>
      <p:grpSp>
        <p:nvGrpSpPr>
          <p:cNvPr id="3" name="Group 3"/>
          <p:cNvGrpSpPr/>
          <p:nvPr/>
        </p:nvGrpSpPr>
        <p:grpSpPr>
          <a:xfrm>
            <a:off x="685801" y="685800"/>
            <a:ext cx="5079643" cy="5486400"/>
            <a:chOff x="0" y="0"/>
            <a:chExt cx="1913890" cy="2067146"/>
          </a:xfrm>
        </p:grpSpPr>
        <p:sp>
          <p:nvSpPr>
            <p:cNvPr id="4" name="Freeform 4"/>
            <p:cNvSpPr/>
            <p:nvPr/>
          </p:nvSpPr>
          <p:spPr>
            <a:xfrm>
              <a:off x="0" y="0"/>
              <a:ext cx="1913890" cy="2067146"/>
            </a:xfrm>
            <a:custGeom>
              <a:avLst/>
              <a:gdLst/>
              <a:ahLst/>
              <a:cxnLst/>
              <a:rect l="l" t="t" r="r" b="b"/>
              <a:pathLst>
                <a:path w="1913890" h="2067146">
                  <a:moveTo>
                    <a:pt x="1789430" y="2067146"/>
                  </a:moveTo>
                  <a:lnTo>
                    <a:pt x="124460" y="2067146"/>
                  </a:lnTo>
                  <a:cubicBezTo>
                    <a:pt x="55880" y="2067146"/>
                    <a:pt x="0" y="2011266"/>
                    <a:pt x="0" y="1942686"/>
                  </a:cubicBezTo>
                  <a:lnTo>
                    <a:pt x="0" y="124460"/>
                  </a:lnTo>
                  <a:cubicBezTo>
                    <a:pt x="0" y="55880"/>
                    <a:pt x="55880" y="0"/>
                    <a:pt x="124460" y="0"/>
                  </a:cubicBezTo>
                  <a:lnTo>
                    <a:pt x="1789430" y="0"/>
                  </a:lnTo>
                  <a:cubicBezTo>
                    <a:pt x="1858010" y="0"/>
                    <a:pt x="1913890" y="55880"/>
                    <a:pt x="1913890" y="124460"/>
                  </a:cubicBezTo>
                  <a:lnTo>
                    <a:pt x="1913890" y="1942686"/>
                  </a:lnTo>
                  <a:cubicBezTo>
                    <a:pt x="1913890" y="2011266"/>
                    <a:pt x="1858010" y="2067146"/>
                    <a:pt x="1789430" y="2067146"/>
                  </a:cubicBezTo>
                  <a:close/>
                </a:path>
              </a:pathLst>
            </a:custGeom>
            <a:solidFill>
              <a:srgbClr val="FFFFFF"/>
            </a:solidFill>
          </p:spPr>
        </p:sp>
      </p:grpSp>
      <p:grpSp>
        <p:nvGrpSpPr>
          <p:cNvPr id="5" name="Group 5"/>
          <p:cNvGrpSpPr/>
          <p:nvPr/>
        </p:nvGrpSpPr>
        <p:grpSpPr>
          <a:xfrm>
            <a:off x="1320705" y="1191932"/>
            <a:ext cx="3896341" cy="4457670"/>
            <a:chOff x="0" y="-38100"/>
            <a:chExt cx="7792682" cy="8915340"/>
          </a:xfrm>
        </p:grpSpPr>
        <p:sp>
          <p:nvSpPr>
            <p:cNvPr id="6" name="TextBox 6"/>
            <p:cNvSpPr txBox="1"/>
            <p:nvPr/>
          </p:nvSpPr>
          <p:spPr>
            <a:xfrm>
              <a:off x="536254" y="8497136"/>
              <a:ext cx="2418810" cy="380104"/>
            </a:xfrm>
            <a:prstGeom prst="rect">
              <a:avLst/>
            </a:prstGeom>
          </p:spPr>
          <p:txBody>
            <a:bodyPr lIns="0" tIns="0" rIns="0" bIns="0" rtlCol="0" anchor="t">
              <a:spAutoFit/>
            </a:bodyPr>
            <a:lstStyle/>
            <a:p>
              <a:pPr algn="ctr" defTabSz="609630">
                <a:lnSpc>
                  <a:spcPts val="1580"/>
                </a:lnSpc>
              </a:pPr>
              <a:r>
                <a:rPr lang="en-US" sz="1128">
                  <a:solidFill>
                    <a:srgbClr val="000000"/>
                  </a:solidFill>
                  <a:latin typeface="Roboto"/>
                </a:rPr>
                <a:t>Steel</a:t>
              </a:r>
            </a:p>
          </p:txBody>
        </p:sp>
        <p:sp>
          <p:nvSpPr>
            <p:cNvPr id="7" name="TextBox 7"/>
            <p:cNvSpPr txBox="1"/>
            <p:nvPr/>
          </p:nvSpPr>
          <p:spPr>
            <a:xfrm>
              <a:off x="2955064" y="8497136"/>
              <a:ext cx="2418810" cy="380104"/>
            </a:xfrm>
            <a:prstGeom prst="rect">
              <a:avLst/>
            </a:prstGeom>
          </p:spPr>
          <p:txBody>
            <a:bodyPr lIns="0" tIns="0" rIns="0" bIns="0" rtlCol="0" anchor="t">
              <a:spAutoFit/>
            </a:bodyPr>
            <a:lstStyle/>
            <a:p>
              <a:pPr algn="ctr" defTabSz="609630">
                <a:lnSpc>
                  <a:spcPts val="1580"/>
                </a:lnSpc>
              </a:pPr>
              <a:r>
                <a:rPr lang="en-US" sz="1128">
                  <a:solidFill>
                    <a:srgbClr val="000000"/>
                  </a:solidFill>
                  <a:latin typeface="Roboto"/>
                </a:rPr>
                <a:t>Concrete</a:t>
              </a:r>
            </a:p>
          </p:txBody>
        </p:sp>
        <p:sp>
          <p:nvSpPr>
            <p:cNvPr id="8" name="TextBox 8"/>
            <p:cNvSpPr txBox="1"/>
            <p:nvPr/>
          </p:nvSpPr>
          <p:spPr>
            <a:xfrm>
              <a:off x="5373872" y="8497136"/>
              <a:ext cx="2418810" cy="380104"/>
            </a:xfrm>
            <a:prstGeom prst="rect">
              <a:avLst/>
            </a:prstGeom>
          </p:spPr>
          <p:txBody>
            <a:bodyPr lIns="0" tIns="0" rIns="0" bIns="0" rtlCol="0" anchor="t">
              <a:spAutoFit/>
            </a:bodyPr>
            <a:lstStyle/>
            <a:p>
              <a:pPr algn="ctr" defTabSz="609630">
                <a:lnSpc>
                  <a:spcPts val="1580"/>
                </a:lnSpc>
              </a:pPr>
              <a:r>
                <a:rPr lang="en-US" sz="1128">
                  <a:solidFill>
                    <a:srgbClr val="000000"/>
                  </a:solidFill>
                  <a:latin typeface="Roboto"/>
                </a:rPr>
                <a:t>Copper</a:t>
              </a:r>
            </a:p>
          </p:txBody>
        </p:sp>
        <p:grpSp>
          <p:nvGrpSpPr>
            <p:cNvPr id="9" name="Group 9"/>
            <p:cNvGrpSpPr>
              <a:grpSpLocks noChangeAspect="1"/>
            </p:cNvGrpSpPr>
            <p:nvPr/>
          </p:nvGrpSpPr>
          <p:grpSpPr>
            <a:xfrm>
              <a:off x="536253" y="168421"/>
              <a:ext cx="7256427" cy="8223476"/>
              <a:chOff x="0" y="0"/>
              <a:chExt cx="10287000" cy="11657928"/>
            </a:xfrm>
          </p:grpSpPr>
          <p:sp>
            <p:nvSpPr>
              <p:cNvPr id="10" name="Freeform 10"/>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1" name="Freeform 11"/>
              <p:cNvSpPr/>
              <p:nvPr/>
            </p:nvSpPr>
            <p:spPr>
              <a:xfrm>
                <a:off x="0" y="2908132"/>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2" name="Freeform 12"/>
              <p:cNvSpPr/>
              <p:nvPr/>
            </p:nvSpPr>
            <p:spPr>
              <a:xfrm>
                <a:off x="0" y="5822614"/>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3" name="Freeform 13"/>
              <p:cNvSpPr/>
              <p:nvPr/>
            </p:nvSpPr>
            <p:spPr>
              <a:xfrm>
                <a:off x="0" y="8737096"/>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4" name="Freeform 14"/>
              <p:cNvSpPr/>
              <p:nvPr/>
            </p:nvSpPr>
            <p:spPr>
              <a:xfrm>
                <a:off x="0" y="11651578"/>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15" name="TextBox 15"/>
            <p:cNvSpPr txBox="1"/>
            <p:nvPr/>
          </p:nvSpPr>
          <p:spPr>
            <a:xfrm>
              <a:off x="0" y="-38100"/>
              <a:ext cx="392916" cy="380104"/>
            </a:xfrm>
            <a:prstGeom prst="rect">
              <a:avLst/>
            </a:prstGeom>
          </p:spPr>
          <p:txBody>
            <a:bodyPr lIns="0" tIns="0" rIns="0" bIns="0" rtlCol="0" anchor="t">
              <a:spAutoFit/>
            </a:bodyPr>
            <a:lstStyle/>
            <a:p>
              <a:pPr algn="r" defTabSz="609630">
                <a:lnSpc>
                  <a:spcPts val="1580"/>
                </a:lnSpc>
              </a:pPr>
              <a:r>
                <a:rPr lang="en-US" sz="1128">
                  <a:solidFill>
                    <a:srgbClr val="000000"/>
                  </a:solidFill>
                  <a:latin typeface="Roboto"/>
                </a:rPr>
                <a:t>40 </a:t>
              </a:r>
            </a:p>
          </p:txBody>
        </p:sp>
        <p:sp>
          <p:nvSpPr>
            <p:cNvPr id="16" name="TextBox 16"/>
            <p:cNvSpPr txBox="1"/>
            <p:nvPr/>
          </p:nvSpPr>
          <p:spPr>
            <a:xfrm>
              <a:off x="0" y="2017770"/>
              <a:ext cx="392916" cy="380104"/>
            </a:xfrm>
            <a:prstGeom prst="rect">
              <a:avLst/>
            </a:prstGeom>
          </p:spPr>
          <p:txBody>
            <a:bodyPr lIns="0" tIns="0" rIns="0" bIns="0" rtlCol="0" anchor="t">
              <a:spAutoFit/>
            </a:bodyPr>
            <a:lstStyle/>
            <a:p>
              <a:pPr algn="r" defTabSz="609630">
                <a:lnSpc>
                  <a:spcPts val="1580"/>
                </a:lnSpc>
              </a:pPr>
              <a:r>
                <a:rPr lang="en-US" sz="1128">
                  <a:solidFill>
                    <a:srgbClr val="000000"/>
                  </a:solidFill>
                  <a:latin typeface="Roboto"/>
                </a:rPr>
                <a:t>30 </a:t>
              </a:r>
            </a:p>
          </p:txBody>
        </p:sp>
        <p:sp>
          <p:nvSpPr>
            <p:cNvPr id="17" name="TextBox 17"/>
            <p:cNvSpPr txBox="1"/>
            <p:nvPr/>
          </p:nvSpPr>
          <p:spPr>
            <a:xfrm>
              <a:off x="0" y="4073638"/>
              <a:ext cx="392916" cy="380104"/>
            </a:xfrm>
            <a:prstGeom prst="rect">
              <a:avLst/>
            </a:prstGeom>
          </p:spPr>
          <p:txBody>
            <a:bodyPr lIns="0" tIns="0" rIns="0" bIns="0" rtlCol="0" anchor="t">
              <a:spAutoFit/>
            </a:bodyPr>
            <a:lstStyle/>
            <a:p>
              <a:pPr algn="r" defTabSz="609630">
                <a:lnSpc>
                  <a:spcPts val="1580"/>
                </a:lnSpc>
              </a:pPr>
              <a:r>
                <a:rPr lang="en-US" sz="1128">
                  <a:solidFill>
                    <a:srgbClr val="000000"/>
                  </a:solidFill>
                  <a:latin typeface="Roboto"/>
                </a:rPr>
                <a:t>20 </a:t>
              </a:r>
            </a:p>
          </p:txBody>
        </p:sp>
        <p:sp>
          <p:nvSpPr>
            <p:cNvPr id="18" name="TextBox 18"/>
            <p:cNvSpPr txBox="1"/>
            <p:nvPr/>
          </p:nvSpPr>
          <p:spPr>
            <a:xfrm>
              <a:off x="0" y="6129508"/>
              <a:ext cx="392916" cy="380104"/>
            </a:xfrm>
            <a:prstGeom prst="rect">
              <a:avLst/>
            </a:prstGeom>
          </p:spPr>
          <p:txBody>
            <a:bodyPr lIns="0" tIns="0" rIns="0" bIns="0" rtlCol="0" anchor="t">
              <a:spAutoFit/>
            </a:bodyPr>
            <a:lstStyle/>
            <a:p>
              <a:pPr algn="r" defTabSz="609630">
                <a:lnSpc>
                  <a:spcPts val="1580"/>
                </a:lnSpc>
              </a:pPr>
              <a:r>
                <a:rPr lang="en-US" sz="1128">
                  <a:solidFill>
                    <a:srgbClr val="000000"/>
                  </a:solidFill>
                  <a:latin typeface="Roboto"/>
                </a:rPr>
                <a:t>10 </a:t>
              </a:r>
            </a:p>
          </p:txBody>
        </p:sp>
        <p:sp>
          <p:nvSpPr>
            <p:cNvPr id="19" name="TextBox 19"/>
            <p:cNvSpPr txBox="1"/>
            <p:nvPr/>
          </p:nvSpPr>
          <p:spPr>
            <a:xfrm>
              <a:off x="160976" y="8185376"/>
              <a:ext cx="231944" cy="380104"/>
            </a:xfrm>
            <a:prstGeom prst="rect">
              <a:avLst/>
            </a:prstGeom>
          </p:spPr>
          <p:txBody>
            <a:bodyPr lIns="0" tIns="0" rIns="0" bIns="0" rtlCol="0" anchor="t">
              <a:spAutoFit/>
            </a:bodyPr>
            <a:lstStyle/>
            <a:p>
              <a:pPr algn="r" defTabSz="609630">
                <a:lnSpc>
                  <a:spcPts val="1580"/>
                </a:lnSpc>
              </a:pPr>
              <a:r>
                <a:rPr lang="en-US" sz="1128">
                  <a:solidFill>
                    <a:srgbClr val="000000"/>
                  </a:solidFill>
                  <a:latin typeface="Roboto"/>
                </a:rPr>
                <a:t>0 </a:t>
              </a:r>
            </a:p>
          </p:txBody>
        </p:sp>
        <p:grpSp>
          <p:nvGrpSpPr>
            <p:cNvPr id="20" name="Group 20"/>
            <p:cNvGrpSpPr>
              <a:grpSpLocks noChangeAspect="1"/>
            </p:cNvGrpSpPr>
            <p:nvPr/>
          </p:nvGrpSpPr>
          <p:grpSpPr>
            <a:xfrm>
              <a:off x="536253" y="168421"/>
              <a:ext cx="7256427" cy="8223476"/>
              <a:chOff x="0" y="0"/>
              <a:chExt cx="10287000" cy="11657928"/>
            </a:xfrm>
          </p:grpSpPr>
          <p:sp>
            <p:nvSpPr>
              <p:cNvPr id="21" name="Freeform 21"/>
              <p:cNvSpPr/>
              <p:nvPr/>
            </p:nvSpPr>
            <p:spPr>
              <a:xfrm>
                <a:off x="1651000" y="8135969"/>
                <a:ext cx="3507071" cy="2127935"/>
              </a:xfrm>
              <a:custGeom>
                <a:avLst/>
                <a:gdLst/>
                <a:ahLst/>
                <a:cxnLst/>
                <a:rect l="l" t="t" r="r" b="b"/>
                <a:pathLst>
                  <a:path w="3507071" h="2127935">
                    <a:moveTo>
                      <a:pt x="127000" y="2064718"/>
                    </a:moveTo>
                    <a:cubicBezTo>
                      <a:pt x="126844" y="2029759"/>
                      <a:pt x="98459" y="2001502"/>
                      <a:pt x="63500" y="2001502"/>
                    </a:cubicBezTo>
                    <a:cubicBezTo>
                      <a:pt x="28541" y="2001502"/>
                      <a:pt x="156" y="2029759"/>
                      <a:pt x="0" y="2064718"/>
                    </a:cubicBezTo>
                    <a:cubicBezTo>
                      <a:pt x="156" y="2099678"/>
                      <a:pt x="28541" y="2127935"/>
                      <a:pt x="63500" y="2127935"/>
                    </a:cubicBezTo>
                    <a:cubicBezTo>
                      <a:pt x="98459" y="2127935"/>
                      <a:pt x="126844" y="2099678"/>
                      <a:pt x="127000" y="2064718"/>
                    </a:cubicBezTo>
                    <a:close/>
                    <a:moveTo>
                      <a:pt x="48929" y="2040137"/>
                    </a:moveTo>
                    <a:lnTo>
                      <a:pt x="78071" y="2089299"/>
                    </a:lnTo>
                    <a:lnTo>
                      <a:pt x="3507071" y="49162"/>
                    </a:lnTo>
                    <a:lnTo>
                      <a:pt x="3477929" y="0"/>
                    </a:lnTo>
                    <a:close/>
                  </a:path>
                </a:pathLst>
              </a:custGeom>
              <a:solidFill>
                <a:srgbClr val="C7E3F0"/>
              </a:solidFill>
            </p:spPr>
          </p:sp>
          <p:sp>
            <p:nvSpPr>
              <p:cNvPr id="22" name="Freeform 22"/>
              <p:cNvSpPr/>
              <p:nvPr/>
            </p:nvSpPr>
            <p:spPr>
              <a:xfrm>
                <a:off x="5080000" y="519680"/>
                <a:ext cx="3556000" cy="7704086"/>
              </a:xfrm>
              <a:custGeom>
                <a:avLst/>
                <a:gdLst/>
                <a:ahLst/>
                <a:cxnLst/>
                <a:rect l="l" t="t" r="r" b="b"/>
                <a:pathLst>
                  <a:path w="3556000" h="7704086">
                    <a:moveTo>
                      <a:pt x="127000" y="7640870"/>
                    </a:moveTo>
                    <a:cubicBezTo>
                      <a:pt x="126844" y="7605911"/>
                      <a:pt x="98459" y="7577654"/>
                      <a:pt x="63500" y="7577654"/>
                    </a:cubicBezTo>
                    <a:cubicBezTo>
                      <a:pt x="28541" y="7577654"/>
                      <a:pt x="156" y="7605911"/>
                      <a:pt x="0" y="7640870"/>
                    </a:cubicBezTo>
                    <a:cubicBezTo>
                      <a:pt x="156" y="7675829"/>
                      <a:pt x="28541" y="7704086"/>
                      <a:pt x="63500" y="7704086"/>
                    </a:cubicBezTo>
                    <a:cubicBezTo>
                      <a:pt x="98459" y="7704086"/>
                      <a:pt x="126844" y="7675829"/>
                      <a:pt x="127000" y="7640870"/>
                    </a:cubicBezTo>
                    <a:close/>
                    <a:moveTo>
                      <a:pt x="37483" y="7629053"/>
                    </a:moveTo>
                    <a:lnTo>
                      <a:pt x="89517" y="7652686"/>
                    </a:lnTo>
                    <a:lnTo>
                      <a:pt x="3518517" y="75033"/>
                    </a:lnTo>
                    <a:lnTo>
                      <a:pt x="3466483" y="51400"/>
                    </a:lnTo>
                    <a:close/>
                    <a:moveTo>
                      <a:pt x="3556000" y="63216"/>
                    </a:moveTo>
                    <a:cubicBezTo>
                      <a:pt x="3555843" y="28257"/>
                      <a:pt x="3527460" y="0"/>
                      <a:pt x="3492500" y="0"/>
                    </a:cubicBezTo>
                    <a:cubicBezTo>
                      <a:pt x="3457540" y="0"/>
                      <a:pt x="3429157" y="28257"/>
                      <a:pt x="3429000" y="63216"/>
                    </a:cubicBezTo>
                    <a:cubicBezTo>
                      <a:pt x="3429157" y="98176"/>
                      <a:pt x="3457540" y="126433"/>
                      <a:pt x="3492500" y="126433"/>
                    </a:cubicBezTo>
                    <a:cubicBezTo>
                      <a:pt x="3527460" y="126433"/>
                      <a:pt x="3555843" y="98176"/>
                      <a:pt x="3556000" y="63216"/>
                    </a:cubicBezTo>
                    <a:close/>
                  </a:path>
                </a:pathLst>
              </a:custGeom>
              <a:solidFill>
                <a:srgbClr val="C7E3F0"/>
              </a:solidFill>
            </p:spPr>
          </p:sp>
          <p:sp>
            <p:nvSpPr>
              <p:cNvPr id="23" name="Freeform 23"/>
              <p:cNvSpPr/>
              <p:nvPr/>
            </p:nvSpPr>
            <p:spPr>
              <a:xfrm>
                <a:off x="1651000" y="8097334"/>
                <a:ext cx="3499536" cy="965256"/>
              </a:xfrm>
              <a:custGeom>
                <a:avLst/>
                <a:gdLst/>
                <a:ahLst/>
                <a:cxnLst/>
                <a:rect l="l" t="t" r="r" b="b"/>
                <a:pathLst>
                  <a:path w="3499536" h="965256">
                    <a:moveTo>
                      <a:pt x="127000" y="63216"/>
                    </a:moveTo>
                    <a:cubicBezTo>
                      <a:pt x="126844" y="28257"/>
                      <a:pt x="98459" y="0"/>
                      <a:pt x="63500" y="0"/>
                    </a:cubicBezTo>
                    <a:cubicBezTo>
                      <a:pt x="28541" y="0"/>
                      <a:pt x="156" y="28257"/>
                      <a:pt x="0" y="63216"/>
                    </a:cubicBezTo>
                    <a:cubicBezTo>
                      <a:pt x="156" y="98175"/>
                      <a:pt x="28541" y="126432"/>
                      <a:pt x="63500" y="126432"/>
                    </a:cubicBezTo>
                    <a:cubicBezTo>
                      <a:pt x="98459" y="126432"/>
                      <a:pt x="126844" y="98175"/>
                      <a:pt x="127000" y="63216"/>
                    </a:cubicBezTo>
                    <a:close/>
                    <a:moveTo>
                      <a:pt x="70536" y="35521"/>
                    </a:moveTo>
                    <a:lnTo>
                      <a:pt x="56464" y="90911"/>
                    </a:lnTo>
                    <a:lnTo>
                      <a:pt x="3485464" y="965255"/>
                    </a:lnTo>
                    <a:lnTo>
                      <a:pt x="3499536" y="909865"/>
                    </a:lnTo>
                    <a:close/>
                  </a:path>
                </a:pathLst>
              </a:custGeom>
              <a:solidFill>
                <a:srgbClr val="C7D1D9"/>
              </a:solidFill>
            </p:spPr>
          </p:sp>
          <p:sp>
            <p:nvSpPr>
              <p:cNvPr id="24" name="Freeform 24"/>
              <p:cNvSpPr/>
              <p:nvPr/>
            </p:nvSpPr>
            <p:spPr>
              <a:xfrm>
                <a:off x="5080000" y="5765747"/>
                <a:ext cx="3556000" cy="3332363"/>
              </a:xfrm>
              <a:custGeom>
                <a:avLst/>
                <a:gdLst/>
                <a:ahLst/>
                <a:cxnLst/>
                <a:rect l="l" t="t" r="r" b="b"/>
                <a:pathLst>
                  <a:path w="3556000" h="3332363">
                    <a:moveTo>
                      <a:pt x="127000" y="3269147"/>
                    </a:moveTo>
                    <a:cubicBezTo>
                      <a:pt x="126844" y="3234188"/>
                      <a:pt x="98459" y="3205931"/>
                      <a:pt x="63500" y="3205931"/>
                    </a:cubicBezTo>
                    <a:cubicBezTo>
                      <a:pt x="28541" y="3205931"/>
                      <a:pt x="156" y="3234188"/>
                      <a:pt x="0" y="3269147"/>
                    </a:cubicBezTo>
                    <a:cubicBezTo>
                      <a:pt x="156" y="3304106"/>
                      <a:pt x="28541" y="3332364"/>
                      <a:pt x="63500" y="3332364"/>
                    </a:cubicBezTo>
                    <a:cubicBezTo>
                      <a:pt x="98459" y="3332364"/>
                      <a:pt x="126844" y="3304106"/>
                      <a:pt x="127000" y="3269147"/>
                    </a:cubicBezTo>
                    <a:close/>
                    <a:moveTo>
                      <a:pt x="44023" y="3248238"/>
                    </a:moveTo>
                    <a:lnTo>
                      <a:pt x="82977" y="3290056"/>
                    </a:lnTo>
                    <a:lnTo>
                      <a:pt x="3511976" y="84126"/>
                    </a:lnTo>
                    <a:lnTo>
                      <a:pt x="3473024" y="42308"/>
                    </a:lnTo>
                    <a:close/>
                    <a:moveTo>
                      <a:pt x="3556000" y="63217"/>
                    </a:moveTo>
                    <a:cubicBezTo>
                      <a:pt x="3555843" y="28258"/>
                      <a:pt x="3527460" y="0"/>
                      <a:pt x="3492500" y="0"/>
                    </a:cubicBezTo>
                    <a:cubicBezTo>
                      <a:pt x="3457540" y="0"/>
                      <a:pt x="3429157" y="28258"/>
                      <a:pt x="3429000" y="63217"/>
                    </a:cubicBezTo>
                    <a:cubicBezTo>
                      <a:pt x="3429157" y="98176"/>
                      <a:pt x="3457540" y="126434"/>
                      <a:pt x="3492500" y="126434"/>
                    </a:cubicBezTo>
                    <a:cubicBezTo>
                      <a:pt x="3527460" y="126434"/>
                      <a:pt x="3555843" y="98176"/>
                      <a:pt x="3556000" y="63217"/>
                    </a:cubicBezTo>
                    <a:close/>
                  </a:path>
                </a:pathLst>
              </a:custGeom>
              <a:solidFill>
                <a:srgbClr val="C7D1D9"/>
              </a:solidFill>
            </p:spPr>
          </p:sp>
          <p:sp>
            <p:nvSpPr>
              <p:cNvPr id="25" name="Freeform 25"/>
              <p:cNvSpPr/>
              <p:nvPr/>
            </p:nvSpPr>
            <p:spPr>
              <a:xfrm>
                <a:off x="1651000" y="2894439"/>
                <a:ext cx="3512867" cy="3580638"/>
              </a:xfrm>
              <a:custGeom>
                <a:avLst/>
                <a:gdLst/>
                <a:ahLst/>
                <a:cxnLst/>
                <a:rect l="l" t="t" r="r" b="b"/>
                <a:pathLst>
                  <a:path w="3512867" h="3580638">
                    <a:moveTo>
                      <a:pt x="127000" y="3517422"/>
                    </a:moveTo>
                    <a:cubicBezTo>
                      <a:pt x="126844" y="3482462"/>
                      <a:pt x="98459" y="3454205"/>
                      <a:pt x="63500" y="3454205"/>
                    </a:cubicBezTo>
                    <a:cubicBezTo>
                      <a:pt x="28541" y="3454205"/>
                      <a:pt x="156" y="3482462"/>
                      <a:pt x="0" y="3517422"/>
                    </a:cubicBezTo>
                    <a:cubicBezTo>
                      <a:pt x="156" y="3552381"/>
                      <a:pt x="28541" y="3580638"/>
                      <a:pt x="63500" y="3580638"/>
                    </a:cubicBezTo>
                    <a:cubicBezTo>
                      <a:pt x="98459" y="3580638"/>
                      <a:pt x="126844" y="3552381"/>
                      <a:pt x="127000" y="3517422"/>
                    </a:cubicBezTo>
                    <a:close/>
                    <a:moveTo>
                      <a:pt x="43133" y="3497379"/>
                    </a:moveTo>
                    <a:lnTo>
                      <a:pt x="83867" y="3537464"/>
                    </a:lnTo>
                    <a:lnTo>
                      <a:pt x="3512867" y="40086"/>
                    </a:lnTo>
                    <a:lnTo>
                      <a:pt x="3472133" y="0"/>
                    </a:lnTo>
                    <a:close/>
                  </a:path>
                </a:pathLst>
              </a:custGeom>
              <a:solidFill>
                <a:srgbClr val="138BC1"/>
              </a:solidFill>
            </p:spPr>
          </p:sp>
          <p:sp>
            <p:nvSpPr>
              <p:cNvPr id="26" name="Freeform 26"/>
              <p:cNvSpPr/>
              <p:nvPr/>
            </p:nvSpPr>
            <p:spPr>
              <a:xfrm>
                <a:off x="5080000" y="2851265"/>
                <a:ext cx="3556000" cy="1583674"/>
              </a:xfrm>
              <a:custGeom>
                <a:avLst/>
                <a:gdLst/>
                <a:ahLst/>
                <a:cxnLst/>
                <a:rect l="l" t="t" r="r" b="b"/>
                <a:pathLst>
                  <a:path w="3556000" h="1583674">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74641" y="36903"/>
                    </a:moveTo>
                    <a:lnTo>
                      <a:pt x="52359" y="89530"/>
                    </a:lnTo>
                    <a:lnTo>
                      <a:pt x="3481359" y="1546772"/>
                    </a:lnTo>
                    <a:lnTo>
                      <a:pt x="3503641" y="1494145"/>
                    </a:lnTo>
                    <a:close/>
                    <a:moveTo>
                      <a:pt x="3556000" y="1520458"/>
                    </a:moveTo>
                    <a:cubicBezTo>
                      <a:pt x="3555843" y="1485499"/>
                      <a:pt x="3527460" y="1457241"/>
                      <a:pt x="3492500" y="1457241"/>
                    </a:cubicBezTo>
                    <a:cubicBezTo>
                      <a:pt x="3457540" y="1457241"/>
                      <a:pt x="3429157" y="1485499"/>
                      <a:pt x="3429000" y="1520458"/>
                    </a:cubicBezTo>
                    <a:cubicBezTo>
                      <a:pt x="3429157" y="1555417"/>
                      <a:pt x="3457540" y="1583675"/>
                      <a:pt x="3492500" y="1583675"/>
                    </a:cubicBezTo>
                    <a:cubicBezTo>
                      <a:pt x="3527460" y="1583675"/>
                      <a:pt x="3555843" y="1555417"/>
                      <a:pt x="3556000" y="1520458"/>
                    </a:cubicBezTo>
                    <a:close/>
                  </a:path>
                </a:pathLst>
              </a:custGeom>
              <a:solidFill>
                <a:srgbClr val="138BC1"/>
              </a:solidFill>
            </p:spPr>
          </p:sp>
        </p:grpSp>
      </p:grpSp>
      <p:pic>
        <p:nvPicPr>
          <p:cNvPr id="27" name="Picture 2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0600"/>
          <a:stretch>
            <a:fillRect/>
          </a:stretch>
        </p:blipFill>
        <p:spPr>
          <a:xfrm>
            <a:off x="6727269" y="6099776"/>
            <a:ext cx="1534895" cy="758224"/>
          </a:xfrm>
          <a:prstGeom prst="rect">
            <a:avLst/>
          </a:prstGeom>
        </p:spPr>
      </p:pic>
      <p:grpSp>
        <p:nvGrpSpPr>
          <p:cNvPr id="28" name="Group 28"/>
          <p:cNvGrpSpPr/>
          <p:nvPr/>
        </p:nvGrpSpPr>
        <p:grpSpPr>
          <a:xfrm>
            <a:off x="7128417" y="1990989"/>
            <a:ext cx="4294239" cy="2264831"/>
            <a:chOff x="0" y="-47625"/>
            <a:chExt cx="8588479" cy="4529664"/>
          </a:xfrm>
        </p:grpSpPr>
        <p:sp>
          <p:nvSpPr>
            <p:cNvPr id="29" name="TextBox 29"/>
            <p:cNvSpPr txBox="1"/>
            <p:nvPr/>
          </p:nvSpPr>
          <p:spPr>
            <a:xfrm>
              <a:off x="0" y="-47625"/>
              <a:ext cx="8588479" cy="1600438"/>
            </a:xfrm>
            <a:prstGeom prst="rect">
              <a:avLst/>
            </a:prstGeom>
          </p:spPr>
          <p:txBody>
            <a:bodyPr lIns="0" tIns="0" rIns="0" bIns="0" rtlCol="0" anchor="t">
              <a:spAutoFit/>
            </a:bodyPr>
            <a:lstStyle/>
            <a:p>
              <a:pPr defTabSz="609630">
                <a:lnSpc>
                  <a:spcPts val="6720"/>
                </a:lnSpc>
                <a:spcBef>
                  <a:spcPct val="0"/>
                </a:spcBef>
              </a:pPr>
              <a:r>
                <a:rPr lang="en-US" sz="5334">
                  <a:solidFill>
                    <a:srgbClr val="14203B"/>
                  </a:solidFill>
                  <a:latin typeface="League Spartan Bold"/>
                </a:rPr>
                <a:t>CHALLENGE</a:t>
              </a:r>
            </a:p>
          </p:txBody>
        </p:sp>
        <p:sp>
          <p:nvSpPr>
            <p:cNvPr id="30" name="TextBox 30"/>
            <p:cNvSpPr txBox="1"/>
            <p:nvPr/>
          </p:nvSpPr>
          <p:spPr>
            <a:xfrm>
              <a:off x="0" y="1966348"/>
              <a:ext cx="8588479" cy="2515691"/>
            </a:xfrm>
            <a:prstGeom prst="rect">
              <a:avLst/>
            </a:prstGeom>
          </p:spPr>
          <p:txBody>
            <a:bodyPr lIns="0" tIns="0" rIns="0" bIns="0" rtlCol="0" anchor="t">
              <a:spAutoFit/>
            </a:bodyPr>
            <a:lstStyle/>
            <a:p>
              <a:pPr defTabSz="609630">
                <a:lnSpc>
                  <a:spcPts val="2461"/>
                </a:lnSpc>
                <a:spcBef>
                  <a:spcPct val="0"/>
                </a:spcBef>
              </a:pPr>
              <a:r>
                <a:rPr lang="en-US" sz="1733">
                  <a:solidFill>
                    <a:srgbClr val="14203B"/>
                  </a:solidFill>
                  <a:latin typeface="Roboto"/>
                </a:rPr>
                <a:t>Can we create a tool that allows us to track the price trends of key materials such as steel, concrete, copper and currency fluctuations?</a:t>
              </a: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7E3F0"/>
        </a:solidFill>
        <a:effectLst/>
      </p:bgPr>
    </p:bg>
    <p:spTree>
      <p:nvGrpSpPr>
        <p:cNvPr id="1" name=""/>
        <p:cNvGrpSpPr/>
        <p:nvPr/>
      </p:nvGrpSpPr>
      <p:grpSpPr>
        <a:xfrm>
          <a:off x="0" y="0"/>
          <a:ext cx="0" cy="0"/>
          <a:chOff x="0" y="0"/>
          <a:chExt cx="0" cy="0"/>
        </a:xfrm>
      </p:grpSpPr>
      <p:sp>
        <p:nvSpPr>
          <p:cNvPr id="2" name="AutoShape 2"/>
          <p:cNvSpPr/>
          <p:nvPr/>
        </p:nvSpPr>
        <p:spPr>
          <a:xfrm>
            <a:off x="0" y="2589615"/>
            <a:ext cx="12192000" cy="2992616"/>
          </a:xfrm>
          <a:prstGeom prst="rect">
            <a:avLst/>
          </a:prstGeom>
          <a:solidFill>
            <a:srgbClr val="FFFFFF"/>
          </a:solidFill>
        </p:spPr>
      </p:sp>
      <p:sp>
        <p:nvSpPr>
          <p:cNvPr id="3" name="AutoShape 3"/>
          <p:cNvSpPr/>
          <p:nvPr/>
        </p:nvSpPr>
        <p:spPr>
          <a:xfrm>
            <a:off x="0" y="5582231"/>
            <a:ext cx="12192000" cy="1275769"/>
          </a:xfrm>
          <a:prstGeom prst="rect">
            <a:avLst/>
          </a:prstGeom>
          <a:solidFill>
            <a:srgbClr val="14203B"/>
          </a:solidFill>
        </p:spPr>
      </p:sp>
      <p:grpSp>
        <p:nvGrpSpPr>
          <p:cNvPr id="8" name="Group 8"/>
          <p:cNvGrpSpPr/>
          <p:nvPr/>
        </p:nvGrpSpPr>
        <p:grpSpPr>
          <a:xfrm>
            <a:off x="685800" y="3400425"/>
            <a:ext cx="10568408" cy="2101380"/>
            <a:chOff x="0" y="-57151"/>
            <a:chExt cx="21136816" cy="4202760"/>
          </a:xfrm>
        </p:grpSpPr>
        <p:sp>
          <p:nvSpPr>
            <p:cNvPr id="9" name="TextBox 9"/>
            <p:cNvSpPr txBox="1"/>
            <p:nvPr/>
          </p:nvSpPr>
          <p:spPr>
            <a:xfrm>
              <a:off x="0" y="-57151"/>
              <a:ext cx="21136816" cy="3227680"/>
            </a:xfrm>
            <a:prstGeom prst="rect">
              <a:avLst/>
            </a:prstGeom>
          </p:spPr>
          <p:txBody>
            <a:bodyPr lIns="0" tIns="0" rIns="0" bIns="0" rtlCol="0" anchor="t">
              <a:spAutoFit/>
            </a:bodyPr>
            <a:lstStyle/>
            <a:p>
              <a:pPr defTabSz="609630">
                <a:lnSpc>
                  <a:spcPts val="4334"/>
                </a:lnSpc>
                <a:spcBef>
                  <a:spcPct val="0"/>
                </a:spcBef>
              </a:pPr>
              <a:r>
                <a:rPr lang="en-US" sz="3334" spc="-33">
                  <a:solidFill>
                    <a:srgbClr val="14203B"/>
                  </a:solidFill>
                  <a:latin typeface="League Spartan Bold"/>
                </a:rPr>
                <a:t>Some of the data you have is just a snapshot in time. How long would it take to collect enough data to get time series insights from these areas?</a:t>
              </a:r>
            </a:p>
          </p:txBody>
        </p:sp>
        <p:sp>
          <p:nvSpPr>
            <p:cNvPr id="10" name="TextBox 10"/>
            <p:cNvSpPr txBox="1"/>
            <p:nvPr/>
          </p:nvSpPr>
          <p:spPr>
            <a:xfrm>
              <a:off x="0" y="3583403"/>
              <a:ext cx="21136816"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grpSp>
        <p:nvGrpSpPr>
          <p:cNvPr id="11" name="Group 11"/>
          <p:cNvGrpSpPr/>
          <p:nvPr/>
        </p:nvGrpSpPr>
        <p:grpSpPr>
          <a:xfrm>
            <a:off x="685800" y="661988"/>
            <a:ext cx="6190166" cy="1214002"/>
            <a:chOff x="0" y="-47625"/>
            <a:chExt cx="12380332" cy="2428004"/>
          </a:xfrm>
        </p:grpSpPr>
        <p:sp>
          <p:nvSpPr>
            <p:cNvPr id="12" name="TextBox 12"/>
            <p:cNvSpPr txBox="1"/>
            <p:nvPr/>
          </p:nvSpPr>
          <p:spPr>
            <a:xfrm>
              <a:off x="0" y="-47625"/>
              <a:ext cx="12380332" cy="1600438"/>
            </a:xfrm>
            <a:prstGeom prst="rect">
              <a:avLst/>
            </a:prstGeom>
          </p:spPr>
          <p:txBody>
            <a:bodyPr lIns="0" tIns="0" rIns="0" bIns="0" rtlCol="0" anchor="t">
              <a:spAutoFit/>
            </a:bodyPr>
            <a:lstStyle/>
            <a:p>
              <a:pPr defTabSz="609630">
                <a:lnSpc>
                  <a:spcPts val="6720"/>
                </a:lnSpc>
                <a:spcBef>
                  <a:spcPct val="0"/>
                </a:spcBef>
              </a:pPr>
              <a:r>
                <a:rPr lang="en-US" sz="5334">
                  <a:solidFill>
                    <a:srgbClr val="14203B"/>
                  </a:solidFill>
                  <a:latin typeface="League Spartan Bold"/>
                </a:rPr>
                <a:t>QUESTION 3</a:t>
              </a:r>
            </a:p>
          </p:txBody>
        </p:sp>
        <p:sp>
          <p:nvSpPr>
            <p:cNvPr id="13" name="TextBox 13"/>
            <p:cNvSpPr txBox="1"/>
            <p:nvPr/>
          </p:nvSpPr>
          <p:spPr>
            <a:xfrm>
              <a:off x="0" y="1818173"/>
              <a:ext cx="12380332" cy="562206"/>
            </a:xfrm>
            <a:prstGeom prst="rect">
              <a:avLst/>
            </a:prstGeom>
          </p:spPr>
          <p:txBody>
            <a:bodyPr lIns="0" tIns="0" rIns="0" bIns="0" rtlCol="0" anchor="t">
              <a:spAutoFit/>
            </a:bodyPr>
            <a:lstStyle/>
            <a:p>
              <a:pPr defTabSz="609630">
                <a:lnSpc>
                  <a:spcPts val="2461"/>
                </a:lnSpc>
                <a:spcBef>
                  <a:spcPct val="0"/>
                </a:spcBef>
              </a:pPr>
              <a:endParaRPr sz="1200">
                <a:solidFill>
                  <a:prstClr val="black"/>
                </a:solidFill>
                <a:latin typeface="Calibri"/>
              </a:endParaRPr>
            </a:p>
          </p:txBody>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002217" y="2337623"/>
            <a:ext cx="503983" cy="503983"/>
          </a:xfrm>
          <a:prstGeom prst="rect">
            <a:avLst/>
          </a:prstGeom>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831377" y="2995984"/>
            <a:ext cx="3325507" cy="166275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0600"/>
          <a:stretch>
            <a:fillRect/>
          </a:stretch>
        </p:blipFill>
        <p:spPr>
          <a:xfrm rot="-5400000">
            <a:off x="9456003" y="1898650"/>
            <a:ext cx="3662669" cy="1809326"/>
          </a:xfrm>
          <a:prstGeom prst="rect">
            <a:avLst/>
          </a:prstGeom>
        </p:spPr>
      </p:pic>
      <p:sp>
        <p:nvSpPr>
          <p:cNvPr id="4" name="TextBox 4"/>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14203B"/>
                </a:solidFill>
                <a:latin typeface="League Spartan Bold"/>
              </a:rPr>
              <a:t>CONTACT</a:t>
            </a:r>
          </a:p>
        </p:txBody>
      </p:sp>
      <p:sp>
        <p:nvSpPr>
          <p:cNvPr id="7" name="TextBox 6">
            <a:extLst>
              <a:ext uri="{FF2B5EF4-FFF2-40B4-BE49-F238E27FC236}">
                <a16:creationId xmlns:a16="http://schemas.microsoft.com/office/drawing/2014/main" id="{B4E60BC2-5A2D-4B3A-B4D1-37B844226592}"/>
              </a:ext>
            </a:extLst>
          </p:cNvPr>
          <p:cNvSpPr txBox="1"/>
          <p:nvPr/>
        </p:nvSpPr>
        <p:spPr>
          <a:xfrm>
            <a:off x="685800" y="1436663"/>
            <a:ext cx="6915727" cy="3308598"/>
          </a:xfrm>
          <a:prstGeom prst="rect">
            <a:avLst/>
          </a:prstGeom>
        </p:spPr>
        <p:txBody>
          <a:bodyPr wrap="square" lIns="0" tIns="0" rIns="0" bIns="0" rtlCol="0" anchor="t">
            <a:spAutoFit/>
          </a:bodyPr>
          <a:lstStyle/>
          <a:p>
            <a:pPr defTabSz="609630">
              <a:lnSpc>
                <a:spcPts val="2555"/>
              </a:lnSpc>
            </a:pPr>
            <a:r>
              <a:rPr lang="en-US" spc="18">
                <a:solidFill>
                  <a:srgbClr val="14203B"/>
                </a:solidFill>
                <a:latin typeface="Roboto"/>
                <a:ea typeface="Roboto" panose="02000000000000000000" pitchFamily="2" charset="0"/>
              </a:rPr>
              <a:t>Alexandra Spencer: a.ungureanu-spencer@rgu.ac.uk</a:t>
            </a:r>
          </a:p>
          <a:p>
            <a:pPr defTabSz="609630">
              <a:lnSpc>
                <a:spcPts val="2555"/>
              </a:lnSpc>
            </a:pPr>
            <a:r>
              <a:rPr lang="en-US" spc="18">
                <a:solidFill>
                  <a:srgbClr val="14203B"/>
                </a:solidFill>
                <a:latin typeface="Roboto"/>
                <a:ea typeface="Roboto" panose="02000000000000000000" pitchFamily="2" charset="0"/>
              </a:rPr>
              <a:t>Charlie West: chgwest@gmail.com</a:t>
            </a:r>
          </a:p>
          <a:p>
            <a:pPr defTabSz="609630">
              <a:lnSpc>
                <a:spcPts val="2555"/>
              </a:lnSpc>
            </a:pPr>
            <a:r>
              <a:rPr lang="en-US" spc="18">
                <a:solidFill>
                  <a:srgbClr val="14203B"/>
                </a:solidFill>
                <a:latin typeface="Roboto"/>
                <a:ea typeface="Roboto" panose="02000000000000000000" pitchFamily="2" charset="0"/>
              </a:rPr>
              <a:t>Chi-Yun Chen: chi-yun.chen@postgrad.manchester.ac.uk</a:t>
            </a:r>
          </a:p>
          <a:p>
            <a:pPr defTabSz="609630">
              <a:lnSpc>
                <a:spcPts val="2555"/>
              </a:lnSpc>
            </a:pPr>
            <a:r>
              <a:rPr lang="en-US" spc="18">
                <a:solidFill>
                  <a:srgbClr val="14203B"/>
                </a:solidFill>
                <a:latin typeface="Roboto"/>
                <a:ea typeface="Roboto" panose="02000000000000000000" pitchFamily="2" charset="0"/>
              </a:rPr>
              <a:t>Cruise Kelly-Evans: cruise.kellyevans@macegroup.com</a:t>
            </a:r>
          </a:p>
          <a:p>
            <a:pPr defTabSz="609630">
              <a:lnSpc>
                <a:spcPts val="2555"/>
              </a:lnSpc>
            </a:pPr>
            <a:r>
              <a:rPr lang="en-US" spc="18">
                <a:solidFill>
                  <a:srgbClr val="14203B"/>
                </a:solidFill>
                <a:latin typeface="Roboto"/>
                <a:ea typeface="Roboto" panose="02000000000000000000" pitchFamily="2" charset="0"/>
              </a:rPr>
              <a:t>Seray Wright: seraywright@live.co.uk</a:t>
            </a:r>
          </a:p>
          <a:p>
            <a:pPr defTabSz="609630">
              <a:lnSpc>
                <a:spcPts val="2555"/>
              </a:lnSpc>
            </a:pPr>
            <a:r>
              <a:rPr lang="en-US" spc="18">
                <a:solidFill>
                  <a:srgbClr val="14203B"/>
                </a:solidFill>
                <a:latin typeface="Roboto"/>
                <a:ea typeface="Roboto" panose="02000000000000000000" pitchFamily="2" charset="0"/>
              </a:rPr>
              <a:t>Tong </a:t>
            </a:r>
            <a:r>
              <a:rPr lang="en-US" spc="18" err="1">
                <a:solidFill>
                  <a:srgbClr val="14203B"/>
                </a:solidFill>
                <a:latin typeface="Roboto"/>
                <a:ea typeface="Roboto" panose="02000000000000000000" pitchFamily="2" charset="0"/>
              </a:rPr>
              <a:t>Zhi</a:t>
            </a:r>
            <a:r>
              <a:rPr lang="en-US" spc="18">
                <a:solidFill>
                  <a:srgbClr val="14203B"/>
                </a:solidFill>
                <a:latin typeface="Roboto"/>
                <a:ea typeface="Roboto" panose="02000000000000000000" pitchFamily="2" charset="0"/>
              </a:rPr>
              <a:t>: tzhi0307@gmail.com</a:t>
            </a:r>
          </a:p>
          <a:p>
            <a:pPr defTabSz="609630">
              <a:lnSpc>
                <a:spcPts val="2555"/>
              </a:lnSpc>
            </a:pPr>
            <a:r>
              <a:rPr lang="en-US" spc="18">
                <a:solidFill>
                  <a:srgbClr val="14203B"/>
                </a:solidFill>
                <a:latin typeface="Roboto"/>
                <a:ea typeface="Roboto" panose="02000000000000000000" pitchFamily="2" charset="0"/>
              </a:rPr>
              <a:t>Younes El Khatib: younes.elkhatib@postgrad.manchester.ac.uk</a:t>
            </a:r>
            <a:endParaRPr lang="en-US" spc="18" err="1">
              <a:solidFill>
                <a:srgbClr val="14203B"/>
              </a:solidFill>
              <a:latin typeface="Roboto"/>
              <a:ea typeface="Roboto" panose="02000000000000000000" pitchFamily="2" charset="0"/>
            </a:endParaRPr>
          </a:p>
          <a:p>
            <a:pPr defTabSz="609630">
              <a:lnSpc>
                <a:spcPts val="2555"/>
              </a:lnSpc>
            </a:pPr>
            <a:endParaRPr lang="en-US" spc="18">
              <a:solidFill>
                <a:srgbClr val="14203B"/>
              </a:solidFill>
              <a:latin typeface="Roboto"/>
              <a:ea typeface="Roboto" panose="02000000000000000000" pitchFamily="2" charset="0"/>
            </a:endParaRPr>
          </a:p>
          <a:p>
            <a:pPr defTabSz="609630">
              <a:lnSpc>
                <a:spcPts val="2555"/>
              </a:lnSpc>
            </a:pPr>
            <a:r>
              <a:rPr lang="en-US" spc="18">
                <a:solidFill>
                  <a:srgbClr val="14203B"/>
                </a:solidFill>
                <a:latin typeface="Roboto"/>
                <a:ea typeface="Roboto" panose="02000000000000000000" pitchFamily="2" charset="0"/>
              </a:rPr>
              <a:t>Project Sponsor</a:t>
            </a:r>
          </a:p>
          <a:p>
            <a:pPr defTabSz="609630">
              <a:lnSpc>
                <a:spcPts val="2555"/>
              </a:lnSpc>
            </a:pPr>
            <a:r>
              <a:rPr lang="en-US" spc="18">
                <a:solidFill>
                  <a:srgbClr val="14203B"/>
                </a:solidFill>
                <a:latin typeface="Roboto"/>
                <a:ea typeface="Roboto" panose="02000000000000000000" pitchFamily="2" charset="0"/>
              </a:rPr>
              <a:t>James Garner: james.garner@gleeds.com</a:t>
            </a:r>
          </a:p>
        </p:txBody>
      </p:sp>
    </p:spTree>
    <p:extLst>
      <p:ext uri="{BB962C8B-B14F-4D97-AF65-F5344CB8AC3E}">
        <p14:creationId xmlns:p14="http://schemas.microsoft.com/office/powerpoint/2010/main" val="230361432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1219184" y="0"/>
            <a:ext cx="972817" cy="972817"/>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0" y="6155488"/>
            <a:ext cx="702513" cy="702513"/>
          </a:xfrm>
          <a:prstGeom prst="rect">
            <a:avLst/>
          </a:prstGeom>
        </p:spPr>
      </p:pic>
      <p:grpSp>
        <p:nvGrpSpPr>
          <p:cNvPr id="9" name="Group 9"/>
          <p:cNvGrpSpPr/>
          <p:nvPr/>
        </p:nvGrpSpPr>
        <p:grpSpPr>
          <a:xfrm>
            <a:off x="7548043" y="949004"/>
            <a:ext cx="3616012" cy="2160547"/>
            <a:chOff x="0" y="-47625"/>
            <a:chExt cx="7232025" cy="4321095"/>
          </a:xfrm>
        </p:grpSpPr>
        <p:sp>
          <p:nvSpPr>
            <p:cNvPr id="10" name="TextBox 10"/>
            <p:cNvSpPr txBox="1"/>
            <p:nvPr/>
          </p:nvSpPr>
          <p:spPr>
            <a:xfrm>
              <a:off x="0" y="-47625"/>
              <a:ext cx="7232025" cy="3318859"/>
            </a:xfrm>
            <a:prstGeom prst="rect">
              <a:avLst/>
            </a:prstGeom>
          </p:spPr>
          <p:txBody>
            <a:bodyPr wrap="square" lIns="0" tIns="0" rIns="0" bIns="0" rtlCol="0" anchor="t">
              <a:spAutoFit/>
            </a:bodyPr>
            <a:lstStyle/>
            <a:p>
              <a:pPr algn="r" defTabSz="609630">
                <a:lnSpc>
                  <a:spcPts val="6720"/>
                </a:lnSpc>
                <a:spcBef>
                  <a:spcPct val="0"/>
                </a:spcBef>
              </a:pPr>
              <a:r>
                <a:rPr lang="en-US" sz="5334">
                  <a:solidFill>
                    <a:srgbClr val="14203B"/>
                  </a:solidFill>
                  <a:latin typeface="League Spartan Bold"/>
                </a:rPr>
                <a:t>THE OUTPUT</a:t>
              </a:r>
            </a:p>
          </p:txBody>
        </p:sp>
        <p:sp>
          <p:nvSpPr>
            <p:cNvPr id="11" name="TextBox 11"/>
            <p:cNvSpPr txBox="1"/>
            <p:nvPr/>
          </p:nvSpPr>
          <p:spPr>
            <a:xfrm>
              <a:off x="0" y="3711264"/>
              <a:ext cx="7232025" cy="562206"/>
            </a:xfrm>
            <a:prstGeom prst="rect">
              <a:avLst/>
            </a:prstGeom>
          </p:spPr>
          <p:txBody>
            <a:bodyPr lIns="0" tIns="0" rIns="0" bIns="0" rtlCol="0" anchor="t">
              <a:spAutoFit/>
            </a:bodyPr>
            <a:lstStyle/>
            <a:p>
              <a:pPr algn="r" defTabSz="609630">
                <a:lnSpc>
                  <a:spcPts val="2461"/>
                </a:lnSpc>
                <a:spcBef>
                  <a:spcPct val="0"/>
                </a:spcBef>
              </a:pPr>
              <a:endParaRPr sz="1200">
                <a:solidFill>
                  <a:prstClr val="black"/>
                </a:solidFill>
                <a:latin typeface="Calibri"/>
              </a:endParaRPr>
            </a:p>
          </p:txBody>
        </p:sp>
      </p:grpSp>
      <p:grpSp>
        <p:nvGrpSpPr>
          <p:cNvPr id="12" name="Group 12"/>
          <p:cNvGrpSpPr/>
          <p:nvPr/>
        </p:nvGrpSpPr>
        <p:grpSpPr>
          <a:xfrm>
            <a:off x="702513" y="685800"/>
            <a:ext cx="5958265" cy="5486400"/>
            <a:chOff x="0" y="0"/>
            <a:chExt cx="2744861" cy="2527481"/>
          </a:xfrm>
        </p:grpSpPr>
        <p:sp>
          <p:nvSpPr>
            <p:cNvPr id="13" name="Freeform 13"/>
            <p:cNvSpPr/>
            <p:nvPr/>
          </p:nvSpPr>
          <p:spPr>
            <a:xfrm>
              <a:off x="0" y="0"/>
              <a:ext cx="2744861" cy="2527482"/>
            </a:xfrm>
            <a:custGeom>
              <a:avLst/>
              <a:gdLst/>
              <a:ahLst/>
              <a:cxnLst/>
              <a:rect l="l" t="t" r="r" b="b"/>
              <a:pathLst>
                <a:path w="2744861" h="2527482">
                  <a:moveTo>
                    <a:pt x="2620401" y="2527481"/>
                  </a:moveTo>
                  <a:lnTo>
                    <a:pt x="124460" y="2527481"/>
                  </a:lnTo>
                  <a:cubicBezTo>
                    <a:pt x="55880" y="2527481"/>
                    <a:pt x="0" y="2471601"/>
                    <a:pt x="0" y="2403021"/>
                  </a:cubicBezTo>
                  <a:lnTo>
                    <a:pt x="0" y="124460"/>
                  </a:lnTo>
                  <a:cubicBezTo>
                    <a:pt x="0" y="55880"/>
                    <a:pt x="55880" y="0"/>
                    <a:pt x="124460" y="0"/>
                  </a:cubicBezTo>
                  <a:lnTo>
                    <a:pt x="2620401" y="0"/>
                  </a:lnTo>
                  <a:cubicBezTo>
                    <a:pt x="2688981" y="0"/>
                    <a:pt x="2744861" y="55880"/>
                    <a:pt x="2744861" y="124460"/>
                  </a:cubicBezTo>
                  <a:lnTo>
                    <a:pt x="2744861" y="2403022"/>
                  </a:lnTo>
                  <a:cubicBezTo>
                    <a:pt x="2744861" y="2471601"/>
                    <a:pt x="2688981" y="2527482"/>
                    <a:pt x="2620401" y="2527482"/>
                  </a:cubicBezTo>
                  <a:close/>
                </a:path>
              </a:pathLst>
            </a:custGeom>
            <a:solidFill>
              <a:srgbClr val="C7D1D9"/>
            </a:solidFill>
          </p:spPr>
        </p:sp>
      </p:grpSp>
      <p:grpSp>
        <p:nvGrpSpPr>
          <p:cNvPr id="14" name="Group 14"/>
          <p:cNvGrpSpPr/>
          <p:nvPr/>
        </p:nvGrpSpPr>
        <p:grpSpPr>
          <a:xfrm>
            <a:off x="1391978" y="1285526"/>
            <a:ext cx="4579334" cy="4586360"/>
            <a:chOff x="0" y="-57150"/>
            <a:chExt cx="9158668" cy="9172717"/>
          </a:xfrm>
        </p:grpSpPr>
        <p:sp>
          <p:nvSpPr>
            <p:cNvPr id="15" name="TextBox 15"/>
            <p:cNvSpPr txBox="1"/>
            <p:nvPr/>
          </p:nvSpPr>
          <p:spPr>
            <a:xfrm>
              <a:off x="0" y="3607620"/>
              <a:ext cx="9158668" cy="1021818"/>
            </a:xfrm>
            <a:prstGeom prst="rect">
              <a:avLst/>
            </a:prstGeom>
          </p:spPr>
          <p:txBody>
            <a:bodyPr lIns="0" tIns="0" rIns="0" bIns="0" rtlCol="0" anchor="t">
              <a:spAutoFit/>
            </a:bodyPr>
            <a:lstStyle/>
            <a:p>
              <a:pPr defTabSz="609630">
                <a:lnSpc>
                  <a:spcPts val="4334"/>
                </a:lnSpc>
                <a:spcBef>
                  <a:spcPct val="0"/>
                </a:spcBef>
              </a:pPr>
              <a:r>
                <a:rPr lang="en-US" sz="3333" spc="-33">
                  <a:solidFill>
                    <a:srgbClr val="14203B"/>
                  </a:solidFill>
                  <a:latin typeface="League Spartan Bold"/>
                </a:rPr>
                <a:t>Output 2</a:t>
              </a:r>
            </a:p>
          </p:txBody>
        </p:sp>
        <p:sp>
          <p:nvSpPr>
            <p:cNvPr id="16" name="TextBox 16"/>
            <p:cNvSpPr txBox="1"/>
            <p:nvPr/>
          </p:nvSpPr>
          <p:spPr>
            <a:xfrm>
              <a:off x="0" y="4835067"/>
              <a:ext cx="9158668" cy="1233288"/>
            </a:xfrm>
            <a:prstGeom prst="rect">
              <a:avLst/>
            </a:prstGeom>
          </p:spPr>
          <p:txBody>
            <a:bodyPr lIns="0" tIns="0" rIns="0" bIns="0" rtlCol="0" anchor="t">
              <a:spAutoFit/>
            </a:bodyPr>
            <a:lstStyle/>
            <a:p>
              <a:pPr defTabSz="609630">
                <a:lnSpc>
                  <a:spcPts val="2461"/>
                </a:lnSpc>
                <a:spcBef>
                  <a:spcPct val="0"/>
                </a:spcBef>
              </a:pPr>
              <a:r>
                <a:rPr lang="en-US" sz="1733">
                  <a:solidFill>
                    <a:srgbClr val="14203B"/>
                  </a:solidFill>
                  <a:latin typeface="Roboto"/>
                </a:rPr>
                <a:t>A dashboard to display these prices, price trends over time and key analytics.​</a:t>
              </a:r>
            </a:p>
          </p:txBody>
        </p:sp>
        <p:sp>
          <p:nvSpPr>
            <p:cNvPr id="17" name="TextBox 17"/>
            <p:cNvSpPr txBox="1"/>
            <p:nvPr/>
          </p:nvSpPr>
          <p:spPr>
            <a:xfrm>
              <a:off x="0" y="-57150"/>
              <a:ext cx="9158668" cy="1021818"/>
            </a:xfrm>
            <a:prstGeom prst="rect">
              <a:avLst/>
            </a:prstGeom>
          </p:spPr>
          <p:txBody>
            <a:bodyPr lIns="0" tIns="0" rIns="0" bIns="0" rtlCol="0" anchor="t">
              <a:spAutoFit/>
            </a:bodyPr>
            <a:lstStyle/>
            <a:p>
              <a:pPr defTabSz="609630">
                <a:lnSpc>
                  <a:spcPts val="4334"/>
                </a:lnSpc>
                <a:spcBef>
                  <a:spcPct val="0"/>
                </a:spcBef>
              </a:pPr>
              <a:r>
                <a:rPr lang="en-US" sz="3333" spc="-33">
                  <a:solidFill>
                    <a:srgbClr val="14203B"/>
                  </a:solidFill>
                  <a:latin typeface="League Spartan Bold"/>
                </a:rPr>
                <a:t>Output 1</a:t>
              </a:r>
            </a:p>
          </p:txBody>
        </p:sp>
        <p:sp>
          <p:nvSpPr>
            <p:cNvPr id="18" name="TextBox 18"/>
            <p:cNvSpPr txBox="1"/>
            <p:nvPr/>
          </p:nvSpPr>
          <p:spPr>
            <a:xfrm>
              <a:off x="0" y="1155502"/>
              <a:ext cx="9158668" cy="1874488"/>
            </a:xfrm>
            <a:prstGeom prst="rect">
              <a:avLst/>
            </a:prstGeom>
          </p:spPr>
          <p:txBody>
            <a:bodyPr lIns="0" tIns="0" rIns="0" bIns="0" rtlCol="0" anchor="t">
              <a:spAutoFit/>
            </a:bodyPr>
            <a:lstStyle/>
            <a:p>
              <a:pPr defTabSz="609630">
                <a:lnSpc>
                  <a:spcPts val="2461"/>
                </a:lnSpc>
                <a:spcBef>
                  <a:spcPct val="0"/>
                </a:spcBef>
              </a:pPr>
              <a:r>
                <a:rPr lang="en-US" sz="1700">
                  <a:solidFill>
                    <a:srgbClr val="14203B"/>
                  </a:solidFill>
                  <a:latin typeface="Roboto"/>
                </a:rPr>
                <a:t>A web scraping tool to scrape prices of key materials including steel, concrete and copper as well as currency fluctuations.</a:t>
              </a:r>
            </a:p>
          </p:txBody>
        </p:sp>
        <p:sp>
          <p:nvSpPr>
            <p:cNvPr id="19" name="TextBox 19"/>
            <p:cNvSpPr txBox="1"/>
            <p:nvPr/>
          </p:nvSpPr>
          <p:spPr>
            <a:xfrm>
              <a:off x="0" y="6670159"/>
              <a:ext cx="9158668" cy="1021818"/>
            </a:xfrm>
            <a:prstGeom prst="rect">
              <a:avLst/>
            </a:prstGeom>
          </p:spPr>
          <p:txBody>
            <a:bodyPr lIns="0" tIns="0" rIns="0" bIns="0" rtlCol="0" anchor="t">
              <a:spAutoFit/>
            </a:bodyPr>
            <a:lstStyle/>
            <a:p>
              <a:pPr defTabSz="609630">
                <a:lnSpc>
                  <a:spcPts val="4334"/>
                </a:lnSpc>
                <a:spcBef>
                  <a:spcPct val="0"/>
                </a:spcBef>
              </a:pPr>
              <a:r>
                <a:rPr lang="en-US" sz="3333" spc="-33">
                  <a:solidFill>
                    <a:srgbClr val="14203B"/>
                  </a:solidFill>
                  <a:latin typeface="League Spartan Bold"/>
                </a:rPr>
                <a:t>Output 3</a:t>
              </a:r>
            </a:p>
          </p:txBody>
        </p:sp>
        <p:sp>
          <p:nvSpPr>
            <p:cNvPr id="20" name="TextBox 20"/>
            <p:cNvSpPr txBox="1"/>
            <p:nvPr/>
          </p:nvSpPr>
          <p:spPr>
            <a:xfrm>
              <a:off x="0" y="7882279"/>
              <a:ext cx="9158668" cy="1233288"/>
            </a:xfrm>
            <a:prstGeom prst="rect">
              <a:avLst/>
            </a:prstGeom>
          </p:spPr>
          <p:txBody>
            <a:bodyPr lIns="0" tIns="0" rIns="0" bIns="0" rtlCol="0" anchor="t">
              <a:spAutoFit/>
            </a:bodyPr>
            <a:lstStyle/>
            <a:p>
              <a:pPr defTabSz="609630">
                <a:lnSpc>
                  <a:spcPts val="2461"/>
                </a:lnSpc>
                <a:spcBef>
                  <a:spcPct val="0"/>
                </a:spcBef>
              </a:pPr>
              <a:r>
                <a:rPr lang="en-US" sz="1733">
                  <a:solidFill>
                    <a:srgbClr val="14203B"/>
                  </a:solidFill>
                  <a:latin typeface="Roboto"/>
                </a:rPr>
                <a:t>A plan to deploy this solution into a production environment.</a:t>
              </a:r>
            </a:p>
          </p:txBody>
        </p:sp>
      </p:grpSp>
      <p:pic>
        <p:nvPicPr>
          <p:cNvPr id="21" name="Picture 3">
            <a:extLst>
              <a:ext uri="{FF2B5EF4-FFF2-40B4-BE49-F238E27FC236}">
                <a16:creationId xmlns:a16="http://schemas.microsoft.com/office/drawing/2014/main" id="{31218A79-8760-4010-9675-EB86770DF4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349712">
            <a:off x="7925389" y="4262097"/>
            <a:ext cx="6587589" cy="3293796"/>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7E3F0"/>
        </a:solidFill>
        <a:effectLst/>
      </p:bgPr>
    </p:bg>
    <p:spTree>
      <p:nvGrpSpPr>
        <p:cNvPr id="1" name=""/>
        <p:cNvGrpSpPr/>
        <p:nvPr/>
      </p:nvGrpSpPr>
      <p:grpSpPr>
        <a:xfrm>
          <a:off x="0" y="0"/>
          <a:ext cx="0" cy="0"/>
          <a:chOff x="0" y="0"/>
          <a:chExt cx="0" cy="0"/>
        </a:xfrm>
      </p:grpSpPr>
      <p:sp>
        <p:nvSpPr>
          <p:cNvPr id="2" name="TextBox 2"/>
          <p:cNvSpPr txBox="1"/>
          <p:nvPr/>
        </p:nvSpPr>
        <p:spPr>
          <a:xfrm>
            <a:off x="685800" y="647700"/>
            <a:ext cx="8348870" cy="569258"/>
          </a:xfrm>
          <a:prstGeom prst="rect">
            <a:avLst/>
          </a:prstGeom>
        </p:spPr>
        <p:txBody>
          <a:bodyPr wrap="square" lIns="0" tIns="0" rIns="0" bIns="0" rtlCol="0" anchor="t">
            <a:spAutoFit/>
          </a:bodyPr>
          <a:lstStyle/>
          <a:p>
            <a:pPr defTabSz="609630">
              <a:lnSpc>
                <a:spcPts val="4334"/>
              </a:lnSpc>
              <a:spcBef>
                <a:spcPct val="0"/>
              </a:spcBef>
            </a:pPr>
            <a:r>
              <a:rPr lang="en-US" sz="5330" spc="-33">
                <a:solidFill>
                  <a:srgbClr val="14203B"/>
                </a:solidFill>
                <a:latin typeface="League Spartan Bold"/>
              </a:rPr>
              <a:t>CHALLENGE APPROACH</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742334" y="2735832"/>
            <a:ext cx="2969337" cy="1484669"/>
          </a:xfrm>
          <a:prstGeom prst="rect">
            <a:avLst/>
          </a:prstGeom>
        </p:spPr>
      </p:pic>
      <p:grpSp>
        <p:nvGrpSpPr>
          <p:cNvPr id="4" name="Group 4"/>
          <p:cNvGrpSpPr/>
          <p:nvPr/>
        </p:nvGrpSpPr>
        <p:grpSpPr>
          <a:xfrm>
            <a:off x="685800" y="2673151"/>
            <a:ext cx="3363193" cy="3180997"/>
            <a:chOff x="0" y="0"/>
            <a:chExt cx="1173225" cy="1109667"/>
          </a:xfrm>
          <a:solidFill>
            <a:schemeClr val="bg1"/>
          </a:solidFill>
        </p:grpSpPr>
        <p:sp>
          <p:nvSpPr>
            <p:cNvPr id="5" name="Freeform 5"/>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873705" y="0"/>
            <a:ext cx="1318295" cy="1318295"/>
          </a:xfrm>
          <a:prstGeom prst="rect">
            <a:avLst/>
          </a:prstGeom>
        </p:spPr>
      </p:pic>
      <p:grpSp>
        <p:nvGrpSpPr>
          <p:cNvPr id="7" name="Group 7"/>
          <p:cNvGrpSpPr/>
          <p:nvPr/>
        </p:nvGrpSpPr>
        <p:grpSpPr>
          <a:xfrm>
            <a:off x="4414404" y="2673151"/>
            <a:ext cx="3363193" cy="3180997"/>
            <a:chOff x="0" y="0"/>
            <a:chExt cx="1173225" cy="1109667"/>
          </a:xfrm>
          <a:solidFill>
            <a:schemeClr val="bg1"/>
          </a:solidFill>
        </p:grpSpPr>
        <p:sp>
          <p:nvSpPr>
            <p:cNvPr id="8" name="Freeform 8"/>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flipH="1">
            <a:off x="10395421" y="5061421"/>
            <a:ext cx="1796579" cy="1796579"/>
          </a:xfrm>
          <a:prstGeom prst="rect">
            <a:avLst/>
          </a:prstGeom>
        </p:spPr>
      </p:pic>
      <p:grpSp>
        <p:nvGrpSpPr>
          <p:cNvPr id="10" name="Group 10"/>
          <p:cNvGrpSpPr/>
          <p:nvPr/>
        </p:nvGrpSpPr>
        <p:grpSpPr>
          <a:xfrm>
            <a:off x="8143008" y="2673151"/>
            <a:ext cx="3363193" cy="3180997"/>
            <a:chOff x="0" y="0"/>
            <a:chExt cx="1173225" cy="1109667"/>
          </a:xfrm>
          <a:solidFill>
            <a:schemeClr val="bg1"/>
          </a:solidFill>
        </p:grpSpPr>
        <p:sp>
          <p:nvSpPr>
            <p:cNvPr id="11" name="Freeform 11"/>
            <p:cNvSpPr/>
            <p:nvPr/>
          </p:nvSpPr>
          <p:spPr>
            <a:xfrm>
              <a:off x="0" y="0"/>
              <a:ext cx="1173225" cy="1109667"/>
            </a:xfrm>
            <a:custGeom>
              <a:avLst/>
              <a:gdLst/>
              <a:ahLst/>
              <a:cxnLst/>
              <a:rect l="l" t="t" r="r" b="b"/>
              <a:pathLst>
                <a:path w="1173225" h="1109667">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grpFill/>
          </p:spPr>
        </p:sp>
      </p:grpSp>
      <p:grpSp>
        <p:nvGrpSpPr>
          <p:cNvPr id="12" name="Group 12"/>
          <p:cNvGrpSpPr/>
          <p:nvPr/>
        </p:nvGrpSpPr>
        <p:grpSpPr>
          <a:xfrm>
            <a:off x="1121848" y="3528841"/>
            <a:ext cx="2491097" cy="1785648"/>
            <a:chOff x="0" y="-28575"/>
            <a:chExt cx="4982195" cy="3571296"/>
          </a:xfrm>
        </p:grpSpPr>
        <p:sp>
          <p:nvSpPr>
            <p:cNvPr id="13" name="TextBox 13"/>
            <p:cNvSpPr txBox="1"/>
            <p:nvPr/>
          </p:nvSpPr>
          <p:spPr>
            <a:xfrm>
              <a:off x="0" y="-28575"/>
              <a:ext cx="4982195" cy="713272"/>
            </a:xfrm>
            <a:prstGeom prst="rect">
              <a:avLst/>
            </a:prstGeom>
          </p:spPr>
          <p:txBody>
            <a:bodyPr lIns="0" tIns="0" rIns="0" bIns="0" rtlCol="0" anchor="t">
              <a:spAutoFit/>
            </a:bodyPr>
            <a:lstStyle/>
            <a:p>
              <a:pPr defTabSz="609630">
                <a:lnSpc>
                  <a:spcPts val="3033"/>
                </a:lnSpc>
                <a:spcBef>
                  <a:spcPct val="0"/>
                </a:spcBef>
              </a:pPr>
              <a:r>
                <a:rPr lang="en-US" sz="2333" spc="-23">
                  <a:solidFill>
                    <a:srgbClr val="138BC1"/>
                  </a:solidFill>
                  <a:latin typeface="League Spartan Bold"/>
                </a:rPr>
                <a:t>Web Scraping</a:t>
              </a:r>
            </a:p>
          </p:txBody>
        </p:sp>
        <p:sp>
          <p:nvSpPr>
            <p:cNvPr id="14" name="TextBox 14"/>
            <p:cNvSpPr txBox="1"/>
            <p:nvPr/>
          </p:nvSpPr>
          <p:spPr>
            <a:xfrm>
              <a:off x="0" y="1127445"/>
              <a:ext cx="4982195" cy="2415276"/>
            </a:xfrm>
            <a:prstGeom prst="rect">
              <a:avLst/>
            </a:prstGeom>
          </p:spPr>
          <p:txBody>
            <a:bodyPr lIns="0" tIns="0" rIns="0" bIns="0" rtlCol="0" anchor="t">
              <a:spAutoFit/>
            </a:bodyPr>
            <a:lstStyle/>
            <a:p>
              <a:pPr defTabSz="609630">
                <a:lnSpc>
                  <a:spcPts val="2367"/>
                </a:lnSpc>
              </a:pPr>
              <a:r>
                <a:rPr lang="en-US" sz="1667">
                  <a:solidFill>
                    <a:srgbClr val="138BC1"/>
                  </a:solidFill>
                  <a:latin typeface="Roboto"/>
                </a:rPr>
                <a:t>We used python, requests and Beautiful Soup to scrape current data from several public websites.</a:t>
              </a:r>
            </a:p>
          </p:txBody>
        </p:sp>
      </p:grpSp>
      <p:grpSp>
        <p:nvGrpSpPr>
          <p:cNvPr id="15" name="Group 15"/>
          <p:cNvGrpSpPr/>
          <p:nvPr/>
        </p:nvGrpSpPr>
        <p:grpSpPr>
          <a:xfrm>
            <a:off x="4818702" y="3528841"/>
            <a:ext cx="2522847" cy="2082776"/>
            <a:chOff x="-63500" y="-28575"/>
            <a:chExt cx="5045695" cy="4165552"/>
          </a:xfrm>
        </p:grpSpPr>
        <p:sp>
          <p:nvSpPr>
            <p:cNvPr id="16" name="TextBox 16"/>
            <p:cNvSpPr txBox="1"/>
            <p:nvPr/>
          </p:nvSpPr>
          <p:spPr>
            <a:xfrm>
              <a:off x="0" y="-28575"/>
              <a:ext cx="4982195" cy="713272"/>
            </a:xfrm>
            <a:prstGeom prst="rect">
              <a:avLst/>
            </a:prstGeom>
          </p:spPr>
          <p:txBody>
            <a:bodyPr lIns="0" tIns="0" rIns="0" bIns="0" rtlCol="0" anchor="t">
              <a:spAutoFit/>
            </a:bodyPr>
            <a:lstStyle/>
            <a:p>
              <a:pPr defTabSz="609630">
                <a:lnSpc>
                  <a:spcPts val="3033"/>
                </a:lnSpc>
                <a:spcBef>
                  <a:spcPct val="0"/>
                </a:spcBef>
              </a:pPr>
              <a:r>
                <a:rPr lang="en-US" sz="2333" spc="-23">
                  <a:solidFill>
                    <a:srgbClr val="138BC1"/>
                  </a:solidFill>
                  <a:latin typeface="League Spartan Bold"/>
                </a:rPr>
                <a:t>Machine Learning</a:t>
              </a:r>
            </a:p>
          </p:txBody>
        </p:sp>
        <p:sp>
          <p:nvSpPr>
            <p:cNvPr id="17" name="TextBox 17"/>
            <p:cNvSpPr txBox="1"/>
            <p:nvPr/>
          </p:nvSpPr>
          <p:spPr>
            <a:xfrm>
              <a:off x="-63500" y="1116791"/>
              <a:ext cx="4982195" cy="3020186"/>
            </a:xfrm>
            <a:prstGeom prst="rect">
              <a:avLst/>
            </a:prstGeom>
          </p:spPr>
          <p:txBody>
            <a:bodyPr lIns="0" tIns="0" rIns="0" bIns="0" rtlCol="0" anchor="t">
              <a:spAutoFit/>
            </a:bodyPr>
            <a:lstStyle/>
            <a:p>
              <a:pPr defTabSz="609630">
                <a:lnSpc>
                  <a:spcPts val="2367"/>
                </a:lnSpc>
              </a:pPr>
              <a:r>
                <a:rPr lang="en-US" sz="1650">
                  <a:solidFill>
                    <a:srgbClr val="138BC1"/>
                  </a:solidFill>
                  <a:latin typeface="Roboto"/>
                </a:rPr>
                <a:t>Time series prediction using SARIMA model on historic data in python, as a method for forecasting future prices.</a:t>
              </a:r>
            </a:p>
          </p:txBody>
        </p:sp>
      </p:grpSp>
      <p:grpSp>
        <p:nvGrpSpPr>
          <p:cNvPr id="18" name="Group 18"/>
          <p:cNvGrpSpPr/>
          <p:nvPr/>
        </p:nvGrpSpPr>
        <p:grpSpPr>
          <a:xfrm>
            <a:off x="8579055" y="3528841"/>
            <a:ext cx="2491097" cy="2161321"/>
            <a:chOff x="0" y="-28575"/>
            <a:chExt cx="4982195" cy="4322640"/>
          </a:xfrm>
        </p:grpSpPr>
        <p:sp>
          <p:nvSpPr>
            <p:cNvPr id="19" name="TextBox 19"/>
            <p:cNvSpPr txBox="1"/>
            <p:nvPr/>
          </p:nvSpPr>
          <p:spPr>
            <a:xfrm>
              <a:off x="0" y="-28575"/>
              <a:ext cx="4982195" cy="1482714"/>
            </a:xfrm>
            <a:prstGeom prst="rect">
              <a:avLst/>
            </a:prstGeom>
          </p:spPr>
          <p:txBody>
            <a:bodyPr lIns="0" tIns="0" rIns="0" bIns="0" rtlCol="0" anchor="t">
              <a:spAutoFit/>
            </a:bodyPr>
            <a:lstStyle/>
            <a:p>
              <a:pPr defTabSz="609630">
                <a:lnSpc>
                  <a:spcPts val="3033"/>
                </a:lnSpc>
                <a:spcBef>
                  <a:spcPct val="0"/>
                </a:spcBef>
              </a:pPr>
              <a:r>
                <a:rPr lang="en-US" sz="2333" spc="-23">
                  <a:solidFill>
                    <a:srgbClr val="138BC1"/>
                  </a:solidFill>
                  <a:latin typeface="League Spartan Bold"/>
                </a:rPr>
                <a:t>Power BI Dashboard</a:t>
              </a:r>
            </a:p>
          </p:txBody>
        </p:sp>
        <p:sp>
          <p:nvSpPr>
            <p:cNvPr id="20" name="TextBox 20"/>
            <p:cNvSpPr txBox="1"/>
            <p:nvPr/>
          </p:nvSpPr>
          <p:spPr>
            <a:xfrm>
              <a:off x="0" y="1878790"/>
              <a:ext cx="4982195" cy="2415275"/>
            </a:xfrm>
            <a:prstGeom prst="rect">
              <a:avLst/>
            </a:prstGeom>
          </p:spPr>
          <p:txBody>
            <a:bodyPr lIns="0" tIns="0" rIns="0" bIns="0" rtlCol="0" anchor="t">
              <a:spAutoFit/>
            </a:bodyPr>
            <a:lstStyle/>
            <a:p>
              <a:pPr defTabSz="609630">
                <a:lnSpc>
                  <a:spcPts val="2367"/>
                </a:lnSpc>
              </a:pPr>
              <a:r>
                <a:rPr lang="en-US" sz="1667">
                  <a:solidFill>
                    <a:srgbClr val="138BC1"/>
                  </a:solidFill>
                  <a:latin typeface="Roboto"/>
                </a:rPr>
                <a:t>We fed in the web scraping and machine learning data to create a powerful dashboard.</a:t>
              </a:r>
            </a:p>
          </p:txBody>
        </p:sp>
      </p:grpSp>
      <p:grpSp>
        <p:nvGrpSpPr>
          <p:cNvPr id="21" name="Group 21"/>
          <p:cNvGrpSpPr/>
          <p:nvPr/>
        </p:nvGrpSpPr>
        <p:grpSpPr>
          <a:xfrm rot="-5400000">
            <a:off x="7550150" y="2705943"/>
            <a:ext cx="758440" cy="891565"/>
            <a:chOff x="0" y="0"/>
            <a:chExt cx="1516880" cy="1783130"/>
          </a:xfrm>
          <a:solidFill>
            <a:srgbClr val="14203B"/>
          </a:solidFill>
        </p:grpSpPr>
        <p:pic>
          <p:nvPicPr>
            <p:cNvPr id="22" name="Picture 2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flipH="1" flipV="1">
              <a:off x="0" y="0"/>
              <a:ext cx="1339276" cy="1339276"/>
            </a:xfrm>
            <a:prstGeom prst="rect">
              <a:avLst/>
            </a:prstGeom>
          </p:spPr>
        </p:pic>
        <p:pic>
          <p:nvPicPr>
            <p:cNvPr id="23" name="Picture 2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700000">
              <a:off x="549177" y="820266"/>
              <a:ext cx="967703" cy="962864"/>
            </a:xfrm>
            <a:prstGeom prst="rect">
              <a:avLst/>
            </a:prstGeom>
          </p:spPr>
        </p:pic>
      </p:grpSp>
      <p:grpSp>
        <p:nvGrpSpPr>
          <p:cNvPr id="24" name="Group 24"/>
          <p:cNvGrpSpPr/>
          <p:nvPr/>
        </p:nvGrpSpPr>
        <p:grpSpPr>
          <a:xfrm>
            <a:off x="3761252" y="5001630"/>
            <a:ext cx="872074" cy="753164"/>
            <a:chOff x="0" y="0"/>
            <a:chExt cx="1744148" cy="1506328"/>
          </a:xfrm>
          <a:solidFill>
            <a:srgbClr val="14203B"/>
          </a:solidFill>
        </p:grpSpPr>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V="1">
              <a:off x="0" y="0"/>
              <a:ext cx="1339276" cy="1339276"/>
            </a:xfrm>
            <a:prstGeom prst="rect">
              <a:avLst/>
            </a:prstGeom>
          </p:spPr>
        </p:pic>
        <p:pic>
          <p:nvPicPr>
            <p:cNvPr id="26" name="Picture 2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8100000">
              <a:off x="778864" y="541045"/>
              <a:ext cx="967703" cy="962864"/>
            </a:xfrm>
            <a:prstGeom prst="rect">
              <a:avLst/>
            </a:prstGeom>
          </p:spPr>
        </p:pic>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1CB8F8E7-ADBC-4806-ACAB-9913C9AE5A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22" name="Picture 5">
            <a:extLst>
              <a:ext uri="{FF2B5EF4-FFF2-40B4-BE49-F238E27FC236}">
                <a16:creationId xmlns:a16="http://schemas.microsoft.com/office/drawing/2014/main" id="{88F88383-0059-4A94-AF60-48E45A7C5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0" y="5812974"/>
            <a:ext cx="1049923" cy="1049923"/>
          </a:xfrm>
          <a:prstGeom prst="rect">
            <a:avLst/>
          </a:prstGeom>
        </p:spPr>
      </p:pic>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8883431" y="3549431"/>
            <a:ext cx="3308569" cy="3308569"/>
          </a:xfrm>
          <a:prstGeom prst="rect">
            <a:avLst/>
          </a:prstGeom>
        </p:spPr>
      </p:pic>
      <p:sp>
        <p:nvSpPr>
          <p:cNvPr id="5" name="TextBox 5"/>
          <p:cNvSpPr txBox="1"/>
          <p:nvPr/>
        </p:nvSpPr>
        <p:spPr>
          <a:xfrm>
            <a:off x="685800" y="544637"/>
            <a:ext cx="5767521" cy="800219"/>
          </a:xfrm>
          <a:prstGeom prst="rect">
            <a:avLst/>
          </a:prstGeom>
        </p:spPr>
        <p:txBody>
          <a:bodyPr lIns="0" tIns="0" rIns="0" bIns="0" rtlCol="0" anchor="t">
            <a:spAutoFit/>
          </a:bodyPr>
          <a:lstStyle/>
          <a:p>
            <a:pPr defTabSz="609630">
              <a:lnSpc>
                <a:spcPts val="6720"/>
              </a:lnSpc>
              <a:spcBef>
                <a:spcPct val="0"/>
              </a:spcBef>
            </a:pPr>
            <a:r>
              <a:rPr lang="en-US" sz="5334">
                <a:solidFill>
                  <a:srgbClr val="14203B"/>
                </a:solidFill>
                <a:latin typeface="League Spartan Bold"/>
              </a:rPr>
              <a:t>WEB SCRAPING</a:t>
            </a:r>
          </a:p>
        </p:txBody>
      </p:sp>
      <p:sp>
        <p:nvSpPr>
          <p:cNvPr id="23" name="Rectangle: Rounded Corners 22">
            <a:extLst>
              <a:ext uri="{FF2B5EF4-FFF2-40B4-BE49-F238E27FC236}">
                <a16:creationId xmlns:a16="http://schemas.microsoft.com/office/drawing/2014/main" id="{CA8C1B04-2691-4722-A4FA-42B3FD4B7E2E}"/>
              </a:ext>
            </a:extLst>
          </p:cNvPr>
          <p:cNvSpPr/>
          <p:nvPr/>
        </p:nvSpPr>
        <p:spPr>
          <a:xfrm>
            <a:off x="685800" y="1970294"/>
            <a:ext cx="4874491" cy="3322238"/>
          </a:xfrm>
          <a:prstGeom prst="roundRect">
            <a:avLst/>
          </a:prstGeom>
          <a:solidFill>
            <a:srgbClr val="138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2">
            <a:extLst>
              <a:ext uri="{FF2B5EF4-FFF2-40B4-BE49-F238E27FC236}">
                <a16:creationId xmlns:a16="http://schemas.microsoft.com/office/drawing/2014/main" id="{6D26F522-2B39-41BD-89C4-F1890281B814}"/>
              </a:ext>
            </a:extLst>
          </p:cNvPr>
          <p:cNvGrpSpPr/>
          <p:nvPr/>
        </p:nvGrpSpPr>
        <p:grpSpPr>
          <a:xfrm>
            <a:off x="1083645" y="2760770"/>
            <a:ext cx="3928710" cy="1785648"/>
            <a:chOff x="0" y="-28575"/>
            <a:chExt cx="4982195" cy="3571296"/>
          </a:xfrm>
        </p:grpSpPr>
        <p:sp>
          <p:nvSpPr>
            <p:cNvPr id="12" name="TextBox 13">
              <a:extLst>
                <a:ext uri="{FF2B5EF4-FFF2-40B4-BE49-F238E27FC236}">
                  <a16:creationId xmlns:a16="http://schemas.microsoft.com/office/drawing/2014/main" id="{C3C9E95C-97C1-4658-B110-57FAE8AFB3C1}"/>
                </a:ext>
              </a:extLst>
            </p:cNvPr>
            <p:cNvSpPr txBox="1"/>
            <p:nvPr/>
          </p:nvSpPr>
          <p:spPr>
            <a:xfrm>
              <a:off x="0" y="-28575"/>
              <a:ext cx="4982195" cy="713272"/>
            </a:xfrm>
            <a:prstGeom prst="rect">
              <a:avLst/>
            </a:prstGeom>
          </p:spPr>
          <p:txBody>
            <a:bodyPr lIns="0" tIns="0" rIns="0" bIns="0" rtlCol="0" anchor="t">
              <a:spAutoFit/>
            </a:bodyPr>
            <a:lstStyle/>
            <a:p>
              <a:pPr defTabSz="609630">
                <a:lnSpc>
                  <a:spcPts val="3033"/>
                </a:lnSpc>
                <a:spcBef>
                  <a:spcPct val="0"/>
                </a:spcBef>
              </a:pPr>
              <a:r>
                <a:rPr lang="en-US" sz="2333" spc="-23">
                  <a:solidFill>
                    <a:schemeClr val="bg1"/>
                  </a:solidFill>
                  <a:latin typeface="League Spartan Bold"/>
                </a:rPr>
                <a:t>Metals</a:t>
              </a:r>
            </a:p>
          </p:txBody>
        </p:sp>
        <p:sp>
          <p:nvSpPr>
            <p:cNvPr id="13" name="TextBox 14">
              <a:extLst>
                <a:ext uri="{FF2B5EF4-FFF2-40B4-BE49-F238E27FC236}">
                  <a16:creationId xmlns:a16="http://schemas.microsoft.com/office/drawing/2014/main" id="{3B4F430C-4CC4-42B0-B8DA-D71D9C429BD6}"/>
                </a:ext>
              </a:extLst>
            </p:cNvPr>
            <p:cNvSpPr txBox="1"/>
            <p:nvPr/>
          </p:nvSpPr>
          <p:spPr>
            <a:xfrm>
              <a:off x="0" y="1127445"/>
              <a:ext cx="4982195" cy="2415276"/>
            </a:xfrm>
            <a:prstGeom prst="rect">
              <a:avLst/>
            </a:prstGeom>
          </p:spPr>
          <p:txBody>
            <a:bodyPr lIns="0" tIns="0" rIns="0" bIns="0" rtlCol="0" anchor="t">
              <a:spAutoFit/>
            </a:bodyPr>
            <a:lstStyle/>
            <a:p>
              <a:pPr marL="285750" indent="-285750" defTabSz="609630">
                <a:lnSpc>
                  <a:spcPts val="2367"/>
                </a:lnSpc>
                <a:buFont typeface="Arial" panose="020B0604020202020204" pitchFamily="34" charset="0"/>
                <a:buChar char="•"/>
              </a:pPr>
              <a:r>
                <a:rPr lang="en-GB" sz="1667">
                  <a:solidFill>
                    <a:schemeClr val="bg1"/>
                  </a:solidFill>
                  <a:latin typeface="Roboto"/>
                </a:rPr>
                <a:t>Dates and prices</a:t>
              </a:r>
            </a:p>
            <a:p>
              <a:pPr marL="285750" indent="-285750" defTabSz="609630">
                <a:lnSpc>
                  <a:spcPts val="2367"/>
                </a:lnSpc>
                <a:buFont typeface="Arial" panose="020B0604020202020204" pitchFamily="34" charset="0"/>
                <a:buChar char="•"/>
              </a:pPr>
              <a:r>
                <a:rPr lang="en-GB" sz="1667">
                  <a:solidFill>
                    <a:schemeClr val="bg1"/>
                  </a:solidFill>
                  <a:latin typeface="Roboto"/>
                </a:rPr>
                <a:t>London Metal Exchange</a:t>
              </a:r>
            </a:p>
            <a:p>
              <a:pPr marL="285750" indent="-285750" defTabSz="609630">
                <a:lnSpc>
                  <a:spcPts val="2367"/>
                </a:lnSpc>
                <a:buFont typeface="Arial" panose="020B0604020202020204" pitchFamily="34" charset="0"/>
                <a:buChar char="•"/>
              </a:pPr>
              <a:r>
                <a:rPr lang="en-GB" sz="1667">
                  <a:solidFill>
                    <a:schemeClr val="bg1"/>
                  </a:solidFill>
                  <a:latin typeface="Roboto"/>
                </a:rPr>
                <a:t>www.lme.com </a:t>
              </a:r>
            </a:p>
          </p:txBody>
        </p:sp>
      </p:grpSp>
      <p:pic>
        <p:nvPicPr>
          <p:cNvPr id="26" name="Graphic 25" descr="Welder male outline">
            <a:extLst>
              <a:ext uri="{FF2B5EF4-FFF2-40B4-BE49-F238E27FC236}">
                <a16:creationId xmlns:a16="http://schemas.microsoft.com/office/drawing/2014/main" id="{EF6D027C-6E0A-4B35-BACF-1CABE62884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0897" y="3338780"/>
            <a:ext cx="1782290" cy="1782290"/>
          </a:xfrm>
          <a:prstGeom prst="rect">
            <a:avLst/>
          </a:prstGeom>
        </p:spPr>
      </p:pic>
      <p:sp>
        <p:nvSpPr>
          <p:cNvPr id="30" name="Rectangle: Rounded Corners 29">
            <a:extLst>
              <a:ext uri="{FF2B5EF4-FFF2-40B4-BE49-F238E27FC236}">
                <a16:creationId xmlns:a16="http://schemas.microsoft.com/office/drawing/2014/main" id="{5A68BD48-6E00-4F9D-9B70-354ADC26B5E9}"/>
              </a:ext>
            </a:extLst>
          </p:cNvPr>
          <p:cNvSpPr/>
          <p:nvPr/>
        </p:nvSpPr>
        <p:spPr>
          <a:xfrm>
            <a:off x="5961123" y="1970294"/>
            <a:ext cx="4874491" cy="3322238"/>
          </a:xfrm>
          <a:prstGeom prst="roundRect">
            <a:avLst/>
          </a:prstGeom>
          <a:solidFill>
            <a:srgbClr val="C7E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2">
            <a:extLst>
              <a:ext uri="{FF2B5EF4-FFF2-40B4-BE49-F238E27FC236}">
                <a16:creationId xmlns:a16="http://schemas.microsoft.com/office/drawing/2014/main" id="{5B44A66D-3B54-4F46-B655-1D2FBF852A8D}"/>
              </a:ext>
            </a:extLst>
          </p:cNvPr>
          <p:cNvGrpSpPr/>
          <p:nvPr/>
        </p:nvGrpSpPr>
        <p:grpSpPr>
          <a:xfrm>
            <a:off x="6331532" y="2893884"/>
            <a:ext cx="3928710" cy="1785648"/>
            <a:chOff x="0" y="-28575"/>
            <a:chExt cx="4982195" cy="3571296"/>
          </a:xfrm>
        </p:grpSpPr>
        <p:sp>
          <p:nvSpPr>
            <p:cNvPr id="19" name="TextBox 13">
              <a:extLst>
                <a:ext uri="{FF2B5EF4-FFF2-40B4-BE49-F238E27FC236}">
                  <a16:creationId xmlns:a16="http://schemas.microsoft.com/office/drawing/2014/main" id="{DE37E45B-655B-4C3F-A4A6-E2B978C79AD8}"/>
                </a:ext>
              </a:extLst>
            </p:cNvPr>
            <p:cNvSpPr txBox="1"/>
            <p:nvPr/>
          </p:nvSpPr>
          <p:spPr>
            <a:xfrm>
              <a:off x="0" y="-28575"/>
              <a:ext cx="4982195" cy="713272"/>
            </a:xfrm>
            <a:prstGeom prst="rect">
              <a:avLst/>
            </a:prstGeom>
          </p:spPr>
          <p:txBody>
            <a:bodyPr lIns="0" tIns="0" rIns="0" bIns="0" rtlCol="0" anchor="t">
              <a:spAutoFit/>
            </a:bodyPr>
            <a:lstStyle/>
            <a:p>
              <a:pPr defTabSz="609630">
                <a:lnSpc>
                  <a:spcPts val="3033"/>
                </a:lnSpc>
                <a:spcBef>
                  <a:spcPct val="0"/>
                </a:spcBef>
              </a:pPr>
              <a:r>
                <a:rPr lang="en-US" sz="2333" spc="-23">
                  <a:solidFill>
                    <a:schemeClr val="bg1"/>
                  </a:solidFill>
                  <a:latin typeface="League Spartan Bold"/>
                </a:rPr>
                <a:t>Construction tools</a:t>
              </a:r>
            </a:p>
          </p:txBody>
        </p:sp>
        <p:sp>
          <p:nvSpPr>
            <p:cNvPr id="20" name="TextBox 14">
              <a:extLst>
                <a:ext uri="{FF2B5EF4-FFF2-40B4-BE49-F238E27FC236}">
                  <a16:creationId xmlns:a16="http://schemas.microsoft.com/office/drawing/2014/main" id="{296BC24E-A4E7-4368-8AE3-AC4578A86C54}"/>
                </a:ext>
              </a:extLst>
            </p:cNvPr>
            <p:cNvSpPr txBox="1"/>
            <p:nvPr/>
          </p:nvSpPr>
          <p:spPr>
            <a:xfrm>
              <a:off x="0" y="1127445"/>
              <a:ext cx="4982195" cy="2415276"/>
            </a:xfrm>
            <a:prstGeom prst="rect">
              <a:avLst/>
            </a:prstGeom>
          </p:spPr>
          <p:txBody>
            <a:bodyPr lIns="0" tIns="0" rIns="0" bIns="0" rtlCol="0" anchor="t">
              <a:spAutoFit/>
            </a:bodyPr>
            <a:lstStyle/>
            <a:p>
              <a:pPr marL="285750" indent="-285750" defTabSz="609630">
                <a:lnSpc>
                  <a:spcPts val="2367"/>
                </a:lnSpc>
                <a:buFont typeface="Arial" panose="020B0604020202020204" pitchFamily="34" charset="0"/>
                <a:buChar char="•"/>
              </a:pPr>
              <a:r>
                <a:rPr lang="en-GB" sz="1667">
                  <a:solidFill>
                    <a:schemeClr val="bg1"/>
                  </a:solidFill>
                  <a:latin typeface="Roboto"/>
                </a:rPr>
                <a:t>Tools and prices</a:t>
              </a:r>
            </a:p>
            <a:p>
              <a:pPr marL="285750" indent="-285750" defTabSz="609630">
                <a:lnSpc>
                  <a:spcPts val="2367"/>
                </a:lnSpc>
                <a:buFont typeface="Arial" panose="020B0604020202020204" pitchFamily="34" charset="0"/>
                <a:buChar char="•"/>
              </a:pPr>
              <a:r>
                <a:rPr lang="en-GB" sz="1667">
                  <a:solidFill>
                    <a:schemeClr val="bg1"/>
                  </a:solidFill>
                  <a:latin typeface="Roboto"/>
                </a:rPr>
                <a:t>Premier Plant Hire</a:t>
              </a:r>
            </a:p>
            <a:p>
              <a:pPr marL="285750" indent="-285750" defTabSz="609630">
                <a:lnSpc>
                  <a:spcPts val="2367"/>
                </a:lnSpc>
                <a:buFont typeface="Arial" panose="020B0604020202020204" pitchFamily="34" charset="0"/>
                <a:buChar char="•"/>
              </a:pPr>
              <a:r>
                <a:rPr lang="en-GB" sz="1667">
                  <a:solidFill>
                    <a:schemeClr val="bg1"/>
                  </a:solidFill>
                  <a:latin typeface="Roboto"/>
                </a:rPr>
                <a:t>www.premierplanthire.co.uk/for-hire </a:t>
              </a:r>
            </a:p>
          </p:txBody>
        </p:sp>
      </p:grpSp>
      <p:pic>
        <p:nvPicPr>
          <p:cNvPr id="28" name="Graphic 27" descr="Mining tools outline">
            <a:extLst>
              <a:ext uri="{FF2B5EF4-FFF2-40B4-BE49-F238E27FC236}">
                <a16:creationId xmlns:a16="http://schemas.microsoft.com/office/drawing/2014/main" id="{F0635FFC-A3E1-49F1-A43B-734904BC59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55292" y="2168214"/>
            <a:ext cx="1541748" cy="1541748"/>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F610A69-C0F4-4E68-8897-60C8EBC819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8" name="Picture 5">
            <a:extLst>
              <a:ext uri="{FF2B5EF4-FFF2-40B4-BE49-F238E27FC236}">
                <a16:creationId xmlns:a16="http://schemas.microsoft.com/office/drawing/2014/main" id="{6C7DD5E3-7E9E-404F-9527-62EFEDFEFB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0" y="5812974"/>
            <a:ext cx="1049923" cy="1049923"/>
          </a:xfrm>
          <a:prstGeom prst="rect">
            <a:avLst/>
          </a:prstGeom>
        </p:spPr>
      </p:pic>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8883431" y="3549431"/>
            <a:ext cx="3308569" cy="3308569"/>
          </a:xfrm>
          <a:prstGeom prst="rect">
            <a:avLst/>
          </a:prstGeom>
        </p:spPr>
      </p:pic>
      <p:sp>
        <p:nvSpPr>
          <p:cNvPr id="5" name="TextBox 5"/>
          <p:cNvSpPr txBox="1"/>
          <p:nvPr/>
        </p:nvSpPr>
        <p:spPr>
          <a:xfrm>
            <a:off x="685800" y="544637"/>
            <a:ext cx="8339270" cy="823880"/>
          </a:xfrm>
          <a:prstGeom prst="rect">
            <a:avLst/>
          </a:prstGeom>
        </p:spPr>
        <p:txBody>
          <a:bodyPr wrap="square" lIns="0" tIns="0" rIns="0" bIns="0" rtlCol="0" anchor="t">
            <a:spAutoFit/>
          </a:bodyPr>
          <a:lstStyle/>
          <a:p>
            <a:pPr defTabSz="609630">
              <a:lnSpc>
                <a:spcPts val="6720"/>
              </a:lnSpc>
              <a:spcBef>
                <a:spcPct val="0"/>
              </a:spcBef>
            </a:pPr>
            <a:r>
              <a:rPr lang="en-US" sz="5300">
                <a:solidFill>
                  <a:srgbClr val="14203B"/>
                </a:solidFill>
                <a:latin typeface="League Spartan Bold"/>
              </a:rPr>
              <a:t>WEB SCRAPING - Metals</a:t>
            </a:r>
          </a:p>
        </p:txBody>
      </p:sp>
      <p:pic>
        <p:nvPicPr>
          <p:cNvPr id="9" name="Picture 9" descr="Diagram&#10;&#10;Description automatically generated">
            <a:extLst>
              <a:ext uri="{FF2B5EF4-FFF2-40B4-BE49-F238E27FC236}">
                <a16:creationId xmlns:a16="http://schemas.microsoft.com/office/drawing/2014/main" id="{A7DC5F5F-78B8-4B1E-9320-1E80FA9C86D8}"/>
              </a:ext>
            </a:extLst>
          </p:cNvPr>
          <p:cNvPicPr>
            <a:picLocks noGrp="1" noChangeAspect="1"/>
          </p:cNvPicPr>
          <p:nvPr>
            <p:ph idx="1"/>
          </p:nvPr>
        </p:nvPicPr>
        <p:blipFill>
          <a:blip r:embed="rId6"/>
          <a:stretch>
            <a:fillRect/>
          </a:stretch>
        </p:blipFill>
        <p:spPr>
          <a:xfrm>
            <a:off x="685800" y="1507063"/>
            <a:ext cx="6610927" cy="4990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355751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A1F1E09E-7B89-49D7-BDED-6E6C6DDB8C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10" name="Picture 5">
            <a:extLst>
              <a:ext uri="{FF2B5EF4-FFF2-40B4-BE49-F238E27FC236}">
                <a16:creationId xmlns:a16="http://schemas.microsoft.com/office/drawing/2014/main" id="{6D4BE818-94C6-4EAF-8852-0000B1CFFA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0" y="5812974"/>
            <a:ext cx="1049923" cy="1049923"/>
          </a:xfrm>
          <a:prstGeom prst="rect">
            <a:avLst/>
          </a:prstGeom>
        </p:spPr>
      </p:pic>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8883431" y="3549431"/>
            <a:ext cx="3308569" cy="3308569"/>
          </a:xfrm>
          <a:prstGeom prst="rect">
            <a:avLst/>
          </a:prstGeom>
        </p:spPr>
      </p:pic>
      <p:sp>
        <p:nvSpPr>
          <p:cNvPr id="5" name="TextBox 5"/>
          <p:cNvSpPr txBox="1"/>
          <p:nvPr/>
        </p:nvSpPr>
        <p:spPr>
          <a:xfrm>
            <a:off x="685800" y="544637"/>
            <a:ext cx="10184739" cy="824969"/>
          </a:xfrm>
          <a:prstGeom prst="rect">
            <a:avLst/>
          </a:prstGeom>
        </p:spPr>
        <p:txBody>
          <a:bodyPr wrap="square" lIns="0" tIns="0" rIns="0" bIns="0" rtlCol="0" anchor="t">
            <a:spAutoFit/>
          </a:bodyPr>
          <a:lstStyle/>
          <a:p>
            <a:pPr defTabSz="609630">
              <a:lnSpc>
                <a:spcPts val="6720"/>
              </a:lnSpc>
              <a:spcBef>
                <a:spcPct val="0"/>
              </a:spcBef>
            </a:pPr>
            <a:r>
              <a:rPr lang="en-US" sz="5300">
                <a:solidFill>
                  <a:srgbClr val="14203B"/>
                </a:solidFill>
                <a:latin typeface="League Spartan Bold"/>
              </a:rPr>
              <a:t>WEB SCRAPING - Tools</a:t>
            </a:r>
            <a:endParaRPr lang="en-US" sz="5334">
              <a:solidFill>
                <a:srgbClr val="14203B"/>
              </a:solidFill>
              <a:latin typeface="League Spartan Bold"/>
            </a:endParaRPr>
          </a:p>
        </p:txBody>
      </p:sp>
      <p:pic>
        <p:nvPicPr>
          <p:cNvPr id="8" name="Picture 8">
            <a:extLst>
              <a:ext uri="{FF2B5EF4-FFF2-40B4-BE49-F238E27FC236}">
                <a16:creationId xmlns:a16="http://schemas.microsoft.com/office/drawing/2014/main" id="{FCE73F6C-B86D-46EC-A55E-1C90939BD574}"/>
              </a:ext>
            </a:extLst>
          </p:cNvPr>
          <p:cNvPicPr>
            <a:picLocks noGrp="1" noChangeAspect="1"/>
          </p:cNvPicPr>
          <p:nvPr>
            <p:ph idx="1"/>
          </p:nvPr>
        </p:nvPicPr>
        <p:blipFill>
          <a:blip r:embed="rId6"/>
          <a:stretch>
            <a:fillRect/>
          </a:stretch>
        </p:blipFill>
        <p:spPr>
          <a:xfrm>
            <a:off x="685800" y="1480442"/>
            <a:ext cx="7289649" cy="50469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332450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26F6D5DA-62F8-4714-ACCB-B12AFB422E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9" name="Picture 9">
            <a:extLst>
              <a:ext uri="{FF2B5EF4-FFF2-40B4-BE49-F238E27FC236}">
                <a16:creationId xmlns:a16="http://schemas.microsoft.com/office/drawing/2014/main" id="{4875B595-9FDC-4859-9DE7-84A62189D9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flipH="1">
            <a:off x="10395421" y="5061421"/>
            <a:ext cx="1796579" cy="1796579"/>
          </a:xfrm>
          <a:prstGeom prst="rect">
            <a:avLst/>
          </a:prstGeom>
        </p:spPr>
      </p:pic>
      <p:sp>
        <p:nvSpPr>
          <p:cNvPr id="2" name="TextBox 2"/>
          <p:cNvSpPr txBox="1"/>
          <p:nvPr/>
        </p:nvSpPr>
        <p:spPr>
          <a:xfrm>
            <a:off x="685800" y="544637"/>
            <a:ext cx="7600271" cy="800155"/>
          </a:xfrm>
          <a:prstGeom prst="rect">
            <a:avLst/>
          </a:prstGeom>
        </p:spPr>
        <p:txBody>
          <a:bodyPr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0800000">
            <a:off x="685800" y="6250861"/>
            <a:ext cx="1214277" cy="607139"/>
          </a:xfrm>
          <a:prstGeom prst="rect">
            <a:avLst/>
          </a:prstGeom>
        </p:spPr>
      </p:pic>
      <p:pic>
        <p:nvPicPr>
          <p:cNvPr id="6" name="Picture 5">
            <a:extLst>
              <a:ext uri="{FF2B5EF4-FFF2-40B4-BE49-F238E27FC236}">
                <a16:creationId xmlns:a16="http://schemas.microsoft.com/office/drawing/2014/main" id="{E30C956A-341D-424C-9ECF-26771A302419}"/>
              </a:ext>
            </a:extLst>
          </p:cNvPr>
          <p:cNvPicPr>
            <a:picLocks noChangeAspect="1"/>
          </p:cNvPicPr>
          <p:nvPr/>
        </p:nvPicPr>
        <p:blipFill>
          <a:blip r:embed="rId9"/>
          <a:stretch>
            <a:fillRect/>
          </a:stretch>
        </p:blipFill>
        <p:spPr>
          <a:xfrm>
            <a:off x="668690" y="2164277"/>
            <a:ext cx="10854620" cy="3819079"/>
          </a:xfrm>
          <a:prstGeom prst="rect">
            <a:avLst/>
          </a:prstGeom>
          <a:ln>
            <a:noFill/>
          </a:ln>
          <a:effectLst>
            <a:outerShdw blurRad="190500" algn="tl" rotWithShape="0">
              <a:srgbClr val="000000">
                <a:alpha val="70000"/>
              </a:srgbClr>
            </a:outerShdw>
          </a:effectLst>
        </p:spPr>
      </p:pic>
      <p:sp>
        <p:nvSpPr>
          <p:cNvPr id="7" name="TextBox 2">
            <a:extLst>
              <a:ext uri="{FF2B5EF4-FFF2-40B4-BE49-F238E27FC236}">
                <a16:creationId xmlns:a16="http://schemas.microsoft.com/office/drawing/2014/main" id="{251EDA8D-003C-4C65-8442-52EE46E02E5C}"/>
              </a:ext>
            </a:extLst>
          </p:cNvPr>
          <p:cNvSpPr txBox="1"/>
          <p:nvPr/>
        </p:nvSpPr>
        <p:spPr>
          <a:xfrm>
            <a:off x="685799" y="1181602"/>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Initial Analysis </a:t>
            </a:r>
          </a:p>
        </p:txBody>
      </p:sp>
    </p:spTree>
    <p:extLst>
      <p:ext uri="{BB962C8B-B14F-4D97-AF65-F5344CB8AC3E}">
        <p14:creationId xmlns:p14="http://schemas.microsoft.com/office/powerpoint/2010/main" val="377072592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7D1D9"/>
        </a:solidFill>
        <a:effectLst/>
      </p:bgPr>
    </p:bg>
    <p:spTree>
      <p:nvGrpSpPr>
        <p:cNvPr id="1" name=""/>
        <p:cNvGrpSpPr/>
        <p:nvPr/>
      </p:nvGrpSpPr>
      <p:grpSpPr>
        <a:xfrm>
          <a:off x="0" y="0"/>
          <a:ext cx="0" cy="0"/>
          <a:chOff x="0" y="0"/>
          <a:chExt cx="0" cy="0"/>
        </a:xfrm>
      </p:grpSpPr>
      <p:pic>
        <p:nvPicPr>
          <p:cNvPr id="11" name="Picture 6">
            <a:extLst>
              <a:ext uri="{FF2B5EF4-FFF2-40B4-BE49-F238E27FC236}">
                <a16:creationId xmlns:a16="http://schemas.microsoft.com/office/drawing/2014/main" id="{C5B90D0A-F417-4BA1-A15C-5B355A58BE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873705" y="0"/>
            <a:ext cx="1318295" cy="1318295"/>
          </a:xfrm>
          <a:prstGeom prst="rect">
            <a:avLst/>
          </a:prstGeom>
        </p:spPr>
      </p:pic>
      <p:pic>
        <p:nvPicPr>
          <p:cNvPr id="12" name="Picture 9">
            <a:extLst>
              <a:ext uri="{FF2B5EF4-FFF2-40B4-BE49-F238E27FC236}">
                <a16:creationId xmlns:a16="http://schemas.microsoft.com/office/drawing/2014/main" id="{DF80B743-BBF0-420D-91A7-9D1D990833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flipH="1">
            <a:off x="10395421" y="5061421"/>
            <a:ext cx="1796579" cy="1796579"/>
          </a:xfrm>
          <a:prstGeom prst="rect">
            <a:avLst/>
          </a:prstGeom>
        </p:spPr>
      </p:pic>
      <p:sp>
        <p:nvSpPr>
          <p:cNvPr id="2" name="TextBox 2"/>
          <p:cNvSpPr txBox="1"/>
          <p:nvPr/>
        </p:nvSpPr>
        <p:spPr>
          <a:xfrm>
            <a:off x="685801" y="544637"/>
            <a:ext cx="4025347" cy="1659365"/>
          </a:xfrm>
          <a:prstGeom prst="rect">
            <a:avLst/>
          </a:prstGeom>
        </p:spPr>
        <p:txBody>
          <a:bodyPr wrap="square" lIns="0" tIns="0" rIns="0" bIns="0" rtlCol="0" anchor="t">
            <a:spAutoFit/>
          </a:bodyPr>
          <a:lstStyle/>
          <a:p>
            <a:pPr defTabSz="609630">
              <a:lnSpc>
                <a:spcPts val="6720"/>
              </a:lnSpc>
              <a:spcBef>
                <a:spcPct val="0"/>
              </a:spcBef>
            </a:pPr>
            <a:r>
              <a:rPr lang="en-US" sz="5333">
                <a:solidFill>
                  <a:srgbClr val="FFFFFF"/>
                </a:solidFill>
                <a:latin typeface="League Spartan Bold"/>
              </a:rPr>
              <a:t>MACHINE LEARNING</a:t>
            </a:r>
          </a:p>
        </p:txBody>
      </p:sp>
      <p:pic>
        <p:nvPicPr>
          <p:cNvPr id="3" name="Picture 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0800000">
            <a:off x="685800" y="6250861"/>
            <a:ext cx="1214277" cy="607139"/>
          </a:xfrm>
          <a:prstGeom prst="rect">
            <a:avLst/>
          </a:prstGeom>
        </p:spPr>
      </p:pic>
      <p:sp>
        <p:nvSpPr>
          <p:cNvPr id="7" name="TextBox 2">
            <a:extLst>
              <a:ext uri="{FF2B5EF4-FFF2-40B4-BE49-F238E27FC236}">
                <a16:creationId xmlns:a16="http://schemas.microsoft.com/office/drawing/2014/main" id="{251EDA8D-003C-4C65-8442-52EE46E02E5C}"/>
              </a:ext>
            </a:extLst>
          </p:cNvPr>
          <p:cNvSpPr txBox="1"/>
          <p:nvPr/>
        </p:nvSpPr>
        <p:spPr>
          <a:xfrm>
            <a:off x="685799" y="2098725"/>
            <a:ext cx="7600271" cy="779829"/>
          </a:xfrm>
          <a:prstGeom prst="rect">
            <a:avLst/>
          </a:prstGeom>
        </p:spPr>
        <p:txBody>
          <a:bodyPr lIns="0" tIns="0" rIns="0" bIns="0" rtlCol="0" anchor="t">
            <a:spAutoFit/>
          </a:bodyPr>
          <a:lstStyle/>
          <a:p>
            <a:pPr defTabSz="609630">
              <a:lnSpc>
                <a:spcPts val="6720"/>
              </a:lnSpc>
              <a:spcBef>
                <a:spcPct val="0"/>
              </a:spcBef>
            </a:pPr>
            <a:r>
              <a:rPr lang="en-US" sz="4000" i="1">
                <a:solidFill>
                  <a:srgbClr val="FFFFFF"/>
                </a:solidFill>
                <a:latin typeface="Roboto" panose="02000000000000000000" pitchFamily="2" charset="0"/>
                <a:ea typeface="Roboto" panose="02000000000000000000" pitchFamily="2" charset="0"/>
              </a:rPr>
              <a:t>Graphical Analysis </a:t>
            </a:r>
          </a:p>
        </p:txBody>
      </p:sp>
      <p:pic>
        <p:nvPicPr>
          <p:cNvPr id="8" name="Picture 7" descr="Graphical user interface, chart&#10;&#10;Description automatically generated">
            <a:extLst>
              <a:ext uri="{FF2B5EF4-FFF2-40B4-BE49-F238E27FC236}">
                <a16:creationId xmlns:a16="http://schemas.microsoft.com/office/drawing/2014/main" id="{DF91555D-44E7-4B8F-9FC7-8A5408D4B6F0}"/>
              </a:ext>
            </a:extLst>
          </p:cNvPr>
          <p:cNvPicPr>
            <a:picLocks noChangeAspect="1"/>
          </p:cNvPicPr>
          <p:nvPr/>
        </p:nvPicPr>
        <p:blipFill>
          <a:blip r:embed="rId9"/>
          <a:stretch>
            <a:fillRect/>
          </a:stretch>
        </p:blipFill>
        <p:spPr>
          <a:xfrm>
            <a:off x="5019250" y="901594"/>
            <a:ext cx="6533639" cy="53492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6681236"/>
      </p:ext>
    </p:extLst>
  </p:cSld>
  <p:clrMapOvr>
    <a:masterClrMapping/>
  </p:clrMapOvr>
  <p:transition spd="slow">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E59EA9445EF842AC17BFEB0E35D1EF" ma:contentTypeVersion="11" ma:contentTypeDescription="Create a new document." ma:contentTypeScope="" ma:versionID="33ed3055e4e93958a26cd9737bf5bf55">
  <xsd:schema xmlns:xsd="http://www.w3.org/2001/XMLSchema" xmlns:xs="http://www.w3.org/2001/XMLSchema" xmlns:p="http://schemas.microsoft.com/office/2006/metadata/properties" xmlns:ns2="ca99e844-a9d2-40b0-a512-76a0ebb63f73" xmlns:ns3="61e7af3d-b6e0-45d9-b986-73eafe343511" targetNamespace="http://schemas.microsoft.com/office/2006/metadata/properties" ma:root="true" ma:fieldsID="b8afea4fdbf8c7b9eb42409c0712ca84" ns2:_="" ns3:_="">
    <xsd:import namespace="ca99e844-a9d2-40b0-a512-76a0ebb63f73"/>
    <xsd:import namespace="61e7af3d-b6e0-45d9-b986-73eafe34351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9e844-a9d2-40b0-a512-76a0ebb63f7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e7af3d-b6e0-45d9-b986-73eafe34351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6BDB2B-F6D1-499B-BA1D-F8C9C55F02C4}">
  <ds:schemaRefs>
    <ds:schemaRef ds:uri="http://schemas.microsoft.com/sharepoint/v3/contenttype/forms"/>
  </ds:schemaRefs>
</ds:datastoreItem>
</file>

<file path=customXml/itemProps2.xml><?xml version="1.0" encoding="utf-8"?>
<ds:datastoreItem xmlns:ds="http://schemas.openxmlformats.org/officeDocument/2006/customXml" ds:itemID="{8E7299EF-5CBB-46B0-9E1D-D8E4A08339D3}">
  <ds:schemaRefs>
    <ds:schemaRef ds:uri="61e7af3d-b6e0-45d9-b986-73eafe343511"/>
    <ds:schemaRef ds:uri="ca99e844-a9d2-40b0-a512-76a0ebb63f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3A88EA-B6A1-40F7-BE0A-B692CE0CE774}">
  <ds:schemaRefs>
    <ds:schemaRef ds:uri="61e7af3d-b6e0-45d9-b986-73eafe343511"/>
    <ds:schemaRef ds:uri="ca99e844-a9d2-40b0-a512-76a0ebb63f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12</Notes>
  <HiddenSlides>1</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team name</dc:title>
  <dc:creator>Yoshi Soornack</dc:creator>
  <cp:revision>1</cp:revision>
  <dcterms:created xsi:type="dcterms:W3CDTF">2021-03-19T18:58:21Z</dcterms:created>
  <dcterms:modified xsi:type="dcterms:W3CDTF">2021-03-21T18:36:29Z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0x010100CAE59EA9445EF842AC17BFEB0E35D1EF</vt:lpwstr>
  </property>
</Properties>
</file>