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0" r:id="rId4"/>
    <p:sldId id="262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165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78144-0A7A-4476-9F85-5F7B465CC3DF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2506D-DCF9-4185-9E22-B0583930D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46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2506D-DCF9-4185-9E22-B0583930DD2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780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2506D-DCF9-4185-9E22-B0583930DD2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727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2506D-DCF9-4185-9E22-B0583930DD2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041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2506D-DCF9-4185-9E22-B0583930DD2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627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2506D-DCF9-4185-9E22-B0583930DD2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206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2506D-DCF9-4185-9E22-B0583930DD2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611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D757-2E87-0928-261A-02014CD3C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7B41-F4A1-7708-55CD-BD7494B0C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01116-6389-4096-CAAC-9C2997B60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4345-8C36-46A3-BBD6-75E23A87608A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6F5A4-475E-BD8B-0995-46D1D240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99676-983F-EAAE-9863-C53769EAD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168D-FDE7-44F3-BB54-21E35AB2D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71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1F05-19FE-391E-437D-6734CDEF0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CEA65-862F-5BF2-CCA4-7771477FA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7D06A-D9A5-C85F-7041-BA6A97B9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4345-8C36-46A3-BBD6-75E23A87608A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71F68-D79D-9311-3992-D1B7C3D8E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3F960-E632-0967-F8CC-BD1B05C5A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168D-FDE7-44F3-BB54-21E35AB2D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60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B9913C-139D-B778-832E-8DA96C227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7EECA-4497-C268-60F9-F9A302F29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F47B1-7DD2-2E09-1198-300716E6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4345-8C36-46A3-BBD6-75E23A87608A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43E60-C1FB-F4F1-3E0B-CAE8DD4C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CBAA3-BD49-1488-6083-19972921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168D-FDE7-44F3-BB54-21E35AB2D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54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3249-B228-D657-0F3C-E7600140B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E1FA1-91F7-7074-8EA3-9AAF561A4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EEEC4-EBF1-4CCB-6C73-ED6ED1C8B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4345-8C36-46A3-BBD6-75E23A87608A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2CBA0-DA60-053D-5A7F-EF2C59150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1CB01-2400-E45B-DA6D-A0DA87D44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168D-FDE7-44F3-BB54-21E35AB2D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73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7851-894B-EAD7-2A5F-4DECC17EA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CFF29-1CB8-DF98-207E-19C6E1AA6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F4A92-68AD-EAD4-49BB-FC1C383C7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4345-8C36-46A3-BBD6-75E23A87608A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C3992-2BEA-2D26-CECD-0CC58AC93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7F056-5BA2-FBB9-A22C-CD80B3F83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168D-FDE7-44F3-BB54-21E35AB2D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58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159C7-88D6-14FA-D592-5BECCFE9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C4A19-937E-A32C-FFD6-C3F486E07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A83CF-3C2D-4039-8F44-17F9DA238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F8DA0-568C-ADF0-44D2-140D4B1E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4345-8C36-46A3-BBD6-75E23A87608A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FCE1D-E956-0163-11A6-C6AED59B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51E6A-4276-DEB8-8C50-D2DCE250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168D-FDE7-44F3-BB54-21E35AB2D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62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EFC4-2EA3-C155-6150-FBA07E159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6E6F3-E762-719B-97AB-049313522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16074-0404-946D-B9AA-6AD23F91D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EB99B6-68DD-C292-A8D3-F4B5328D0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1BBC7-D720-E22F-A51D-2CA73AFD0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0DF9FE-3A1B-C8F5-CD16-1BA54D65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4345-8C36-46A3-BBD6-75E23A87608A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EF97E0-D7E6-7EAC-41F6-FB31A8A0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797ABA-1D25-B699-8707-E2067828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168D-FDE7-44F3-BB54-21E35AB2D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88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2FD4-DDDF-550D-2753-D74D0478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1543F2-512B-AA1C-1F13-EF80CBCE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4345-8C36-46A3-BBD6-75E23A87608A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E677C-24CA-D6B7-E3CE-08700C6D9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C331C-85B7-F815-C63A-21CA35D8B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168D-FDE7-44F3-BB54-21E35AB2D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54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F86CFD-9FB1-5D11-D7ED-CDB90440D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4345-8C36-46A3-BBD6-75E23A87608A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031E63-10F5-E315-4C85-5CC2C11C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61BA2-93FA-98AF-35C4-18CFDF12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168D-FDE7-44F3-BB54-21E35AB2D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04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B263-0EE4-A7C0-5144-EEE54D8F2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A1F97-4F50-7C2E-A002-5F52D5280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7E56D-5987-9FE9-4822-A54D1D00B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DDDBC-3694-8427-B6BA-9465EA0CB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4345-8C36-46A3-BBD6-75E23A87608A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5CC5B-3D0A-C892-795B-CFB3E589C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CAB6A-583D-8FA2-47F7-B750CE92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168D-FDE7-44F3-BB54-21E35AB2D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1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1080-FE9B-F3BA-EE55-5D8B7A3D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3C2D90-C5A1-06C5-9070-D7B7EAD6C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CC72F-76AB-91F3-1CBA-5A3B5D526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F7DFE-A0C7-5B80-1CEC-CD9684DD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4345-8C36-46A3-BBD6-75E23A87608A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E7204-B48C-A58B-8DB8-3800FCC7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BCD57-A51D-90F8-89DE-44FCB42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168D-FDE7-44F3-BB54-21E35AB2D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05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90CF95-F371-C989-7813-BB56A87FA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3D945-6602-7257-DC2B-6A6683A30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AFF38-3745-B8E1-78E7-F439493C7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F4345-8C36-46A3-BBD6-75E23A87608A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47F28-2884-1B16-F942-B518375CD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998BA-CC29-1419-F896-4056756E2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6168D-FDE7-44F3-BB54-21E35AB2D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4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9626F1A-E9AD-C19D-4580-CD98C6C44685}"/>
              </a:ext>
            </a:extLst>
          </p:cNvPr>
          <p:cNvSpPr/>
          <p:nvPr/>
        </p:nvSpPr>
        <p:spPr>
          <a:xfrm>
            <a:off x="690332" y="2706624"/>
            <a:ext cx="1211620" cy="38404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noFill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D05329-B17A-E2D7-07E9-3313F8D67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AFE957-D71A-A26F-5E74-E083E67E74A3}"/>
              </a:ext>
            </a:extLst>
          </p:cNvPr>
          <p:cNvCxnSpPr/>
          <p:nvPr/>
        </p:nvCxnSpPr>
        <p:spPr>
          <a:xfrm>
            <a:off x="0" y="1746504"/>
            <a:ext cx="2779776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DFE77B-432D-54BE-3AAA-B643F1EC478F}"/>
              </a:ext>
            </a:extLst>
          </p:cNvPr>
          <p:cNvCxnSpPr>
            <a:cxnSpLocks/>
          </p:cNvCxnSpPr>
          <p:nvPr/>
        </p:nvCxnSpPr>
        <p:spPr>
          <a:xfrm>
            <a:off x="2779776" y="1746504"/>
            <a:ext cx="2990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B09329-CC6C-F13D-EE5B-A662060091FC}"/>
              </a:ext>
            </a:extLst>
          </p:cNvPr>
          <p:cNvCxnSpPr/>
          <p:nvPr/>
        </p:nvCxnSpPr>
        <p:spPr>
          <a:xfrm>
            <a:off x="3078866" y="1747160"/>
            <a:ext cx="2779776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8D75FD-DEB6-9903-9B9B-6CDC07BF6C27}"/>
              </a:ext>
            </a:extLst>
          </p:cNvPr>
          <p:cNvCxnSpPr>
            <a:cxnSpLocks/>
          </p:cNvCxnSpPr>
          <p:nvPr/>
        </p:nvCxnSpPr>
        <p:spPr>
          <a:xfrm>
            <a:off x="9167149" y="1746504"/>
            <a:ext cx="31251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23F005-AE06-DF77-88FA-45B53802AFD7}"/>
              </a:ext>
            </a:extLst>
          </p:cNvPr>
          <p:cNvCxnSpPr>
            <a:cxnSpLocks/>
          </p:cNvCxnSpPr>
          <p:nvPr/>
        </p:nvCxnSpPr>
        <p:spPr>
          <a:xfrm>
            <a:off x="5858642" y="1746504"/>
            <a:ext cx="3308507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489CF84-1516-E601-3509-FEF21174F194}"/>
              </a:ext>
            </a:extLst>
          </p:cNvPr>
          <p:cNvSpPr/>
          <p:nvPr/>
        </p:nvSpPr>
        <p:spPr>
          <a:xfrm>
            <a:off x="162046" y="3090014"/>
            <a:ext cx="2291787" cy="96077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USERNAME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12E1A06-C65E-2BF1-3028-03BC39A744BC}"/>
              </a:ext>
            </a:extLst>
          </p:cNvPr>
          <p:cNvSpPr/>
          <p:nvPr/>
        </p:nvSpPr>
        <p:spPr>
          <a:xfrm>
            <a:off x="1413500" y="4374636"/>
            <a:ext cx="3031641" cy="155093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Just a separator, indicates the Username at Hostname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CC2F949-7539-A95D-67F2-94256600C08C}"/>
              </a:ext>
            </a:extLst>
          </p:cNvPr>
          <p:cNvSpPr/>
          <p:nvPr/>
        </p:nvSpPr>
        <p:spPr>
          <a:xfrm>
            <a:off x="3957693" y="2705580"/>
            <a:ext cx="3181036" cy="134520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HOSTNAME</a:t>
            </a:r>
            <a:r>
              <a:rPr lang="en-IN" sz="2000" dirty="0"/>
              <a:t> – the machine name/ the name assigned to your computer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6ACBA4-1376-8273-37E0-443F8FC4FBE7}"/>
              </a:ext>
            </a:extLst>
          </p:cNvPr>
          <p:cNvCxnSpPr>
            <a:cxnSpLocks/>
          </p:cNvCxnSpPr>
          <p:nvPr/>
        </p:nvCxnSpPr>
        <p:spPr>
          <a:xfrm>
            <a:off x="9583838" y="1746504"/>
            <a:ext cx="3125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CF85B22-7BAC-20A2-AB43-C5C87BEFDF01}"/>
              </a:ext>
            </a:extLst>
          </p:cNvPr>
          <p:cNvCxnSpPr>
            <a:cxnSpLocks/>
          </p:cNvCxnSpPr>
          <p:nvPr/>
        </p:nvCxnSpPr>
        <p:spPr>
          <a:xfrm rot="5400000">
            <a:off x="6829182" y="2257180"/>
            <a:ext cx="3022269" cy="2000917"/>
          </a:xfrm>
          <a:prstGeom prst="bentConnector3">
            <a:avLst>
              <a:gd name="adj1" fmla="val 25872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24BC638-28C4-6D41-1E9A-CDECEFD55388}"/>
              </a:ext>
            </a:extLst>
          </p:cNvPr>
          <p:cNvCxnSpPr/>
          <p:nvPr/>
        </p:nvCxnSpPr>
        <p:spPr>
          <a:xfrm>
            <a:off x="1273215" y="1746503"/>
            <a:ext cx="0" cy="134351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66F18F-677D-0D7E-6ACA-7FD9CEC754C1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2929321" y="1781304"/>
            <a:ext cx="1003" cy="259333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70675C-A03C-B9E0-3341-5AAA2F69244B}"/>
              </a:ext>
            </a:extLst>
          </p:cNvPr>
          <p:cNvCxnSpPr>
            <a:cxnSpLocks/>
          </p:cNvCxnSpPr>
          <p:nvPr/>
        </p:nvCxnSpPr>
        <p:spPr>
          <a:xfrm>
            <a:off x="5498131" y="1781304"/>
            <a:ext cx="0" cy="92532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A408BCE-7889-75A0-46F3-A0DCFCAAF30B}"/>
              </a:ext>
            </a:extLst>
          </p:cNvPr>
          <p:cNvSpPr/>
          <p:nvPr/>
        </p:nvSpPr>
        <p:spPr>
          <a:xfrm>
            <a:off x="4649397" y="4802916"/>
            <a:ext cx="3669173" cy="148318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Another Separator, indicates the separation of the </a:t>
            </a:r>
            <a:r>
              <a:rPr lang="en-IN" sz="2400" dirty="0" err="1"/>
              <a:t>username@hostname</a:t>
            </a:r>
            <a:r>
              <a:rPr lang="en-IN" sz="2400" dirty="0"/>
              <a:t> from the path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456EDA6-87C3-E530-E2EC-B7418D5F4DBA}"/>
              </a:ext>
            </a:extLst>
          </p:cNvPr>
          <p:cNvCxnSpPr>
            <a:cxnSpLocks/>
          </p:cNvCxnSpPr>
          <p:nvPr/>
        </p:nvCxnSpPr>
        <p:spPr>
          <a:xfrm flipH="1">
            <a:off x="9736394" y="1746503"/>
            <a:ext cx="1" cy="134351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3486028-6648-E1D9-E294-18D46B54254F}"/>
              </a:ext>
            </a:extLst>
          </p:cNvPr>
          <p:cNvSpPr/>
          <p:nvPr/>
        </p:nvSpPr>
        <p:spPr>
          <a:xfrm>
            <a:off x="8020058" y="3086580"/>
            <a:ext cx="2285992" cy="114443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This is a shorthand for home directory (/home/username)</a:t>
            </a:r>
            <a:endParaRPr lang="en-IN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BF81920-6A15-2C87-7FD5-04C40546233F}"/>
              </a:ext>
            </a:extLst>
          </p:cNvPr>
          <p:cNvCxnSpPr>
            <a:cxnSpLocks/>
          </p:cNvCxnSpPr>
          <p:nvPr/>
        </p:nvCxnSpPr>
        <p:spPr>
          <a:xfrm>
            <a:off x="9896354" y="1746503"/>
            <a:ext cx="312516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AEAB298-AABA-B1E2-CF25-9A3077556FC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145515" y="2633774"/>
            <a:ext cx="2628792" cy="852936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4E938A6-C3CA-7B16-5402-9CCC24ADB18D}"/>
              </a:ext>
            </a:extLst>
          </p:cNvPr>
          <p:cNvSpPr/>
          <p:nvPr/>
        </p:nvSpPr>
        <p:spPr>
          <a:xfrm>
            <a:off x="8529268" y="4374636"/>
            <a:ext cx="3549569" cy="213138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dirty="0"/>
              <a:t>$ sign is a symbol which indicates that you are logged in as a </a:t>
            </a:r>
            <a:r>
              <a:rPr lang="en-IN" sz="1900" b="1" dirty="0"/>
              <a:t>normal user</a:t>
            </a:r>
          </a:p>
          <a:p>
            <a:pPr algn="ctr"/>
            <a:r>
              <a:rPr lang="en-IN" sz="1900" dirty="0"/>
              <a:t>You remember the # sign when we logged in as the </a:t>
            </a:r>
            <a:r>
              <a:rPr lang="en-IN" sz="1900" b="1" dirty="0"/>
              <a:t>super user</a:t>
            </a:r>
            <a:r>
              <a:rPr lang="en-IN" sz="1900" dirty="0"/>
              <a:t>? (when you used </a:t>
            </a:r>
            <a:r>
              <a:rPr lang="en-IN" sz="1900" dirty="0" err="1"/>
              <a:t>sudo</a:t>
            </a:r>
            <a:r>
              <a:rPr lang="en-IN" sz="1900" dirty="0"/>
              <a:t> </a:t>
            </a:r>
            <a:r>
              <a:rPr lang="en-IN" sz="1900" dirty="0" err="1"/>
              <a:t>su</a:t>
            </a:r>
            <a:r>
              <a:rPr lang="en-IN" sz="1900" dirty="0"/>
              <a:t> in the beginning)</a:t>
            </a:r>
          </a:p>
        </p:txBody>
      </p:sp>
    </p:spTree>
    <p:extLst>
      <p:ext uri="{BB962C8B-B14F-4D97-AF65-F5344CB8AC3E}">
        <p14:creationId xmlns:p14="http://schemas.microsoft.com/office/powerpoint/2010/main" val="658042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B1D01D-4029-FAB2-1883-20639B55EAB9}"/>
              </a:ext>
            </a:extLst>
          </p:cNvPr>
          <p:cNvSpPr/>
          <p:nvPr/>
        </p:nvSpPr>
        <p:spPr>
          <a:xfrm>
            <a:off x="1743075" y="285750"/>
            <a:ext cx="8553450" cy="13620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tx1"/>
                </a:solidFill>
              </a:rPr>
              <a:t>command [option(s)] [argument(s)]</a:t>
            </a:r>
          </a:p>
          <a:p>
            <a:pPr algn="ctr"/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48908A-ABC3-2328-0D40-BC16FF1147FC}"/>
              </a:ext>
            </a:extLst>
          </p:cNvPr>
          <p:cNvCxnSpPr/>
          <p:nvPr/>
        </p:nvCxnSpPr>
        <p:spPr>
          <a:xfrm>
            <a:off x="1971675" y="1371600"/>
            <a:ext cx="215265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6E8795-3805-8A13-A794-BD1D39AC3636}"/>
              </a:ext>
            </a:extLst>
          </p:cNvPr>
          <p:cNvCxnSpPr>
            <a:cxnSpLocks/>
          </p:cNvCxnSpPr>
          <p:nvPr/>
        </p:nvCxnSpPr>
        <p:spPr>
          <a:xfrm>
            <a:off x="6924675" y="1343025"/>
            <a:ext cx="3019425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6AEA76-704A-BD63-67E5-FE6A2181776E}"/>
              </a:ext>
            </a:extLst>
          </p:cNvPr>
          <p:cNvCxnSpPr>
            <a:cxnSpLocks/>
          </p:cNvCxnSpPr>
          <p:nvPr/>
        </p:nvCxnSpPr>
        <p:spPr>
          <a:xfrm>
            <a:off x="4352925" y="1371600"/>
            <a:ext cx="232410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C32547F-C19E-5B15-1440-576D2C17FF6D}"/>
              </a:ext>
            </a:extLst>
          </p:cNvPr>
          <p:cNvSpPr/>
          <p:nvPr/>
        </p:nvSpPr>
        <p:spPr>
          <a:xfrm>
            <a:off x="588171" y="2466976"/>
            <a:ext cx="2995612" cy="112871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The main action or program you want to execute</a:t>
            </a:r>
            <a:endParaRPr lang="en-IN" sz="2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6D277D0-CC89-171D-DD37-84C201F5BBD4}"/>
              </a:ext>
            </a:extLst>
          </p:cNvPr>
          <p:cNvCxnSpPr>
            <a:cxnSpLocks/>
          </p:cNvCxnSpPr>
          <p:nvPr/>
        </p:nvCxnSpPr>
        <p:spPr>
          <a:xfrm rot="5400000">
            <a:off x="2002633" y="1469232"/>
            <a:ext cx="1071563" cy="904875"/>
          </a:xfrm>
          <a:prstGeom prst="bentConnector3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1972838-B394-A331-C090-1E30EBE91ADA}"/>
              </a:ext>
            </a:extLst>
          </p:cNvPr>
          <p:cNvSpPr/>
          <p:nvPr/>
        </p:nvSpPr>
        <p:spPr>
          <a:xfrm>
            <a:off x="8131972" y="2400301"/>
            <a:ext cx="2995612" cy="120491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The target on which the command operates (like files, directories, users, etc.)</a:t>
            </a:r>
            <a:endParaRPr lang="en-IN" sz="20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6CF038-0F2D-D25C-7856-EC573074AD55}"/>
              </a:ext>
            </a:extLst>
          </p:cNvPr>
          <p:cNvCxnSpPr>
            <a:cxnSpLocks/>
          </p:cNvCxnSpPr>
          <p:nvPr/>
        </p:nvCxnSpPr>
        <p:spPr>
          <a:xfrm>
            <a:off x="5505450" y="1385888"/>
            <a:ext cx="0" cy="1071563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398DEFF-7879-F9CD-8C23-F9D8BFB96693}"/>
              </a:ext>
            </a:extLst>
          </p:cNvPr>
          <p:cNvSpPr/>
          <p:nvPr/>
        </p:nvSpPr>
        <p:spPr>
          <a:xfrm>
            <a:off x="4286252" y="2466976"/>
            <a:ext cx="3390900" cy="116681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Modify the behavior of the command (often starts with `-` or `--`)</a:t>
            </a:r>
            <a:endParaRPr lang="en-IN" sz="2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18060FF-570C-DC89-8B94-208F793C0CFA}"/>
              </a:ext>
            </a:extLst>
          </p:cNvPr>
          <p:cNvCxnSpPr/>
          <p:nvPr/>
        </p:nvCxnSpPr>
        <p:spPr>
          <a:xfrm rot="16200000" flipH="1">
            <a:off x="8451057" y="1459706"/>
            <a:ext cx="1004887" cy="857250"/>
          </a:xfrm>
          <a:prstGeom prst="bentConnector3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croll: Horizontal 35">
            <a:extLst>
              <a:ext uri="{FF2B5EF4-FFF2-40B4-BE49-F238E27FC236}">
                <a16:creationId xmlns:a16="http://schemas.microsoft.com/office/drawing/2014/main" id="{1A64E049-7252-B424-2F7B-4F6B6019CB52}"/>
              </a:ext>
            </a:extLst>
          </p:cNvPr>
          <p:cNvSpPr/>
          <p:nvPr/>
        </p:nvSpPr>
        <p:spPr>
          <a:xfrm>
            <a:off x="8131972" y="3738560"/>
            <a:ext cx="3907628" cy="3052765"/>
          </a:xfrm>
          <a:prstGeom prst="horizontalScroll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/home -name "*.txt"</a:t>
            </a:r>
          </a:p>
          <a:p>
            <a:r>
              <a:rPr 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Command: find (search for files)</a:t>
            </a:r>
          </a:p>
          <a:p>
            <a:r>
              <a:rPr 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/home - the directory to search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-name "*.txt" - search for files ending with .txt</a:t>
            </a:r>
          </a:p>
          <a:p>
            <a:r>
              <a:rPr 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Operation: Looks for all .txt files in the /home directory.</a:t>
            </a:r>
            <a:endParaRPr lang="en-IN" sz="1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Scroll: Horizontal 36">
            <a:extLst>
              <a:ext uri="{FF2B5EF4-FFF2-40B4-BE49-F238E27FC236}">
                <a16:creationId xmlns:a16="http://schemas.microsoft.com/office/drawing/2014/main" id="{8923143A-FE9E-A00D-2D5C-F0CBB4B709D2}"/>
              </a:ext>
            </a:extLst>
          </p:cNvPr>
          <p:cNvSpPr/>
          <p:nvPr/>
        </p:nvSpPr>
        <p:spPr>
          <a:xfrm>
            <a:off x="4119563" y="3738560"/>
            <a:ext cx="3776661" cy="3052764"/>
          </a:xfrm>
          <a:prstGeom prst="horizontalScroll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20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endParaRPr lang="en-US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6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run a command as superuser/root</a:t>
            </a:r>
          </a:p>
          <a:p>
            <a:r>
              <a:rPr 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 - start a 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- switch to a specified user, default is root</a:t>
            </a:r>
          </a:p>
          <a:p>
            <a:r>
              <a:rPr 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Operation: starts a shell as the specified user.</a:t>
            </a:r>
            <a:endParaRPr lang="en-IN" sz="1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Scroll: Horizontal 37">
            <a:extLst>
              <a:ext uri="{FF2B5EF4-FFF2-40B4-BE49-F238E27FC236}">
                <a16:creationId xmlns:a16="http://schemas.microsoft.com/office/drawing/2014/main" id="{9CB8C317-7002-376B-FEE0-8FEFBA186F78}"/>
              </a:ext>
            </a:extLst>
          </p:cNvPr>
          <p:cNvSpPr/>
          <p:nvPr/>
        </p:nvSpPr>
        <p:spPr>
          <a:xfrm>
            <a:off x="257177" y="3738560"/>
            <a:ext cx="3657600" cy="3052764"/>
          </a:xfrm>
          <a:prstGeom prst="horizontalScroll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 file.txt /home/user/</a:t>
            </a:r>
          </a:p>
          <a:p>
            <a:r>
              <a:rPr 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Command: cp copy files</a:t>
            </a:r>
          </a:p>
          <a:p>
            <a:r>
              <a:rPr 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file.txt - the source file to copy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/home/user/ - the destination directory</a:t>
            </a:r>
          </a:p>
          <a:p>
            <a:r>
              <a:rPr 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Operation: the file, file.txt is copied to the /home/user/ directory.</a:t>
            </a:r>
            <a:endParaRPr lang="en-IN" sz="1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02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B20732CF-75B3-D0D9-FD40-544448F6285E}"/>
              </a:ext>
            </a:extLst>
          </p:cNvPr>
          <p:cNvSpPr/>
          <p:nvPr/>
        </p:nvSpPr>
        <p:spPr>
          <a:xfrm rot="16200000">
            <a:off x="11567720" y="2947623"/>
            <a:ext cx="261668" cy="313633"/>
          </a:xfrm>
          <a:custGeom>
            <a:avLst/>
            <a:gdLst>
              <a:gd name="connsiteX0" fmla="*/ 0 w 173674"/>
              <a:gd name="connsiteY0" fmla="*/ 0 h 165467"/>
              <a:gd name="connsiteX1" fmla="*/ 86837 w 173674"/>
              <a:gd name="connsiteY1" fmla="*/ 0 h 165467"/>
              <a:gd name="connsiteX2" fmla="*/ 86837 w 173674"/>
              <a:gd name="connsiteY2" fmla="*/ 165467 h 165467"/>
              <a:gd name="connsiteX3" fmla="*/ 173674 w 173674"/>
              <a:gd name="connsiteY3" fmla="*/ 165467 h 165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74" h="165467">
                <a:moveTo>
                  <a:pt x="0" y="0"/>
                </a:moveTo>
                <a:lnTo>
                  <a:pt x="86837" y="0"/>
                </a:lnTo>
                <a:lnTo>
                  <a:pt x="86837" y="165467"/>
                </a:lnTo>
                <a:lnTo>
                  <a:pt x="173674" y="165467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3540" tIns="76737" rIns="93541" bIns="76737" numCol="1" spcCol="1270" anchor="ctr" anchorCtr="0">
            <a:noAutofit/>
          </a:bodyPr>
          <a:lstStyle/>
          <a:p>
            <a:pPr marL="0" lvl="0" indent="0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0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62158684-6916-7F0B-0522-3C6E3F133F34}"/>
              </a:ext>
            </a:extLst>
          </p:cNvPr>
          <p:cNvSpPr/>
          <p:nvPr/>
        </p:nvSpPr>
        <p:spPr>
          <a:xfrm rot="16200000">
            <a:off x="11254084" y="2947623"/>
            <a:ext cx="261668" cy="313633"/>
          </a:xfrm>
          <a:custGeom>
            <a:avLst/>
            <a:gdLst>
              <a:gd name="connsiteX0" fmla="*/ 0 w 173674"/>
              <a:gd name="connsiteY0" fmla="*/ 165467 h 165467"/>
              <a:gd name="connsiteX1" fmla="*/ 86837 w 173674"/>
              <a:gd name="connsiteY1" fmla="*/ 165467 h 165467"/>
              <a:gd name="connsiteX2" fmla="*/ 86837 w 173674"/>
              <a:gd name="connsiteY2" fmla="*/ 0 h 165467"/>
              <a:gd name="connsiteX3" fmla="*/ 173674 w 173674"/>
              <a:gd name="connsiteY3" fmla="*/ 0 h 165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74" h="165467">
                <a:moveTo>
                  <a:pt x="0" y="165467"/>
                </a:moveTo>
                <a:lnTo>
                  <a:pt x="86837" y="165467"/>
                </a:lnTo>
                <a:lnTo>
                  <a:pt x="86837" y="0"/>
                </a:lnTo>
                <a:lnTo>
                  <a:pt x="173674" y="0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3540" tIns="76737" rIns="93541" bIns="76737" numCol="1" spcCol="1270" anchor="ctr" anchorCtr="0">
            <a:noAutofit/>
          </a:bodyPr>
          <a:lstStyle/>
          <a:p>
            <a:pPr marL="0" lvl="0" indent="0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0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B42E8039-FC9C-55B5-1493-AA0C37C25417}"/>
              </a:ext>
            </a:extLst>
          </p:cNvPr>
          <p:cNvSpPr/>
          <p:nvPr/>
        </p:nvSpPr>
        <p:spPr>
          <a:xfrm rot="16200000">
            <a:off x="10783634" y="4047183"/>
            <a:ext cx="261668" cy="1254535"/>
          </a:xfrm>
          <a:custGeom>
            <a:avLst/>
            <a:gdLst>
              <a:gd name="connsiteX0" fmla="*/ 0 w 173674"/>
              <a:gd name="connsiteY0" fmla="*/ 0 h 661869"/>
              <a:gd name="connsiteX1" fmla="*/ 86837 w 173674"/>
              <a:gd name="connsiteY1" fmla="*/ 0 h 661869"/>
              <a:gd name="connsiteX2" fmla="*/ 86837 w 173674"/>
              <a:gd name="connsiteY2" fmla="*/ 661869 h 661869"/>
              <a:gd name="connsiteX3" fmla="*/ 173674 w 173674"/>
              <a:gd name="connsiteY3" fmla="*/ 661869 h 661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74" h="661869">
                <a:moveTo>
                  <a:pt x="0" y="0"/>
                </a:moveTo>
                <a:lnTo>
                  <a:pt x="86837" y="0"/>
                </a:lnTo>
                <a:lnTo>
                  <a:pt x="86837" y="661869"/>
                </a:lnTo>
                <a:lnTo>
                  <a:pt x="173674" y="661869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430" tIns="313828" rIns="82431" bIns="313828" numCol="1" spcCol="1270" anchor="ctr" anchorCtr="0">
            <a:noAutofit/>
          </a:bodyPr>
          <a:lstStyle/>
          <a:p>
            <a:pPr marL="0" lvl="0" indent="0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0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32B918F1-781B-3B2D-75A7-9E25A0AE0396}"/>
              </a:ext>
            </a:extLst>
          </p:cNvPr>
          <p:cNvSpPr/>
          <p:nvPr/>
        </p:nvSpPr>
        <p:spPr>
          <a:xfrm rot="16200000">
            <a:off x="10150604" y="2939711"/>
            <a:ext cx="261668" cy="313633"/>
          </a:xfrm>
          <a:custGeom>
            <a:avLst/>
            <a:gdLst>
              <a:gd name="connsiteX0" fmla="*/ 0 w 173674"/>
              <a:gd name="connsiteY0" fmla="*/ 0 h 165467"/>
              <a:gd name="connsiteX1" fmla="*/ 86837 w 173674"/>
              <a:gd name="connsiteY1" fmla="*/ 0 h 165467"/>
              <a:gd name="connsiteX2" fmla="*/ 86837 w 173674"/>
              <a:gd name="connsiteY2" fmla="*/ 165467 h 165467"/>
              <a:gd name="connsiteX3" fmla="*/ 173674 w 173674"/>
              <a:gd name="connsiteY3" fmla="*/ 165467 h 165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74" h="165467">
                <a:moveTo>
                  <a:pt x="0" y="0"/>
                </a:moveTo>
                <a:lnTo>
                  <a:pt x="86837" y="0"/>
                </a:lnTo>
                <a:lnTo>
                  <a:pt x="86837" y="165467"/>
                </a:lnTo>
                <a:lnTo>
                  <a:pt x="173674" y="165467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3540" tIns="76737" rIns="93541" bIns="76737" numCol="1" spcCol="1270" anchor="ctr" anchorCtr="0">
            <a:noAutofit/>
          </a:bodyPr>
          <a:lstStyle/>
          <a:p>
            <a:pPr marL="0" lvl="0" indent="0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0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61C68C6F-8123-CC31-C3F0-0EEC5D0D64AA}"/>
              </a:ext>
            </a:extLst>
          </p:cNvPr>
          <p:cNvSpPr/>
          <p:nvPr/>
        </p:nvSpPr>
        <p:spPr>
          <a:xfrm rot="16200000">
            <a:off x="9748641" y="2947621"/>
            <a:ext cx="261668" cy="313633"/>
          </a:xfrm>
          <a:custGeom>
            <a:avLst/>
            <a:gdLst>
              <a:gd name="connsiteX0" fmla="*/ 0 w 173674"/>
              <a:gd name="connsiteY0" fmla="*/ 165467 h 165467"/>
              <a:gd name="connsiteX1" fmla="*/ 86837 w 173674"/>
              <a:gd name="connsiteY1" fmla="*/ 165467 h 165467"/>
              <a:gd name="connsiteX2" fmla="*/ 86837 w 173674"/>
              <a:gd name="connsiteY2" fmla="*/ 0 h 165467"/>
              <a:gd name="connsiteX3" fmla="*/ 173674 w 173674"/>
              <a:gd name="connsiteY3" fmla="*/ 0 h 165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74" h="165467">
                <a:moveTo>
                  <a:pt x="0" y="165467"/>
                </a:moveTo>
                <a:lnTo>
                  <a:pt x="86837" y="165467"/>
                </a:lnTo>
                <a:lnTo>
                  <a:pt x="86837" y="0"/>
                </a:lnTo>
                <a:lnTo>
                  <a:pt x="173674" y="0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3540" tIns="76737" rIns="93541" bIns="76737" numCol="1" spcCol="1270" anchor="ctr" anchorCtr="0">
            <a:noAutofit/>
          </a:bodyPr>
          <a:lstStyle/>
          <a:p>
            <a:pPr marL="0" lvl="0" indent="0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0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260B0DA0-9299-9B04-1121-402FEF811AA4}"/>
              </a:ext>
            </a:extLst>
          </p:cNvPr>
          <p:cNvSpPr/>
          <p:nvPr/>
        </p:nvSpPr>
        <p:spPr>
          <a:xfrm rot="16200000">
            <a:off x="10156366" y="4587791"/>
            <a:ext cx="261668" cy="173319"/>
          </a:xfrm>
          <a:custGeom>
            <a:avLst/>
            <a:gdLst>
              <a:gd name="connsiteX0" fmla="*/ 0 w 173674"/>
              <a:gd name="connsiteY0" fmla="*/ 45720 h 91440"/>
              <a:gd name="connsiteX1" fmla="*/ 173674 w 173674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674" h="91440">
                <a:moveTo>
                  <a:pt x="0" y="45720"/>
                </a:moveTo>
                <a:lnTo>
                  <a:pt x="173674" y="45720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5195" tIns="41378" rIns="95196" bIns="41379" numCol="1" spcCol="1270" anchor="ctr" anchorCtr="0">
            <a:noAutofit/>
          </a:bodyPr>
          <a:lstStyle/>
          <a:p>
            <a:pPr marL="0" lvl="0" indent="0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0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5BB076DC-4F8F-8971-E219-82C224AE692C}"/>
              </a:ext>
            </a:extLst>
          </p:cNvPr>
          <p:cNvSpPr/>
          <p:nvPr/>
        </p:nvSpPr>
        <p:spPr>
          <a:xfrm rot="16200000">
            <a:off x="9842731" y="4360818"/>
            <a:ext cx="261668" cy="627266"/>
          </a:xfrm>
          <a:custGeom>
            <a:avLst/>
            <a:gdLst>
              <a:gd name="connsiteX0" fmla="*/ 0 w 173674"/>
              <a:gd name="connsiteY0" fmla="*/ 330934 h 330934"/>
              <a:gd name="connsiteX1" fmla="*/ 86837 w 173674"/>
              <a:gd name="connsiteY1" fmla="*/ 330934 h 330934"/>
              <a:gd name="connsiteX2" fmla="*/ 86837 w 173674"/>
              <a:gd name="connsiteY2" fmla="*/ 0 h 330934"/>
              <a:gd name="connsiteX3" fmla="*/ 173674 w 173674"/>
              <a:gd name="connsiteY3" fmla="*/ 0 h 330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74" h="330934">
                <a:moveTo>
                  <a:pt x="0" y="330934"/>
                </a:moveTo>
                <a:lnTo>
                  <a:pt x="86837" y="330934"/>
                </a:lnTo>
                <a:lnTo>
                  <a:pt x="86837" y="0"/>
                </a:lnTo>
                <a:lnTo>
                  <a:pt x="173674" y="0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0194" tIns="156124" rIns="90194" bIns="156124" numCol="1" spcCol="1270" anchor="ctr" anchorCtr="0">
            <a:noAutofit/>
          </a:bodyPr>
          <a:lstStyle/>
          <a:p>
            <a:pPr marL="0" lvl="0" indent="0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0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365451F8-D9F2-0533-B3D3-DBE19580A84E}"/>
              </a:ext>
            </a:extLst>
          </p:cNvPr>
          <p:cNvSpPr/>
          <p:nvPr/>
        </p:nvSpPr>
        <p:spPr>
          <a:xfrm rot="16200000">
            <a:off x="9529097" y="4047183"/>
            <a:ext cx="261668" cy="1254535"/>
          </a:xfrm>
          <a:custGeom>
            <a:avLst/>
            <a:gdLst>
              <a:gd name="connsiteX0" fmla="*/ 0 w 173674"/>
              <a:gd name="connsiteY0" fmla="*/ 661869 h 661869"/>
              <a:gd name="connsiteX1" fmla="*/ 86837 w 173674"/>
              <a:gd name="connsiteY1" fmla="*/ 661869 h 661869"/>
              <a:gd name="connsiteX2" fmla="*/ 86837 w 173674"/>
              <a:gd name="connsiteY2" fmla="*/ 0 h 661869"/>
              <a:gd name="connsiteX3" fmla="*/ 173674 w 173674"/>
              <a:gd name="connsiteY3" fmla="*/ 0 h 661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74" h="661869">
                <a:moveTo>
                  <a:pt x="0" y="661869"/>
                </a:moveTo>
                <a:lnTo>
                  <a:pt x="86837" y="661869"/>
                </a:lnTo>
                <a:lnTo>
                  <a:pt x="86837" y="0"/>
                </a:lnTo>
                <a:lnTo>
                  <a:pt x="173674" y="0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430" tIns="313828" rIns="82431" bIns="313828" numCol="1" spcCol="1270" anchor="ctr" anchorCtr="0">
            <a:noAutofit/>
          </a:bodyPr>
          <a:lstStyle/>
          <a:p>
            <a:pPr marL="0" lvl="0" indent="0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0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1D58CE35-9B00-81C6-A34A-C16BDFE7A106}"/>
              </a:ext>
            </a:extLst>
          </p:cNvPr>
          <p:cNvSpPr/>
          <p:nvPr/>
        </p:nvSpPr>
        <p:spPr>
          <a:xfrm rot="16200000">
            <a:off x="9450688" y="5538786"/>
            <a:ext cx="261668" cy="1411352"/>
          </a:xfrm>
          <a:custGeom>
            <a:avLst/>
            <a:gdLst>
              <a:gd name="connsiteX0" fmla="*/ 0 w 173674"/>
              <a:gd name="connsiteY0" fmla="*/ 0 h 744603"/>
              <a:gd name="connsiteX1" fmla="*/ 86837 w 173674"/>
              <a:gd name="connsiteY1" fmla="*/ 0 h 744603"/>
              <a:gd name="connsiteX2" fmla="*/ 86837 w 173674"/>
              <a:gd name="connsiteY2" fmla="*/ 744603 h 744603"/>
              <a:gd name="connsiteX3" fmla="*/ 173674 w 173674"/>
              <a:gd name="connsiteY3" fmla="*/ 744603 h 744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74" h="744603">
                <a:moveTo>
                  <a:pt x="0" y="0"/>
                </a:moveTo>
                <a:lnTo>
                  <a:pt x="86837" y="0"/>
                </a:lnTo>
                <a:lnTo>
                  <a:pt x="86837" y="744603"/>
                </a:lnTo>
                <a:lnTo>
                  <a:pt x="173674" y="744603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423" tIns="353187" rIns="80422" bIns="35318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0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A1D56307-2FC3-052D-B4E3-AB88DB347C1C}"/>
              </a:ext>
            </a:extLst>
          </p:cNvPr>
          <p:cNvSpPr/>
          <p:nvPr/>
        </p:nvSpPr>
        <p:spPr>
          <a:xfrm rot="16200000">
            <a:off x="7804110" y="4204000"/>
            <a:ext cx="261668" cy="940902"/>
          </a:xfrm>
          <a:custGeom>
            <a:avLst/>
            <a:gdLst>
              <a:gd name="connsiteX0" fmla="*/ 0 w 173674"/>
              <a:gd name="connsiteY0" fmla="*/ 0 h 496402"/>
              <a:gd name="connsiteX1" fmla="*/ 86837 w 173674"/>
              <a:gd name="connsiteY1" fmla="*/ 0 h 496402"/>
              <a:gd name="connsiteX2" fmla="*/ 86837 w 173674"/>
              <a:gd name="connsiteY2" fmla="*/ 496402 h 496402"/>
              <a:gd name="connsiteX3" fmla="*/ 173674 w 173674"/>
              <a:gd name="connsiteY3" fmla="*/ 496402 h 496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74" h="496402">
                <a:moveTo>
                  <a:pt x="0" y="0"/>
                </a:moveTo>
                <a:lnTo>
                  <a:pt x="86837" y="0"/>
                </a:lnTo>
                <a:lnTo>
                  <a:pt x="86837" y="496402"/>
                </a:lnTo>
                <a:lnTo>
                  <a:pt x="173674" y="496402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6390" tIns="235053" rIns="86389" bIns="235054" numCol="1" spcCol="1270" anchor="ctr" anchorCtr="0">
            <a:noAutofit/>
          </a:bodyPr>
          <a:lstStyle/>
          <a:p>
            <a:pPr marL="0" lvl="0" indent="0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0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B33E242F-008C-F251-2182-027DDFCE510F}"/>
              </a:ext>
            </a:extLst>
          </p:cNvPr>
          <p:cNvSpPr/>
          <p:nvPr/>
        </p:nvSpPr>
        <p:spPr>
          <a:xfrm rot="16200000">
            <a:off x="7490476" y="4517634"/>
            <a:ext cx="261668" cy="313633"/>
          </a:xfrm>
          <a:custGeom>
            <a:avLst/>
            <a:gdLst>
              <a:gd name="connsiteX0" fmla="*/ 0 w 173674"/>
              <a:gd name="connsiteY0" fmla="*/ 0 h 165467"/>
              <a:gd name="connsiteX1" fmla="*/ 86837 w 173674"/>
              <a:gd name="connsiteY1" fmla="*/ 0 h 165467"/>
              <a:gd name="connsiteX2" fmla="*/ 86837 w 173674"/>
              <a:gd name="connsiteY2" fmla="*/ 165467 h 165467"/>
              <a:gd name="connsiteX3" fmla="*/ 173674 w 173674"/>
              <a:gd name="connsiteY3" fmla="*/ 165467 h 165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74" h="165467">
                <a:moveTo>
                  <a:pt x="0" y="0"/>
                </a:moveTo>
                <a:lnTo>
                  <a:pt x="86837" y="0"/>
                </a:lnTo>
                <a:lnTo>
                  <a:pt x="86837" y="165467"/>
                </a:lnTo>
                <a:lnTo>
                  <a:pt x="173674" y="165467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3540" tIns="76736" rIns="93541" bIns="76738" numCol="1" spcCol="1270" anchor="ctr" anchorCtr="0">
            <a:noAutofit/>
          </a:bodyPr>
          <a:lstStyle/>
          <a:p>
            <a:pPr marL="0" lvl="0" indent="0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0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1654D2F3-17D8-FE8E-5770-845B2A47A501}"/>
              </a:ext>
            </a:extLst>
          </p:cNvPr>
          <p:cNvSpPr/>
          <p:nvPr/>
        </p:nvSpPr>
        <p:spPr>
          <a:xfrm rot="16200000">
            <a:off x="7176841" y="4517634"/>
            <a:ext cx="261668" cy="313633"/>
          </a:xfrm>
          <a:custGeom>
            <a:avLst/>
            <a:gdLst>
              <a:gd name="connsiteX0" fmla="*/ 0 w 173674"/>
              <a:gd name="connsiteY0" fmla="*/ 165467 h 165467"/>
              <a:gd name="connsiteX1" fmla="*/ 86837 w 173674"/>
              <a:gd name="connsiteY1" fmla="*/ 165467 h 165467"/>
              <a:gd name="connsiteX2" fmla="*/ 86837 w 173674"/>
              <a:gd name="connsiteY2" fmla="*/ 0 h 165467"/>
              <a:gd name="connsiteX3" fmla="*/ 173674 w 173674"/>
              <a:gd name="connsiteY3" fmla="*/ 0 h 165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74" h="165467">
                <a:moveTo>
                  <a:pt x="0" y="165467"/>
                </a:moveTo>
                <a:lnTo>
                  <a:pt x="86837" y="165467"/>
                </a:lnTo>
                <a:lnTo>
                  <a:pt x="86837" y="0"/>
                </a:lnTo>
                <a:lnTo>
                  <a:pt x="173674" y="0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3540" tIns="76737" rIns="93541" bIns="76737" numCol="1" spcCol="1270" anchor="ctr" anchorCtr="0">
            <a:noAutofit/>
          </a:bodyPr>
          <a:lstStyle/>
          <a:p>
            <a:pPr marL="0" lvl="0" indent="0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0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56AB59D1-94FE-E8EF-A770-CD3A9104A95A}"/>
              </a:ext>
            </a:extLst>
          </p:cNvPr>
          <p:cNvSpPr/>
          <p:nvPr/>
        </p:nvSpPr>
        <p:spPr>
          <a:xfrm rot="16200000">
            <a:off x="6863207" y="4204000"/>
            <a:ext cx="261668" cy="940902"/>
          </a:xfrm>
          <a:custGeom>
            <a:avLst/>
            <a:gdLst>
              <a:gd name="connsiteX0" fmla="*/ 0 w 173674"/>
              <a:gd name="connsiteY0" fmla="*/ 496402 h 496402"/>
              <a:gd name="connsiteX1" fmla="*/ 86837 w 173674"/>
              <a:gd name="connsiteY1" fmla="*/ 496402 h 496402"/>
              <a:gd name="connsiteX2" fmla="*/ 86837 w 173674"/>
              <a:gd name="connsiteY2" fmla="*/ 0 h 496402"/>
              <a:gd name="connsiteX3" fmla="*/ 173674 w 173674"/>
              <a:gd name="connsiteY3" fmla="*/ 0 h 496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74" h="496402">
                <a:moveTo>
                  <a:pt x="0" y="496402"/>
                </a:moveTo>
                <a:lnTo>
                  <a:pt x="86837" y="496402"/>
                </a:lnTo>
                <a:lnTo>
                  <a:pt x="86837" y="0"/>
                </a:lnTo>
                <a:lnTo>
                  <a:pt x="173674" y="0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6390" tIns="235054" rIns="86389" bIns="235053" numCol="1" spcCol="1270" anchor="ctr" anchorCtr="0">
            <a:noAutofit/>
          </a:bodyPr>
          <a:lstStyle/>
          <a:p>
            <a:pPr marL="0" lvl="0" indent="0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0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ACE8DDF1-5E03-C3FF-7916-8F04B1259E22}"/>
              </a:ext>
            </a:extLst>
          </p:cNvPr>
          <p:cNvSpPr/>
          <p:nvPr/>
        </p:nvSpPr>
        <p:spPr>
          <a:xfrm rot="16200000">
            <a:off x="8039336" y="5538786"/>
            <a:ext cx="261668" cy="1411352"/>
          </a:xfrm>
          <a:custGeom>
            <a:avLst/>
            <a:gdLst>
              <a:gd name="connsiteX0" fmla="*/ 0 w 173674"/>
              <a:gd name="connsiteY0" fmla="*/ 744603 h 744603"/>
              <a:gd name="connsiteX1" fmla="*/ 86837 w 173674"/>
              <a:gd name="connsiteY1" fmla="*/ 744603 h 744603"/>
              <a:gd name="connsiteX2" fmla="*/ 86837 w 173674"/>
              <a:gd name="connsiteY2" fmla="*/ 0 h 744603"/>
              <a:gd name="connsiteX3" fmla="*/ 173674 w 173674"/>
              <a:gd name="connsiteY3" fmla="*/ 0 h 744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74" h="744603">
                <a:moveTo>
                  <a:pt x="0" y="744603"/>
                </a:moveTo>
                <a:lnTo>
                  <a:pt x="86837" y="744603"/>
                </a:lnTo>
                <a:lnTo>
                  <a:pt x="86837" y="0"/>
                </a:lnTo>
                <a:lnTo>
                  <a:pt x="173674" y="0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423" tIns="353187" rIns="80422" bIns="35318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0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0E605629-8886-A810-0D55-12BBB1A5C8F2}"/>
              </a:ext>
            </a:extLst>
          </p:cNvPr>
          <p:cNvSpPr/>
          <p:nvPr/>
        </p:nvSpPr>
        <p:spPr>
          <a:xfrm rot="16200000">
            <a:off x="6471164" y="2398763"/>
            <a:ext cx="261668" cy="1411352"/>
          </a:xfrm>
          <a:custGeom>
            <a:avLst/>
            <a:gdLst>
              <a:gd name="connsiteX0" fmla="*/ 0 w 173674"/>
              <a:gd name="connsiteY0" fmla="*/ 0 h 744603"/>
              <a:gd name="connsiteX1" fmla="*/ 86837 w 173674"/>
              <a:gd name="connsiteY1" fmla="*/ 0 h 744603"/>
              <a:gd name="connsiteX2" fmla="*/ 86837 w 173674"/>
              <a:gd name="connsiteY2" fmla="*/ 744603 h 744603"/>
              <a:gd name="connsiteX3" fmla="*/ 173674 w 173674"/>
              <a:gd name="connsiteY3" fmla="*/ 744603 h 744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74" h="744603">
                <a:moveTo>
                  <a:pt x="0" y="0"/>
                </a:moveTo>
                <a:lnTo>
                  <a:pt x="86837" y="0"/>
                </a:lnTo>
                <a:lnTo>
                  <a:pt x="86837" y="744603"/>
                </a:lnTo>
                <a:lnTo>
                  <a:pt x="173674" y="744603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423" tIns="353187" rIns="80422" bIns="353187" numCol="1" spcCol="1270" anchor="ctr" anchorCtr="0">
            <a:noAutofit/>
          </a:bodyPr>
          <a:lstStyle/>
          <a:p>
            <a:pPr marL="0" lvl="0" indent="0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0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0E7D64-9FE1-4329-189A-9CCB2C62CE83}"/>
              </a:ext>
            </a:extLst>
          </p:cNvPr>
          <p:cNvGrpSpPr/>
          <p:nvPr/>
        </p:nvGrpSpPr>
        <p:grpSpPr>
          <a:xfrm>
            <a:off x="4464310" y="1411499"/>
            <a:ext cx="3157000" cy="269578"/>
            <a:chOff x="4464309" y="1403589"/>
            <a:chExt cx="3157000" cy="269578"/>
          </a:xfrm>
        </p:grpSpPr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B5D79744-FC2D-DD20-3C03-CF1B7ED37E87}"/>
                </a:ext>
              </a:extLst>
            </p:cNvPr>
            <p:cNvSpPr/>
            <p:nvPr/>
          </p:nvSpPr>
          <p:spPr>
            <a:xfrm rot="16200000">
              <a:off x="7333659" y="1377611"/>
              <a:ext cx="261668" cy="313633"/>
            </a:xfrm>
            <a:custGeom>
              <a:avLst/>
              <a:gdLst>
                <a:gd name="connsiteX0" fmla="*/ 0 w 173674"/>
                <a:gd name="connsiteY0" fmla="*/ 0 h 165467"/>
                <a:gd name="connsiteX1" fmla="*/ 86837 w 173674"/>
                <a:gd name="connsiteY1" fmla="*/ 0 h 165467"/>
                <a:gd name="connsiteX2" fmla="*/ 86837 w 173674"/>
                <a:gd name="connsiteY2" fmla="*/ 165467 h 165467"/>
                <a:gd name="connsiteX3" fmla="*/ 173674 w 173674"/>
                <a:gd name="connsiteY3" fmla="*/ 165467 h 16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674" h="165467">
                  <a:moveTo>
                    <a:pt x="0" y="0"/>
                  </a:moveTo>
                  <a:lnTo>
                    <a:pt x="86837" y="0"/>
                  </a:lnTo>
                  <a:lnTo>
                    <a:pt x="86837" y="165467"/>
                  </a:lnTo>
                  <a:lnTo>
                    <a:pt x="173674" y="165467"/>
                  </a:ln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3540" tIns="76737" rIns="93541" bIns="76737" numCol="1" spcCol="1270" anchor="ctr" anchorCtr="0">
              <a:noAutofit/>
            </a:bodyPr>
            <a:lstStyle/>
            <a:p>
              <a:pPr marL="0" lvl="0" indent="0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CDB83826-43C8-B6BA-CE19-E0BF85294ED2}"/>
                </a:ext>
              </a:extLst>
            </p:cNvPr>
            <p:cNvSpPr/>
            <p:nvPr/>
          </p:nvSpPr>
          <p:spPr>
            <a:xfrm rot="16200000">
              <a:off x="7020023" y="1377611"/>
              <a:ext cx="261668" cy="313633"/>
            </a:xfrm>
            <a:custGeom>
              <a:avLst/>
              <a:gdLst>
                <a:gd name="connsiteX0" fmla="*/ 0 w 173674"/>
                <a:gd name="connsiteY0" fmla="*/ 165467 h 165467"/>
                <a:gd name="connsiteX1" fmla="*/ 86837 w 173674"/>
                <a:gd name="connsiteY1" fmla="*/ 165467 h 165467"/>
                <a:gd name="connsiteX2" fmla="*/ 86837 w 173674"/>
                <a:gd name="connsiteY2" fmla="*/ 0 h 165467"/>
                <a:gd name="connsiteX3" fmla="*/ 173674 w 173674"/>
                <a:gd name="connsiteY3" fmla="*/ 0 h 16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674" h="165467">
                  <a:moveTo>
                    <a:pt x="0" y="165467"/>
                  </a:moveTo>
                  <a:lnTo>
                    <a:pt x="86837" y="165467"/>
                  </a:lnTo>
                  <a:lnTo>
                    <a:pt x="86837" y="0"/>
                  </a:lnTo>
                  <a:lnTo>
                    <a:pt x="173674" y="0"/>
                  </a:ln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3540" tIns="76737" rIns="93541" bIns="76737" numCol="1" spcCol="1270" anchor="ctr" anchorCtr="0">
              <a:noAutofit/>
            </a:bodyPr>
            <a:lstStyle/>
            <a:p>
              <a:pPr marL="0" lvl="0" indent="0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3BA95D7B-5A3A-522D-B888-2B81474C2A5D}"/>
                </a:ext>
              </a:extLst>
            </p:cNvPr>
            <p:cNvSpPr/>
            <p:nvPr/>
          </p:nvSpPr>
          <p:spPr>
            <a:xfrm rot="16200000">
              <a:off x="5880635" y="1224746"/>
              <a:ext cx="261668" cy="627266"/>
            </a:xfrm>
            <a:custGeom>
              <a:avLst/>
              <a:gdLst>
                <a:gd name="connsiteX0" fmla="*/ 0 w 173674"/>
                <a:gd name="connsiteY0" fmla="*/ 0 h 330934"/>
                <a:gd name="connsiteX1" fmla="*/ 86837 w 173674"/>
                <a:gd name="connsiteY1" fmla="*/ 0 h 330934"/>
                <a:gd name="connsiteX2" fmla="*/ 86837 w 173674"/>
                <a:gd name="connsiteY2" fmla="*/ 330934 h 330934"/>
                <a:gd name="connsiteX3" fmla="*/ 173674 w 173674"/>
                <a:gd name="connsiteY3" fmla="*/ 330934 h 330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674" h="330934">
                  <a:moveTo>
                    <a:pt x="0" y="0"/>
                  </a:moveTo>
                  <a:lnTo>
                    <a:pt x="86837" y="0"/>
                  </a:lnTo>
                  <a:lnTo>
                    <a:pt x="86837" y="330934"/>
                  </a:lnTo>
                  <a:lnTo>
                    <a:pt x="173674" y="330934"/>
                  </a:ln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194" tIns="156124" rIns="90194" bIns="156124" numCol="1" spcCol="1270" anchor="ctr" anchorCtr="0">
              <a:noAutofit/>
            </a:bodyPr>
            <a:lstStyle/>
            <a:p>
              <a:pPr marL="0" lvl="0" indent="0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451A3CC-45AF-14EA-59DF-C01ED8C8C5A7}"/>
                </a:ext>
              </a:extLst>
            </p:cNvPr>
            <p:cNvSpPr/>
            <p:nvPr/>
          </p:nvSpPr>
          <p:spPr>
            <a:xfrm rot="16200000">
              <a:off x="5465809" y="1455673"/>
              <a:ext cx="261668" cy="173319"/>
            </a:xfrm>
            <a:custGeom>
              <a:avLst/>
              <a:gdLst>
                <a:gd name="connsiteX0" fmla="*/ 0 w 173674"/>
                <a:gd name="connsiteY0" fmla="*/ 45720 h 91440"/>
                <a:gd name="connsiteX1" fmla="*/ 173674 w 173674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674" h="91440">
                  <a:moveTo>
                    <a:pt x="0" y="45720"/>
                  </a:moveTo>
                  <a:lnTo>
                    <a:pt x="173674" y="45720"/>
                  </a:ln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5195" tIns="41378" rIns="95196" bIns="41379" numCol="1" spcCol="1270" anchor="ctr" anchorCtr="0">
              <a:noAutofit/>
            </a:bodyPr>
            <a:lstStyle/>
            <a:p>
              <a:pPr marL="0" lvl="0" indent="0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DDE6742-7B6A-4F27-5549-20BE2BF9D833}"/>
                </a:ext>
              </a:extLst>
            </p:cNvPr>
            <p:cNvSpPr/>
            <p:nvPr/>
          </p:nvSpPr>
          <p:spPr>
            <a:xfrm rot="16200000">
              <a:off x="4850972" y="1016926"/>
              <a:ext cx="261668" cy="1034994"/>
            </a:xfrm>
            <a:custGeom>
              <a:avLst/>
              <a:gdLst>
                <a:gd name="connsiteX0" fmla="*/ 0 w 173674"/>
                <a:gd name="connsiteY0" fmla="*/ 330934 h 330934"/>
                <a:gd name="connsiteX1" fmla="*/ 86837 w 173674"/>
                <a:gd name="connsiteY1" fmla="*/ 330934 h 330934"/>
                <a:gd name="connsiteX2" fmla="*/ 86837 w 173674"/>
                <a:gd name="connsiteY2" fmla="*/ 0 h 330934"/>
                <a:gd name="connsiteX3" fmla="*/ 173674 w 173674"/>
                <a:gd name="connsiteY3" fmla="*/ 0 h 330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674" h="330934">
                  <a:moveTo>
                    <a:pt x="0" y="330934"/>
                  </a:moveTo>
                  <a:lnTo>
                    <a:pt x="86837" y="330934"/>
                  </a:lnTo>
                  <a:lnTo>
                    <a:pt x="86837" y="0"/>
                  </a:lnTo>
                  <a:lnTo>
                    <a:pt x="173674" y="0"/>
                  </a:ln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194" tIns="156124" rIns="90194" bIns="156124" numCol="1" spcCol="1270" anchor="ctr" anchorCtr="0">
              <a:noAutofit/>
            </a:bodyPr>
            <a:lstStyle/>
            <a:p>
              <a:pPr marL="0" lvl="0" indent="0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000" kern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7F5CCD4A-8E9C-B69E-52F9-398BEDD8FADA}"/>
              </a:ext>
            </a:extLst>
          </p:cNvPr>
          <p:cNvSpPr/>
          <p:nvPr/>
        </p:nvSpPr>
        <p:spPr>
          <a:xfrm rot="16200000">
            <a:off x="5608672" y="3017779"/>
            <a:ext cx="261668" cy="173319"/>
          </a:xfrm>
          <a:custGeom>
            <a:avLst/>
            <a:gdLst>
              <a:gd name="connsiteX0" fmla="*/ 0 w 173674"/>
              <a:gd name="connsiteY0" fmla="*/ 128453 h 91440"/>
              <a:gd name="connsiteX1" fmla="*/ 86837 w 173674"/>
              <a:gd name="connsiteY1" fmla="*/ 128453 h 91440"/>
              <a:gd name="connsiteX2" fmla="*/ 86837 w 173674"/>
              <a:gd name="connsiteY2" fmla="*/ 45720 h 91440"/>
              <a:gd name="connsiteX3" fmla="*/ 173674 w 173674"/>
              <a:gd name="connsiteY3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74" h="91440">
                <a:moveTo>
                  <a:pt x="0" y="128453"/>
                </a:moveTo>
                <a:lnTo>
                  <a:pt x="86837" y="128453"/>
                </a:lnTo>
                <a:lnTo>
                  <a:pt x="86837" y="45720"/>
                </a:lnTo>
                <a:lnTo>
                  <a:pt x="173674" y="45720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4728" tIns="40910" rIns="94728" bIns="40912" numCol="1" spcCol="1270" anchor="ctr" anchorCtr="0">
            <a:noAutofit/>
          </a:bodyPr>
          <a:lstStyle/>
          <a:p>
            <a:pPr marL="0" lvl="0" indent="0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0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585344AB-999D-9E9D-28F1-6921E8590AC6}"/>
              </a:ext>
            </a:extLst>
          </p:cNvPr>
          <p:cNvSpPr/>
          <p:nvPr/>
        </p:nvSpPr>
        <p:spPr>
          <a:xfrm rot="16200000">
            <a:off x="5373446" y="2712397"/>
            <a:ext cx="261668" cy="784084"/>
          </a:xfrm>
          <a:custGeom>
            <a:avLst/>
            <a:gdLst>
              <a:gd name="connsiteX0" fmla="*/ 0 w 173674"/>
              <a:gd name="connsiteY0" fmla="*/ 413668 h 413668"/>
              <a:gd name="connsiteX1" fmla="*/ 86837 w 173674"/>
              <a:gd name="connsiteY1" fmla="*/ 413668 h 413668"/>
              <a:gd name="connsiteX2" fmla="*/ 86837 w 173674"/>
              <a:gd name="connsiteY2" fmla="*/ 0 h 413668"/>
              <a:gd name="connsiteX3" fmla="*/ 173674 w 173674"/>
              <a:gd name="connsiteY3" fmla="*/ 0 h 413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74" h="413668">
                <a:moveTo>
                  <a:pt x="0" y="413668"/>
                </a:moveTo>
                <a:lnTo>
                  <a:pt x="86837" y="413668"/>
                </a:lnTo>
                <a:lnTo>
                  <a:pt x="86837" y="0"/>
                </a:lnTo>
                <a:lnTo>
                  <a:pt x="173674" y="0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321" tIns="195618" rIns="88321" bIns="195618" numCol="1" spcCol="1270" anchor="ctr" anchorCtr="0">
            <a:noAutofit/>
          </a:bodyPr>
          <a:lstStyle/>
          <a:p>
            <a:pPr marL="0" lvl="0" indent="0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0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1878035B-4A49-C42E-DFBA-2DC49DBE0BA9}"/>
              </a:ext>
            </a:extLst>
          </p:cNvPr>
          <p:cNvSpPr/>
          <p:nvPr/>
        </p:nvSpPr>
        <p:spPr>
          <a:xfrm rot="16200000">
            <a:off x="5059811" y="2398763"/>
            <a:ext cx="261668" cy="1411352"/>
          </a:xfrm>
          <a:custGeom>
            <a:avLst/>
            <a:gdLst>
              <a:gd name="connsiteX0" fmla="*/ 0 w 173674"/>
              <a:gd name="connsiteY0" fmla="*/ 744603 h 744603"/>
              <a:gd name="connsiteX1" fmla="*/ 86837 w 173674"/>
              <a:gd name="connsiteY1" fmla="*/ 744603 h 744603"/>
              <a:gd name="connsiteX2" fmla="*/ 86837 w 173674"/>
              <a:gd name="connsiteY2" fmla="*/ 0 h 744603"/>
              <a:gd name="connsiteX3" fmla="*/ 173674 w 173674"/>
              <a:gd name="connsiteY3" fmla="*/ 0 h 744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74" h="744603">
                <a:moveTo>
                  <a:pt x="0" y="744603"/>
                </a:moveTo>
                <a:lnTo>
                  <a:pt x="86837" y="744603"/>
                </a:lnTo>
                <a:lnTo>
                  <a:pt x="86837" y="0"/>
                </a:lnTo>
                <a:lnTo>
                  <a:pt x="173674" y="0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423" tIns="353187" rIns="80422" bIns="353187" numCol="1" spcCol="1270" anchor="ctr" anchorCtr="0">
            <a:noAutofit/>
          </a:bodyPr>
          <a:lstStyle/>
          <a:p>
            <a:pPr marL="0" lvl="0" indent="0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0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6453C786-8F05-B700-EE2B-65691DD6424F}"/>
              </a:ext>
            </a:extLst>
          </p:cNvPr>
          <p:cNvSpPr/>
          <p:nvPr/>
        </p:nvSpPr>
        <p:spPr>
          <a:xfrm rot="16200000">
            <a:off x="5295037" y="4204000"/>
            <a:ext cx="261668" cy="940902"/>
          </a:xfrm>
          <a:custGeom>
            <a:avLst/>
            <a:gdLst>
              <a:gd name="connsiteX0" fmla="*/ 0 w 173674"/>
              <a:gd name="connsiteY0" fmla="*/ 0 h 496402"/>
              <a:gd name="connsiteX1" fmla="*/ 86837 w 173674"/>
              <a:gd name="connsiteY1" fmla="*/ 0 h 496402"/>
              <a:gd name="connsiteX2" fmla="*/ 86837 w 173674"/>
              <a:gd name="connsiteY2" fmla="*/ 496402 h 496402"/>
              <a:gd name="connsiteX3" fmla="*/ 173674 w 173674"/>
              <a:gd name="connsiteY3" fmla="*/ 496402 h 496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74" h="496402">
                <a:moveTo>
                  <a:pt x="0" y="0"/>
                </a:moveTo>
                <a:lnTo>
                  <a:pt x="86837" y="0"/>
                </a:lnTo>
                <a:lnTo>
                  <a:pt x="86837" y="496402"/>
                </a:lnTo>
                <a:lnTo>
                  <a:pt x="173674" y="496402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6390" tIns="235053" rIns="86389" bIns="235054" numCol="1" spcCol="1270" anchor="ctr" anchorCtr="0">
            <a:noAutofit/>
          </a:bodyPr>
          <a:lstStyle/>
          <a:p>
            <a:pPr marL="0" lvl="0" indent="0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0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BF3AF678-0FFE-F234-316F-5DAAE31A7381}"/>
              </a:ext>
            </a:extLst>
          </p:cNvPr>
          <p:cNvSpPr/>
          <p:nvPr/>
        </p:nvSpPr>
        <p:spPr>
          <a:xfrm rot="16200000">
            <a:off x="4981403" y="4517634"/>
            <a:ext cx="261668" cy="313633"/>
          </a:xfrm>
          <a:custGeom>
            <a:avLst/>
            <a:gdLst>
              <a:gd name="connsiteX0" fmla="*/ 0 w 173674"/>
              <a:gd name="connsiteY0" fmla="*/ 0 h 165467"/>
              <a:gd name="connsiteX1" fmla="*/ 86837 w 173674"/>
              <a:gd name="connsiteY1" fmla="*/ 0 h 165467"/>
              <a:gd name="connsiteX2" fmla="*/ 86837 w 173674"/>
              <a:gd name="connsiteY2" fmla="*/ 165467 h 165467"/>
              <a:gd name="connsiteX3" fmla="*/ 173674 w 173674"/>
              <a:gd name="connsiteY3" fmla="*/ 165467 h 165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74" h="165467">
                <a:moveTo>
                  <a:pt x="0" y="0"/>
                </a:moveTo>
                <a:lnTo>
                  <a:pt x="86837" y="0"/>
                </a:lnTo>
                <a:lnTo>
                  <a:pt x="86837" y="165467"/>
                </a:lnTo>
                <a:lnTo>
                  <a:pt x="173674" y="165467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3540" tIns="76737" rIns="93541" bIns="76737" numCol="1" spcCol="1270" anchor="ctr" anchorCtr="0">
            <a:noAutofit/>
          </a:bodyPr>
          <a:lstStyle/>
          <a:p>
            <a:pPr marL="0" lvl="0" indent="0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0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4F1BC610-8DC9-E3F8-2443-7A3A595BFA9E}"/>
              </a:ext>
            </a:extLst>
          </p:cNvPr>
          <p:cNvSpPr/>
          <p:nvPr/>
        </p:nvSpPr>
        <p:spPr>
          <a:xfrm rot="16200000">
            <a:off x="4667767" y="4517634"/>
            <a:ext cx="261668" cy="313633"/>
          </a:xfrm>
          <a:custGeom>
            <a:avLst/>
            <a:gdLst>
              <a:gd name="connsiteX0" fmla="*/ 0 w 173674"/>
              <a:gd name="connsiteY0" fmla="*/ 165467 h 165467"/>
              <a:gd name="connsiteX1" fmla="*/ 86837 w 173674"/>
              <a:gd name="connsiteY1" fmla="*/ 165467 h 165467"/>
              <a:gd name="connsiteX2" fmla="*/ 86837 w 173674"/>
              <a:gd name="connsiteY2" fmla="*/ 0 h 165467"/>
              <a:gd name="connsiteX3" fmla="*/ 173674 w 173674"/>
              <a:gd name="connsiteY3" fmla="*/ 0 h 165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74" h="165467">
                <a:moveTo>
                  <a:pt x="0" y="165467"/>
                </a:moveTo>
                <a:lnTo>
                  <a:pt x="86837" y="165467"/>
                </a:lnTo>
                <a:lnTo>
                  <a:pt x="86837" y="0"/>
                </a:lnTo>
                <a:lnTo>
                  <a:pt x="173674" y="0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3540" tIns="76737" rIns="93541" bIns="76737" numCol="1" spcCol="1270" anchor="ctr" anchorCtr="0">
            <a:noAutofit/>
          </a:bodyPr>
          <a:lstStyle/>
          <a:p>
            <a:pPr marL="0" lvl="0" indent="0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0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B1B3E9DC-9988-C357-2306-A0FA6F426C1A}"/>
              </a:ext>
            </a:extLst>
          </p:cNvPr>
          <p:cNvSpPr/>
          <p:nvPr/>
        </p:nvSpPr>
        <p:spPr>
          <a:xfrm rot="16200000">
            <a:off x="4354133" y="4204000"/>
            <a:ext cx="261668" cy="940902"/>
          </a:xfrm>
          <a:custGeom>
            <a:avLst/>
            <a:gdLst>
              <a:gd name="connsiteX0" fmla="*/ 0 w 173674"/>
              <a:gd name="connsiteY0" fmla="*/ 496402 h 496402"/>
              <a:gd name="connsiteX1" fmla="*/ 86837 w 173674"/>
              <a:gd name="connsiteY1" fmla="*/ 496402 h 496402"/>
              <a:gd name="connsiteX2" fmla="*/ 86837 w 173674"/>
              <a:gd name="connsiteY2" fmla="*/ 0 h 496402"/>
              <a:gd name="connsiteX3" fmla="*/ 173674 w 173674"/>
              <a:gd name="connsiteY3" fmla="*/ 0 h 496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74" h="496402">
                <a:moveTo>
                  <a:pt x="0" y="496402"/>
                </a:moveTo>
                <a:lnTo>
                  <a:pt x="86837" y="496402"/>
                </a:lnTo>
                <a:lnTo>
                  <a:pt x="86837" y="0"/>
                </a:lnTo>
                <a:lnTo>
                  <a:pt x="173674" y="0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6390" tIns="235054" rIns="86389" bIns="235053" numCol="1" spcCol="1270" anchor="ctr" anchorCtr="0">
            <a:noAutofit/>
          </a:bodyPr>
          <a:lstStyle/>
          <a:p>
            <a:pPr marL="0" lvl="0" indent="0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0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5A9F4C3B-11D1-57DE-9DBF-16E59178D5CF}"/>
              </a:ext>
            </a:extLst>
          </p:cNvPr>
          <p:cNvSpPr/>
          <p:nvPr/>
        </p:nvSpPr>
        <p:spPr>
          <a:xfrm rot="16200000">
            <a:off x="4824586" y="6157803"/>
            <a:ext cx="261668" cy="173319"/>
          </a:xfrm>
          <a:custGeom>
            <a:avLst/>
            <a:gdLst>
              <a:gd name="connsiteX0" fmla="*/ 0 w 173674"/>
              <a:gd name="connsiteY0" fmla="*/ 45720 h 91440"/>
              <a:gd name="connsiteX1" fmla="*/ 173674 w 173674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674" h="91440">
                <a:moveTo>
                  <a:pt x="0" y="45720"/>
                </a:moveTo>
                <a:lnTo>
                  <a:pt x="173674" y="45720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5196" tIns="41378" rIns="95195" bIns="41379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0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58DE2B7F-BAEA-E7C6-28BD-E55DA959B656}"/>
              </a:ext>
            </a:extLst>
          </p:cNvPr>
          <p:cNvSpPr/>
          <p:nvPr/>
        </p:nvSpPr>
        <p:spPr>
          <a:xfrm rot="16200000">
            <a:off x="2942781" y="4360818"/>
            <a:ext cx="261668" cy="627266"/>
          </a:xfrm>
          <a:custGeom>
            <a:avLst/>
            <a:gdLst>
              <a:gd name="connsiteX0" fmla="*/ 0 w 173674"/>
              <a:gd name="connsiteY0" fmla="*/ 0 h 330934"/>
              <a:gd name="connsiteX1" fmla="*/ 86837 w 173674"/>
              <a:gd name="connsiteY1" fmla="*/ 0 h 330934"/>
              <a:gd name="connsiteX2" fmla="*/ 86837 w 173674"/>
              <a:gd name="connsiteY2" fmla="*/ 330934 h 330934"/>
              <a:gd name="connsiteX3" fmla="*/ 173674 w 173674"/>
              <a:gd name="connsiteY3" fmla="*/ 330934 h 330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74" h="330934">
                <a:moveTo>
                  <a:pt x="0" y="0"/>
                </a:moveTo>
                <a:lnTo>
                  <a:pt x="86837" y="0"/>
                </a:lnTo>
                <a:lnTo>
                  <a:pt x="86837" y="330934"/>
                </a:lnTo>
                <a:lnTo>
                  <a:pt x="173674" y="330934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0194" tIns="156124" rIns="90194" bIns="156124" numCol="1" spcCol="1270" anchor="ctr" anchorCtr="0">
            <a:noAutofit/>
          </a:bodyPr>
          <a:lstStyle/>
          <a:p>
            <a:pPr marL="0" lvl="0" indent="0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0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08716C9-66F2-BBD2-039D-49F58C521D3A}"/>
              </a:ext>
            </a:extLst>
          </p:cNvPr>
          <p:cNvSpPr/>
          <p:nvPr/>
        </p:nvSpPr>
        <p:spPr>
          <a:xfrm rot="16200000">
            <a:off x="2629148" y="4587791"/>
            <a:ext cx="261668" cy="173319"/>
          </a:xfrm>
          <a:custGeom>
            <a:avLst/>
            <a:gdLst>
              <a:gd name="connsiteX0" fmla="*/ 0 w 173674"/>
              <a:gd name="connsiteY0" fmla="*/ 45720 h 91440"/>
              <a:gd name="connsiteX1" fmla="*/ 173674 w 173674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674" h="91440">
                <a:moveTo>
                  <a:pt x="0" y="45720"/>
                </a:moveTo>
                <a:lnTo>
                  <a:pt x="173674" y="45720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5195" tIns="41378" rIns="95196" bIns="41379" numCol="1" spcCol="1270" anchor="ctr" anchorCtr="0">
            <a:noAutofit/>
          </a:bodyPr>
          <a:lstStyle/>
          <a:p>
            <a:pPr marL="0" lvl="0" indent="0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0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62FA8299-5C43-0A5C-CA24-C01657EDF3DA}"/>
              </a:ext>
            </a:extLst>
          </p:cNvPr>
          <p:cNvSpPr/>
          <p:nvPr/>
        </p:nvSpPr>
        <p:spPr>
          <a:xfrm rot="16200000">
            <a:off x="2315512" y="4360818"/>
            <a:ext cx="261668" cy="627266"/>
          </a:xfrm>
          <a:custGeom>
            <a:avLst/>
            <a:gdLst>
              <a:gd name="connsiteX0" fmla="*/ 0 w 173674"/>
              <a:gd name="connsiteY0" fmla="*/ 330934 h 330934"/>
              <a:gd name="connsiteX1" fmla="*/ 86837 w 173674"/>
              <a:gd name="connsiteY1" fmla="*/ 330934 h 330934"/>
              <a:gd name="connsiteX2" fmla="*/ 86837 w 173674"/>
              <a:gd name="connsiteY2" fmla="*/ 0 h 330934"/>
              <a:gd name="connsiteX3" fmla="*/ 173674 w 173674"/>
              <a:gd name="connsiteY3" fmla="*/ 0 h 330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74" h="330934">
                <a:moveTo>
                  <a:pt x="0" y="330934"/>
                </a:moveTo>
                <a:lnTo>
                  <a:pt x="86837" y="330934"/>
                </a:lnTo>
                <a:lnTo>
                  <a:pt x="86837" y="0"/>
                </a:lnTo>
                <a:lnTo>
                  <a:pt x="173674" y="0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0194" tIns="156124" rIns="90194" bIns="156124" numCol="1" spcCol="1270" anchor="ctr" anchorCtr="0">
            <a:noAutofit/>
          </a:bodyPr>
          <a:lstStyle/>
          <a:p>
            <a:pPr marL="0" lvl="0" indent="0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0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242A47AB-1D7A-2C74-8922-738D15B11812}"/>
              </a:ext>
            </a:extLst>
          </p:cNvPr>
          <p:cNvSpPr/>
          <p:nvPr/>
        </p:nvSpPr>
        <p:spPr>
          <a:xfrm rot="16200000">
            <a:off x="2158695" y="5774012"/>
            <a:ext cx="261668" cy="940902"/>
          </a:xfrm>
          <a:custGeom>
            <a:avLst/>
            <a:gdLst>
              <a:gd name="connsiteX0" fmla="*/ 0 w 173674"/>
              <a:gd name="connsiteY0" fmla="*/ 0 h 496402"/>
              <a:gd name="connsiteX1" fmla="*/ 86837 w 173674"/>
              <a:gd name="connsiteY1" fmla="*/ 0 h 496402"/>
              <a:gd name="connsiteX2" fmla="*/ 86837 w 173674"/>
              <a:gd name="connsiteY2" fmla="*/ 496402 h 496402"/>
              <a:gd name="connsiteX3" fmla="*/ 173674 w 173674"/>
              <a:gd name="connsiteY3" fmla="*/ 496402 h 496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74" h="496402">
                <a:moveTo>
                  <a:pt x="0" y="0"/>
                </a:moveTo>
                <a:lnTo>
                  <a:pt x="86837" y="0"/>
                </a:lnTo>
                <a:lnTo>
                  <a:pt x="86837" y="496402"/>
                </a:lnTo>
                <a:lnTo>
                  <a:pt x="173674" y="496402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6390" tIns="235054" rIns="86389" bIns="235053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0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8C7A6C6F-46F9-8BD1-9BDA-B3075A239CB2}"/>
              </a:ext>
            </a:extLst>
          </p:cNvPr>
          <p:cNvSpPr/>
          <p:nvPr/>
        </p:nvSpPr>
        <p:spPr>
          <a:xfrm rot="16200000">
            <a:off x="1060976" y="4360818"/>
            <a:ext cx="261668" cy="627266"/>
          </a:xfrm>
          <a:custGeom>
            <a:avLst/>
            <a:gdLst>
              <a:gd name="connsiteX0" fmla="*/ 0 w 173674"/>
              <a:gd name="connsiteY0" fmla="*/ 0 h 330934"/>
              <a:gd name="connsiteX1" fmla="*/ 86837 w 173674"/>
              <a:gd name="connsiteY1" fmla="*/ 0 h 330934"/>
              <a:gd name="connsiteX2" fmla="*/ 86837 w 173674"/>
              <a:gd name="connsiteY2" fmla="*/ 330934 h 330934"/>
              <a:gd name="connsiteX3" fmla="*/ 173674 w 173674"/>
              <a:gd name="connsiteY3" fmla="*/ 330934 h 330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74" h="330934">
                <a:moveTo>
                  <a:pt x="0" y="0"/>
                </a:moveTo>
                <a:lnTo>
                  <a:pt x="86837" y="0"/>
                </a:lnTo>
                <a:lnTo>
                  <a:pt x="86837" y="330934"/>
                </a:lnTo>
                <a:lnTo>
                  <a:pt x="173674" y="330934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0194" tIns="156124" rIns="90194" bIns="156124" numCol="1" spcCol="1270" anchor="ctr" anchorCtr="0">
            <a:noAutofit/>
          </a:bodyPr>
          <a:lstStyle/>
          <a:p>
            <a:pPr marL="0" lvl="0" indent="0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0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376B9FD9-623D-D6D9-69E7-76E119814F21}"/>
              </a:ext>
            </a:extLst>
          </p:cNvPr>
          <p:cNvSpPr/>
          <p:nvPr/>
        </p:nvSpPr>
        <p:spPr>
          <a:xfrm rot="16200000">
            <a:off x="747342" y="4587791"/>
            <a:ext cx="261668" cy="173319"/>
          </a:xfrm>
          <a:custGeom>
            <a:avLst/>
            <a:gdLst>
              <a:gd name="connsiteX0" fmla="*/ 0 w 173674"/>
              <a:gd name="connsiteY0" fmla="*/ 45720 h 91440"/>
              <a:gd name="connsiteX1" fmla="*/ 173674 w 173674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674" h="91440">
                <a:moveTo>
                  <a:pt x="0" y="45720"/>
                </a:moveTo>
                <a:lnTo>
                  <a:pt x="173674" y="45720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5195" tIns="41378" rIns="95196" bIns="41379" numCol="1" spcCol="1270" anchor="ctr" anchorCtr="0">
            <a:noAutofit/>
          </a:bodyPr>
          <a:lstStyle/>
          <a:p>
            <a:pPr marL="0" lvl="0" indent="0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0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84E85A8-7C78-3A05-7E21-52691DE05F0D}"/>
              </a:ext>
            </a:extLst>
          </p:cNvPr>
          <p:cNvSpPr/>
          <p:nvPr/>
        </p:nvSpPr>
        <p:spPr>
          <a:xfrm rot="16200000">
            <a:off x="433707" y="4360818"/>
            <a:ext cx="261668" cy="627266"/>
          </a:xfrm>
          <a:custGeom>
            <a:avLst/>
            <a:gdLst>
              <a:gd name="connsiteX0" fmla="*/ 0 w 173674"/>
              <a:gd name="connsiteY0" fmla="*/ 330934 h 330934"/>
              <a:gd name="connsiteX1" fmla="*/ 86837 w 173674"/>
              <a:gd name="connsiteY1" fmla="*/ 330934 h 330934"/>
              <a:gd name="connsiteX2" fmla="*/ 86837 w 173674"/>
              <a:gd name="connsiteY2" fmla="*/ 0 h 330934"/>
              <a:gd name="connsiteX3" fmla="*/ 173674 w 173674"/>
              <a:gd name="connsiteY3" fmla="*/ 0 h 330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74" h="330934">
                <a:moveTo>
                  <a:pt x="0" y="330934"/>
                </a:moveTo>
                <a:lnTo>
                  <a:pt x="86837" y="330934"/>
                </a:lnTo>
                <a:lnTo>
                  <a:pt x="86837" y="0"/>
                </a:lnTo>
                <a:lnTo>
                  <a:pt x="173674" y="0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0194" tIns="156124" rIns="90194" bIns="156124" numCol="1" spcCol="1270" anchor="ctr" anchorCtr="0">
            <a:noAutofit/>
          </a:bodyPr>
          <a:lstStyle/>
          <a:p>
            <a:pPr marL="0" lvl="0" indent="0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0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AAD92381-8D3A-75C8-1877-173D7FB61665}"/>
              </a:ext>
            </a:extLst>
          </p:cNvPr>
          <p:cNvSpPr/>
          <p:nvPr/>
        </p:nvSpPr>
        <p:spPr>
          <a:xfrm rot="16200000">
            <a:off x="1217793" y="5774012"/>
            <a:ext cx="261668" cy="940902"/>
          </a:xfrm>
          <a:custGeom>
            <a:avLst/>
            <a:gdLst>
              <a:gd name="connsiteX0" fmla="*/ 0 w 173674"/>
              <a:gd name="connsiteY0" fmla="*/ 496402 h 496402"/>
              <a:gd name="connsiteX1" fmla="*/ 86837 w 173674"/>
              <a:gd name="connsiteY1" fmla="*/ 496402 h 496402"/>
              <a:gd name="connsiteX2" fmla="*/ 86837 w 173674"/>
              <a:gd name="connsiteY2" fmla="*/ 0 h 496402"/>
              <a:gd name="connsiteX3" fmla="*/ 173674 w 173674"/>
              <a:gd name="connsiteY3" fmla="*/ 0 h 496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74" h="496402">
                <a:moveTo>
                  <a:pt x="0" y="496402"/>
                </a:moveTo>
                <a:lnTo>
                  <a:pt x="86837" y="496402"/>
                </a:lnTo>
                <a:lnTo>
                  <a:pt x="86837" y="0"/>
                </a:lnTo>
                <a:lnTo>
                  <a:pt x="173674" y="0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6390" tIns="235053" rIns="86389" bIns="235054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0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EC3D000-3358-7E20-0A29-D2A2F1A506CA}"/>
              </a:ext>
            </a:extLst>
          </p:cNvPr>
          <p:cNvSpPr/>
          <p:nvPr/>
        </p:nvSpPr>
        <p:spPr>
          <a:xfrm rot="10800000">
            <a:off x="498512" y="6375297"/>
            <a:ext cx="2641129" cy="398884"/>
          </a:xfrm>
          <a:custGeom>
            <a:avLst/>
            <a:gdLst>
              <a:gd name="connsiteX0" fmla="*/ 0 w 1393410"/>
              <a:gd name="connsiteY0" fmla="*/ 0 h 264747"/>
              <a:gd name="connsiteX1" fmla="*/ 1393410 w 1393410"/>
              <a:gd name="connsiteY1" fmla="*/ 0 h 264747"/>
              <a:gd name="connsiteX2" fmla="*/ 1393410 w 1393410"/>
              <a:gd name="connsiteY2" fmla="*/ 264747 h 264747"/>
              <a:gd name="connsiteX3" fmla="*/ 0 w 1393410"/>
              <a:gd name="connsiteY3" fmla="*/ 264747 h 264747"/>
              <a:gd name="connsiteX4" fmla="*/ 0 w 1393410"/>
              <a:gd name="connsiteY4" fmla="*/ 0 h 26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3410" h="264747">
                <a:moveTo>
                  <a:pt x="0" y="0"/>
                </a:moveTo>
                <a:lnTo>
                  <a:pt x="1393410" y="0"/>
                </a:lnTo>
                <a:lnTo>
                  <a:pt x="1393410" y="264747"/>
                </a:lnTo>
                <a:lnTo>
                  <a:pt x="0" y="2647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84" tIns="6984" rIns="6985" bIns="6985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User (</a:t>
            </a:r>
            <a:r>
              <a:rPr lang="en-US" sz="2000" kern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shiroryou</a:t>
            </a:r>
            <a: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085C9101-1CDB-E6E1-BA23-1E5E53522072}"/>
              </a:ext>
            </a:extLst>
          </p:cNvPr>
          <p:cNvSpPr/>
          <p:nvPr/>
        </p:nvSpPr>
        <p:spPr>
          <a:xfrm rot="16200000">
            <a:off x="224004" y="5208550"/>
            <a:ext cx="1308343" cy="501813"/>
          </a:xfrm>
          <a:custGeom>
            <a:avLst/>
            <a:gdLst>
              <a:gd name="connsiteX0" fmla="*/ 0 w 868373"/>
              <a:gd name="connsiteY0" fmla="*/ 0 h 264747"/>
              <a:gd name="connsiteX1" fmla="*/ 868373 w 868373"/>
              <a:gd name="connsiteY1" fmla="*/ 0 h 264747"/>
              <a:gd name="connsiteX2" fmla="*/ 868373 w 868373"/>
              <a:gd name="connsiteY2" fmla="*/ 264747 h 264747"/>
              <a:gd name="connsiteX3" fmla="*/ 0 w 868373"/>
              <a:gd name="connsiteY3" fmla="*/ 264747 h 264747"/>
              <a:gd name="connsiteX4" fmla="*/ 0 w 868373"/>
              <a:gd name="connsiteY4" fmla="*/ 0 h 26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373" h="264747">
                <a:moveTo>
                  <a:pt x="0" y="0"/>
                </a:moveTo>
                <a:lnTo>
                  <a:pt x="868373" y="0"/>
                </a:lnTo>
                <a:lnTo>
                  <a:pt x="868373" y="264747"/>
                </a:lnTo>
                <a:lnTo>
                  <a:pt x="0" y="2647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Permissions:</a:t>
            </a:r>
            <a:endParaRPr lang="en-IN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56123D5A-3580-D4BD-604D-567C7E427D87}"/>
              </a:ext>
            </a:extLst>
          </p:cNvPr>
          <p:cNvSpPr/>
          <p:nvPr/>
        </p:nvSpPr>
        <p:spPr>
          <a:xfrm rot="16200000">
            <a:off x="-403264" y="3638538"/>
            <a:ext cx="1308343" cy="501813"/>
          </a:xfrm>
          <a:custGeom>
            <a:avLst/>
            <a:gdLst>
              <a:gd name="connsiteX0" fmla="*/ 0 w 868373"/>
              <a:gd name="connsiteY0" fmla="*/ 0 h 264747"/>
              <a:gd name="connsiteX1" fmla="*/ 868373 w 868373"/>
              <a:gd name="connsiteY1" fmla="*/ 0 h 264747"/>
              <a:gd name="connsiteX2" fmla="*/ 868373 w 868373"/>
              <a:gd name="connsiteY2" fmla="*/ 264747 h 264747"/>
              <a:gd name="connsiteX3" fmla="*/ 0 w 868373"/>
              <a:gd name="connsiteY3" fmla="*/ 264747 h 264747"/>
              <a:gd name="connsiteX4" fmla="*/ 0 w 868373"/>
              <a:gd name="connsiteY4" fmla="*/ 0 h 26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373" h="264747">
                <a:moveTo>
                  <a:pt x="0" y="0"/>
                </a:moveTo>
                <a:lnTo>
                  <a:pt x="868373" y="0"/>
                </a:lnTo>
                <a:lnTo>
                  <a:pt x="868373" y="264747"/>
                </a:lnTo>
                <a:lnTo>
                  <a:pt x="0" y="2647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(r)</a:t>
            </a:r>
            <a:endParaRPr lang="en-IN" sz="16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0D0194E6-195A-A358-16A4-250A71395574}"/>
              </a:ext>
            </a:extLst>
          </p:cNvPr>
          <p:cNvSpPr/>
          <p:nvPr/>
        </p:nvSpPr>
        <p:spPr>
          <a:xfrm rot="16200000">
            <a:off x="224004" y="3638538"/>
            <a:ext cx="1308343" cy="501813"/>
          </a:xfrm>
          <a:custGeom>
            <a:avLst/>
            <a:gdLst>
              <a:gd name="connsiteX0" fmla="*/ 0 w 868373"/>
              <a:gd name="connsiteY0" fmla="*/ 0 h 264747"/>
              <a:gd name="connsiteX1" fmla="*/ 868373 w 868373"/>
              <a:gd name="connsiteY1" fmla="*/ 0 h 264747"/>
              <a:gd name="connsiteX2" fmla="*/ 868373 w 868373"/>
              <a:gd name="connsiteY2" fmla="*/ 264747 h 264747"/>
              <a:gd name="connsiteX3" fmla="*/ 0 w 868373"/>
              <a:gd name="connsiteY3" fmla="*/ 264747 h 264747"/>
              <a:gd name="connsiteX4" fmla="*/ 0 w 868373"/>
              <a:gd name="connsiteY4" fmla="*/ 0 h 26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373" h="264747">
                <a:moveTo>
                  <a:pt x="0" y="0"/>
                </a:moveTo>
                <a:lnTo>
                  <a:pt x="868373" y="0"/>
                </a:lnTo>
                <a:lnTo>
                  <a:pt x="868373" y="264747"/>
                </a:lnTo>
                <a:lnTo>
                  <a:pt x="0" y="2647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(w)</a:t>
            </a:r>
            <a:endParaRPr lang="en-IN" sz="16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AA7EC5EC-725F-8768-5BAB-A0DDA47D4372}"/>
              </a:ext>
            </a:extLst>
          </p:cNvPr>
          <p:cNvSpPr/>
          <p:nvPr/>
        </p:nvSpPr>
        <p:spPr>
          <a:xfrm rot="16200000">
            <a:off x="851272" y="3638538"/>
            <a:ext cx="1308343" cy="501813"/>
          </a:xfrm>
          <a:custGeom>
            <a:avLst/>
            <a:gdLst>
              <a:gd name="connsiteX0" fmla="*/ 0 w 868373"/>
              <a:gd name="connsiteY0" fmla="*/ 0 h 264747"/>
              <a:gd name="connsiteX1" fmla="*/ 868373 w 868373"/>
              <a:gd name="connsiteY1" fmla="*/ 0 h 264747"/>
              <a:gd name="connsiteX2" fmla="*/ 868373 w 868373"/>
              <a:gd name="connsiteY2" fmla="*/ 264747 h 264747"/>
              <a:gd name="connsiteX3" fmla="*/ 0 w 868373"/>
              <a:gd name="connsiteY3" fmla="*/ 264747 h 264747"/>
              <a:gd name="connsiteX4" fmla="*/ 0 w 868373"/>
              <a:gd name="connsiteY4" fmla="*/ 0 h 26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373" h="264747">
                <a:moveTo>
                  <a:pt x="0" y="0"/>
                </a:moveTo>
                <a:lnTo>
                  <a:pt x="868373" y="0"/>
                </a:lnTo>
                <a:lnTo>
                  <a:pt x="868373" y="264747"/>
                </a:lnTo>
                <a:lnTo>
                  <a:pt x="0" y="2647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 (x)</a:t>
            </a:r>
            <a:endParaRPr lang="en-IN" sz="16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6746518A-96DB-EC64-E0F7-BDAC7D8036C2}"/>
              </a:ext>
            </a:extLst>
          </p:cNvPr>
          <p:cNvSpPr/>
          <p:nvPr/>
        </p:nvSpPr>
        <p:spPr>
          <a:xfrm rot="16200000">
            <a:off x="2105809" y="5208550"/>
            <a:ext cx="1308343" cy="501813"/>
          </a:xfrm>
          <a:custGeom>
            <a:avLst/>
            <a:gdLst>
              <a:gd name="connsiteX0" fmla="*/ 0 w 868373"/>
              <a:gd name="connsiteY0" fmla="*/ 0 h 264747"/>
              <a:gd name="connsiteX1" fmla="*/ 868373 w 868373"/>
              <a:gd name="connsiteY1" fmla="*/ 0 h 264747"/>
              <a:gd name="connsiteX2" fmla="*/ 868373 w 868373"/>
              <a:gd name="connsiteY2" fmla="*/ 264747 h 264747"/>
              <a:gd name="connsiteX3" fmla="*/ 0 w 868373"/>
              <a:gd name="connsiteY3" fmla="*/ 264747 h 264747"/>
              <a:gd name="connsiteX4" fmla="*/ 0 w 868373"/>
              <a:gd name="connsiteY4" fmla="*/ 0 h 26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373" h="264747">
                <a:moveTo>
                  <a:pt x="0" y="0"/>
                </a:moveTo>
                <a:lnTo>
                  <a:pt x="868373" y="0"/>
                </a:lnTo>
                <a:lnTo>
                  <a:pt x="868373" y="264747"/>
                </a:lnTo>
                <a:lnTo>
                  <a:pt x="0" y="2647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IN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C4DBED21-0AD7-1F48-EB32-9401F35187DE}"/>
              </a:ext>
            </a:extLst>
          </p:cNvPr>
          <p:cNvSpPr/>
          <p:nvPr/>
        </p:nvSpPr>
        <p:spPr>
          <a:xfrm rot="16200000">
            <a:off x="1478541" y="3638538"/>
            <a:ext cx="1308343" cy="501813"/>
          </a:xfrm>
          <a:custGeom>
            <a:avLst/>
            <a:gdLst>
              <a:gd name="connsiteX0" fmla="*/ 0 w 868373"/>
              <a:gd name="connsiteY0" fmla="*/ 0 h 264747"/>
              <a:gd name="connsiteX1" fmla="*/ 868373 w 868373"/>
              <a:gd name="connsiteY1" fmla="*/ 0 h 264747"/>
              <a:gd name="connsiteX2" fmla="*/ 868373 w 868373"/>
              <a:gd name="connsiteY2" fmla="*/ 264747 h 264747"/>
              <a:gd name="connsiteX3" fmla="*/ 0 w 868373"/>
              <a:gd name="connsiteY3" fmla="*/ 264747 h 264747"/>
              <a:gd name="connsiteX4" fmla="*/ 0 w 868373"/>
              <a:gd name="connsiteY4" fmla="*/ 0 h 26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373" h="264747">
                <a:moveTo>
                  <a:pt x="0" y="0"/>
                </a:moveTo>
                <a:lnTo>
                  <a:pt x="868373" y="0"/>
                </a:lnTo>
                <a:lnTo>
                  <a:pt x="868373" y="264747"/>
                </a:lnTo>
                <a:lnTo>
                  <a:pt x="0" y="2647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 –l</a:t>
            </a:r>
            <a:endParaRPr lang="en-IN" sz="16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81F79C4A-3790-E479-C0FE-A19075A55CD0}"/>
              </a:ext>
            </a:extLst>
          </p:cNvPr>
          <p:cNvSpPr/>
          <p:nvPr/>
        </p:nvSpPr>
        <p:spPr>
          <a:xfrm rot="16200000">
            <a:off x="2105809" y="3638538"/>
            <a:ext cx="1308343" cy="501813"/>
          </a:xfrm>
          <a:custGeom>
            <a:avLst/>
            <a:gdLst>
              <a:gd name="connsiteX0" fmla="*/ 0 w 868373"/>
              <a:gd name="connsiteY0" fmla="*/ 0 h 264747"/>
              <a:gd name="connsiteX1" fmla="*/ 868373 w 868373"/>
              <a:gd name="connsiteY1" fmla="*/ 0 h 264747"/>
              <a:gd name="connsiteX2" fmla="*/ 868373 w 868373"/>
              <a:gd name="connsiteY2" fmla="*/ 264747 h 264747"/>
              <a:gd name="connsiteX3" fmla="*/ 0 w 868373"/>
              <a:gd name="connsiteY3" fmla="*/ 264747 h 264747"/>
              <a:gd name="connsiteX4" fmla="*/ 0 w 868373"/>
              <a:gd name="connsiteY4" fmla="*/ 0 h 26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373" h="264747">
                <a:moveTo>
                  <a:pt x="0" y="0"/>
                </a:moveTo>
                <a:lnTo>
                  <a:pt x="868373" y="0"/>
                </a:lnTo>
                <a:lnTo>
                  <a:pt x="868373" y="264747"/>
                </a:lnTo>
                <a:lnTo>
                  <a:pt x="0" y="2647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1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1100" kern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rw</a:t>
            </a:r>
            <a:r>
              <a:rPr lang="en-IN" sz="11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-r--r-- 1 </a:t>
            </a:r>
            <a:r>
              <a:rPr lang="en-IN" sz="1100" kern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shiroryou</a:t>
            </a:r>
            <a:r>
              <a:rPr lang="en-IN" sz="11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users 1024 Sep 20 myfile.txt</a:t>
            </a: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6FE0338D-5EC4-EDEF-D0A4-70B3F1F786F9}"/>
              </a:ext>
            </a:extLst>
          </p:cNvPr>
          <p:cNvSpPr/>
          <p:nvPr/>
        </p:nvSpPr>
        <p:spPr>
          <a:xfrm rot="16200000">
            <a:off x="2733078" y="3638538"/>
            <a:ext cx="1308343" cy="501813"/>
          </a:xfrm>
          <a:custGeom>
            <a:avLst/>
            <a:gdLst>
              <a:gd name="connsiteX0" fmla="*/ 0 w 868373"/>
              <a:gd name="connsiteY0" fmla="*/ 0 h 264747"/>
              <a:gd name="connsiteX1" fmla="*/ 868373 w 868373"/>
              <a:gd name="connsiteY1" fmla="*/ 0 h 264747"/>
              <a:gd name="connsiteX2" fmla="*/ 868373 w 868373"/>
              <a:gd name="connsiteY2" fmla="*/ 264747 h 264747"/>
              <a:gd name="connsiteX3" fmla="*/ 0 w 868373"/>
              <a:gd name="connsiteY3" fmla="*/ 264747 h 264747"/>
              <a:gd name="connsiteX4" fmla="*/ 0 w 868373"/>
              <a:gd name="connsiteY4" fmla="*/ 0 h 26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373" h="264747">
                <a:moveTo>
                  <a:pt x="0" y="0"/>
                </a:moveTo>
                <a:lnTo>
                  <a:pt x="868373" y="0"/>
                </a:lnTo>
                <a:lnTo>
                  <a:pt x="868373" y="264747"/>
                </a:lnTo>
                <a:lnTo>
                  <a:pt x="0" y="2647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shiroryou</a:t>
            </a:r>
            <a:r>
              <a:rPr lang="en-US" sz="11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read and write, others can only read.</a:t>
            </a:r>
            <a:endParaRPr lang="en-IN" sz="11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F4F31EE5-0C42-B033-9925-4FDA9C62CF89}"/>
              </a:ext>
            </a:extLst>
          </p:cNvPr>
          <p:cNvSpPr/>
          <p:nvPr/>
        </p:nvSpPr>
        <p:spPr>
          <a:xfrm rot="10800000">
            <a:off x="3634854" y="6375297"/>
            <a:ext cx="2641129" cy="398884"/>
          </a:xfrm>
          <a:custGeom>
            <a:avLst/>
            <a:gdLst>
              <a:gd name="connsiteX0" fmla="*/ 0 w 1393410"/>
              <a:gd name="connsiteY0" fmla="*/ 0 h 264747"/>
              <a:gd name="connsiteX1" fmla="*/ 1393410 w 1393410"/>
              <a:gd name="connsiteY1" fmla="*/ 0 h 264747"/>
              <a:gd name="connsiteX2" fmla="*/ 1393410 w 1393410"/>
              <a:gd name="connsiteY2" fmla="*/ 264747 h 264747"/>
              <a:gd name="connsiteX3" fmla="*/ 0 w 1393410"/>
              <a:gd name="connsiteY3" fmla="*/ 264747 h 264747"/>
              <a:gd name="connsiteX4" fmla="*/ 0 w 1393410"/>
              <a:gd name="connsiteY4" fmla="*/ 0 h 26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3410" h="264747">
                <a:moveTo>
                  <a:pt x="0" y="0"/>
                </a:moveTo>
                <a:lnTo>
                  <a:pt x="1393410" y="0"/>
                </a:lnTo>
                <a:lnTo>
                  <a:pt x="1393410" y="264747"/>
                </a:lnTo>
                <a:lnTo>
                  <a:pt x="0" y="2647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84" tIns="6984" rIns="6985" bIns="6985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User (admin)</a:t>
            </a:r>
            <a:endParaRPr lang="en-IN" sz="24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EEDA46FE-65EB-B5B0-BEB6-10C950F61003}"/>
              </a:ext>
            </a:extLst>
          </p:cNvPr>
          <p:cNvSpPr/>
          <p:nvPr/>
        </p:nvSpPr>
        <p:spPr>
          <a:xfrm rot="16200000">
            <a:off x="4301248" y="5208550"/>
            <a:ext cx="1308343" cy="501813"/>
          </a:xfrm>
          <a:custGeom>
            <a:avLst/>
            <a:gdLst>
              <a:gd name="connsiteX0" fmla="*/ 0 w 868373"/>
              <a:gd name="connsiteY0" fmla="*/ 0 h 264747"/>
              <a:gd name="connsiteX1" fmla="*/ 868373 w 868373"/>
              <a:gd name="connsiteY1" fmla="*/ 0 h 264747"/>
              <a:gd name="connsiteX2" fmla="*/ 868373 w 868373"/>
              <a:gd name="connsiteY2" fmla="*/ 264747 h 264747"/>
              <a:gd name="connsiteX3" fmla="*/ 0 w 868373"/>
              <a:gd name="connsiteY3" fmla="*/ 264747 h 264747"/>
              <a:gd name="connsiteX4" fmla="*/ 0 w 868373"/>
              <a:gd name="connsiteY4" fmla="*/ 0 h 26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373" h="264747">
                <a:moveTo>
                  <a:pt x="0" y="0"/>
                </a:moveTo>
                <a:lnTo>
                  <a:pt x="868373" y="0"/>
                </a:lnTo>
                <a:lnTo>
                  <a:pt x="868373" y="264747"/>
                </a:lnTo>
                <a:lnTo>
                  <a:pt x="0" y="2647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6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Elevated Privileges</a:t>
            </a:r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93259E62-D3CF-E161-5D86-F738CDB1A916}"/>
              </a:ext>
            </a:extLst>
          </p:cNvPr>
          <p:cNvSpPr/>
          <p:nvPr/>
        </p:nvSpPr>
        <p:spPr>
          <a:xfrm rot="16200000">
            <a:off x="3360344" y="3638538"/>
            <a:ext cx="1308343" cy="501813"/>
          </a:xfrm>
          <a:custGeom>
            <a:avLst/>
            <a:gdLst>
              <a:gd name="connsiteX0" fmla="*/ 0 w 868373"/>
              <a:gd name="connsiteY0" fmla="*/ 0 h 264747"/>
              <a:gd name="connsiteX1" fmla="*/ 868373 w 868373"/>
              <a:gd name="connsiteY1" fmla="*/ 0 h 264747"/>
              <a:gd name="connsiteX2" fmla="*/ 868373 w 868373"/>
              <a:gd name="connsiteY2" fmla="*/ 264747 h 264747"/>
              <a:gd name="connsiteX3" fmla="*/ 0 w 868373"/>
              <a:gd name="connsiteY3" fmla="*/ 264747 h 264747"/>
              <a:gd name="connsiteX4" fmla="*/ 0 w 868373"/>
              <a:gd name="connsiteY4" fmla="*/ 0 h 26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373" h="264747">
                <a:moveTo>
                  <a:pt x="0" y="0"/>
                </a:moveTo>
                <a:lnTo>
                  <a:pt x="868373" y="0"/>
                </a:lnTo>
                <a:lnTo>
                  <a:pt x="868373" y="264747"/>
                </a:lnTo>
                <a:lnTo>
                  <a:pt x="0" y="2647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1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install/uninstall software</a:t>
            </a: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BAC4F85D-D347-14DA-7EA2-067780D16585}"/>
              </a:ext>
            </a:extLst>
          </p:cNvPr>
          <p:cNvSpPr/>
          <p:nvPr/>
        </p:nvSpPr>
        <p:spPr>
          <a:xfrm rot="16200000">
            <a:off x="3987612" y="3638538"/>
            <a:ext cx="1308343" cy="501813"/>
          </a:xfrm>
          <a:custGeom>
            <a:avLst/>
            <a:gdLst>
              <a:gd name="connsiteX0" fmla="*/ 0 w 868373"/>
              <a:gd name="connsiteY0" fmla="*/ 0 h 264747"/>
              <a:gd name="connsiteX1" fmla="*/ 868373 w 868373"/>
              <a:gd name="connsiteY1" fmla="*/ 0 h 264747"/>
              <a:gd name="connsiteX2" fmla="*/ 868373 w 868373"/>
              <a:gd name="connsiteY2" fmla="*/ 264747 h 264747"/>
              <a:gd name="connsiteX3" fmla="*/ 0 w 868373"/>
              <a:gd name="connsiteY3" fmla="*/ 264747 h 264747"/>
              <a:gd name="connsiteX4" fmla="*/ 0 w 868373"/>
              <a:gd name="connsiteY4" fmla="*/ 0 h 26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373" h="264747">
                <a:moveTo>
                  <a:pt x="0" y="0"/>
                </a:moveTo>
                <a:lnTo>
                  <a:pt x="868373" y="0"/>
                </a:lnTo>
                <a:lnTo>
                  <a:pt x="868373" y="264747"/>
                </a:lnTo>
                <a:lnTo>
                  <a:pt x="0" y="2647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manage users (create/delete/change permissions)</a:t>
            </a:r>
            <a:endParaRPr lang="en-IN" sz="11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80CA53A2-FE00-34C9-3254-44A74E1ECCD5}"/>
              </a:ext>
            </a:extLst>
          </p:cNvPr>
          <p:cNvSpPr/>
          <p:nvPr/>
        </p:nvSpPr>
        <p:spPr>
          <a:xfrm rot="16200000">
            <a:off x="4614881" y="3638538"/>
            <a:ext cx="1308343" cy="501813"/>
          </a:xfrm>
          <a:custGeom>
            <a:avLst/>
            <a:gdLst>
              <a:gd name="connsiteX0" fmla="*/ 0 w 868373"/>
              <a:gd name="connsiteY0" fmla="*/ 0 h 264747"/>
              <a:gd name="connsiteX1" fmla="*/ 868373 w 868373"/>
              <a:gd name="connsiteY1" fmla="*/ 0 h 264747"/>
              <a:gd name="connsiteX2" fmla="*/ 868373 w 868373"/>
              <a:gd name="connsiteY2" fmla="*/ 264747 h 264747"/>
              <a:gd name="connsiteX3" fmla="*/ 0 w 868373"/>
              <a:gd name="connsiteY3" fmla="*/ 264747 h 264747"/>
              <a:gd name="connsiteX4" fmla="*/ 0 w 868373"/>
              <a:gd name="connsiteY4" fmla="*/ 0 h 26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373" h="264747">
                <a:moveTo>
                  <a:pt x="0" y="0"/>
                </a:moveTo>
                <a:lnTo>
                  <a:pt x="868373" y="0"/>
                </a:lnTo>
                <a:lnTo>
                  <a:pt x="868373" y="264747"/>
                </a:lnTo>
                <a:lnTo>
                  <a:pt x="0" y="2647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access some system files, but not all root-level files</a:t>
            </a:r>
            <a:endParaRPr lang="en-IN" sz="11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8155CA69-D5BB-7583-351A-F1D01358012D}"/>
              </a:ext>
            </a:extLst>
          </p:cNvPr>
          <p:cNvSpPr/>
          <p:nvPr/>
        </p:nvSpPr>
        <p:spPr>
          <a:xfrm rot="16200000">
            <a:off x="5242149" y="3638538"/>
            <a:ext cx="1308343" cy="501813"/>
          </a:xfrm>
          <a:custGeom>
            <a:avLst/>
            <a:gdLst>
              <a:gd name="connsiteX0" fmla="*/ 0 w 868373"/>
              <a:gd name="connsiteY0" fmla="*/ 0 h 264747"/>
              <a:gd name="connsiteX1" fmla="*/ 868373 w 868373"/>
              <a:gd name="connsiteY1" fmla="*/ 0 h 264747"/>
              <a:gd name="connsiteX2" fmla="*/ 868373 w 868373"/>
              <a:gd name="connsiteY2" fmla="*/ 264747 h 264747"/>
              <a:gd name="connsiteX3" fmla="*/ 0 w 868373"/>
              <a:gd name="connsiteY3" fmla="*/ 264747 h 264747"/>
              <a:gd name="connsiteX4" fmla="*/ 0 w 868373"/>
              <a:gd name="connsiteY4" fmla="*/ 0 h 26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373" h="264747">
                <a:moveTo>
                  <a:pt x="0" y="0"/>
                </a:moveTo>
                <a:lnTo>
                  <a:pt x="868373" y="0"/>
                </a:lnTo>
                <a:lnTo>
                  <a:pt x="868373" y="264747"/>
                </a:lnTo>
                <a:lnTo>
                  <a:pt x="0" y="2647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1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DA585C4-D296-B996-CF09-83923BFA12E7}"/>
              </a:ext>
            </a:extLst>
          </p:cNvPr>
          <p:cNvGrpSpPr/>
          <p:nvPr/>
        </p:nvGrpSpPr>
        <p:grpSpPr>
          <a:xfrm>
            <a:off x="3983156" y="83816"/>
            <a:ext cx="3732243" cy="1319776"/>
            <a:chOff x="4265424" y="83816"/>
            <a:chExt cx="3732243" cy="1319776"/>
          </a:xfrm>
        </p:grpSpPr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268FF91A-6D0C-759B-72E2-8274881D1F42}"/>
                </a:ext>
              </a:extLst>
            </p:cNvPr>
            <p:cNvSpPr/>
            <p:nvPr/>
          </p:nvSpPr>
          <p:spPr>
            <a:xfrm rot="16200000">
              <a:off x="3999581" y="361089"/>
              <a:ext cx="1308343" cy="776658"/>
            </a:xfrm>
            <a:custGeom>
              <a:avLst/>
              <a:gdLst>
                <a:gd name="connsiteX0" fmla="*/ 0 w 868373"/>
                <a:gd name="connsiteY0" fmla="*/ 0 h 264747"/>
                <a:gd name="connsiteX1" fmla="*/ 868373 w 868373"/>
                <a:gd name="connsiteY1" fmla="*/ 0 h 264747"/>
                <a:gd name="connsiteX2" fmla="*/ 868373 w 868373"/>
                <a:gd name="connsiteY2" fmla="*/ 264747 h 264747"/>
                <a:gd name="connsiteX3" fmla="*/ 0 w 868373"/>
                <a:gd name="connsiteY3" fmla="*/ 264747 h 264747"/>
                <a:gd name="connsiteX4" fmla="*/ 0 w 868373"/>
                <a:gd name="connsiteY4" fmla="*/ 0 h 264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373" h="264747">
                  <a:moveTo>
                    <a:pt x="0" y="0"/>
                  </a:moveTo>
                  <a:lnTo>
                    <a:pt x="868373" y="0"/>
                  </a:lnTo>
                  <a:lnTo>
                    <a:pt x="868373" y="264747"/>
                  </a:lnTo>
                  <a:lnTo>
                    <a:pt x="0" y="264747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75" tIns="3175" rIns="3175" bIns="3175" numCol="1" spcCol="1270" anchor="ctr" anchorCtr="0">
              <a:noAutofit/>
            </a:bodyPr>
            <a:lstStyle/>
            <a:p>
              <a:pPr marL="0" lvl="0" indent="0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r>
                <a:rPr lang="en-US" sz="1000" kern="12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sudo</a:t>
              </a:r>
              <a:r>
                <a:rPr lang="en-US" sz="1000" kern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 allows admin to temporarily gain root privileges.</a:t>
              </a:r>
              <a:endParaRPr lang="en-IN" sz="1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595324D8-9E41-6700-7CD9-1ABA13D6BF36}"/>
                </a:ext>
              </a:extLst>
            </p:cNvPr>
            <p:cNvSpPr/>
            <p:nvPr/>
          </p:nvSpPr>
          <p:spPr>
            <a:xfrm rot="16200000">
              <a:off x="4883060" y="361083"/>
              <a:ext cx="1308343" cy="776659"/>
            </a:xfrm>
            <a:custGeom>
              <a:avLst/>
              <a:gdLst>
                <a:gd name="connsiteX0" fmla="*/ 0 w 868373"/>
                <a:gd name="connsiteY0" fmla="*/ 0 h 264747"/>
                <a:gd name="connsiteX1" fmla="*/ 868373 w 868373"/>
                <a:gd name="connsiteY1" fmla="*/ 0 h 264747"/>
                <a:gd name="connsiteX2" fmla="*/ 868373 w 868373"/>
                <a:gd name="connsiteY2" fmla="*/ 264747 h 264747"/>
                <a:gd name="connsiteX3" fmla="*/ 0 w 868373"/>
                <a:gd name="connsiteY3" fmla="*/ 264747 h 264747"/>
                <a:gd name="connsiteX4" fmla="*/ 0 w 868373"/>
                <a:gd name="connsiteY4" fmla="*/ 0 h 264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373" h="264747">
                  <a:moveTo>
                    <a:pt x="0" y="0"/>
                  </a:moveTo>
                  <a:lnTo>
                    <a:pt x="868373" y="0"/>
                  </a:lnTo>
                  <a:lnTo>
                    <a:pt x="868373" y="264747"/>
                  </a:lnTo>
                  <a:lnTo>
                    <a:pt x="0" y="264747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75" tIns="3175" rIns="3175" bIns="3175" numCol="1" spcCol="1270" anchor="ctr" anchorCtr="0">
              <a:noAutofit/>
            </a:bodyPr>
            <a:lstStyle/>
            <a:p>
              <a:pPr marL="0" lvl="0" indent="0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admin installs the Apache web server, available for all users.</a:t>
              </a:r>
              <a:endParaRPr lang="en-IN" sz="1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0265541D-46DA-D1B0-B63B-8541E4D54CE3}"/>
                </a:ext>
              </a:extLst>
            </p:cNvPr>
            <p:cNvSpPr/>
            <p:nvPr/>
          </p:nvSpPr>
          <p:spPr>
            <a:xfrm rot="16200000">
              <a:off x="5649873" y="435786"/>
              <a:ext cx="1308343" cy="627267"/>
            </a:xfrm>
            <a:custGeom>
              <a:avLst/>
              <a:gdLst>
                <a:gd name="connsiteX0" fmla="*/ 0 w 868373"/>
                <a:gd name="connsiteY0" fmla="*/ 0 h 264747"/>
                <a:gd name="connsiteX1" fmla="*/ 868373 w 868373"/>
                <a:gd name="connsiteY1" fmla="*/ 0 h 264747"/>
                <a:gd name="connsiteX2" fmla="*/ 868373 w 868373"/>
                <a:gd name="connsiteY2" fmla="*/ 264747 h 264747"/>
                <a:gd name="connsiteX3" fmla="*/ 0 w 868373"/>
                <a:gd name="connsiteY3" fmla="*/ 264747 h 264747"/>
                <a:gd name="connsiteX4" fmla="*/ 0 w 868373"/>
                <a:gd name="connsiteY4" fmla="*/ 0 h 264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373" h="264747">
                  <a:moveTo>
                    <a:pt x="0" y="0"/>
                  </a:moveTo>
                  <a:lnTo>
                    <a:pt x="868373" y="0"/>
                  </a:lnTo>
                  <a:lnTo>
                    <a:pt x="868373" y="264747"/>
                  </a:lnTo>
                  <a:lnTo>
                    <a:pt x="0" y="264747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75" tIns="3175" rIns="3175" bIns="3175" numCol="1" spcCol="1270" anchor="ctr" anchorCtr="0">
              <a:noAutofit/>
            </a:bodyPr>
            <a:lstStyle/>
            <a:p>
              <a:pPr marL="0" lvl="0" indent="0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'apt-get' is a package manager used in Debian-based systems to install software.</a:t>
              </a:r>
              <a:endParaRPr lang="en-IN" sz="1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C2599F4A-F1E6-11C2-EB59-89E597053157}"/>
                </a:ext>
              </a:extLst>
            </p:cNvPr>
            <p:cNvSpPr/>
            <p:nvPr/>
          </p:nvSpPr>
          <p:spPr>
            <a:xfrm rot="16200000">
              <a:off x="6360340" y="466609"/>
              <a:ext cx="1319776" cy="554190"/>
            </a:xfrm>
            <a:custGeom>
              <a:avLst/>
              <a:gdLst>
                <a:gd name="connsiteX0" fmla="*/ 0 w 868373"/>
                <a:gd name="connsiteY0" fmla="*/ 0 h 264747"/>
                <a:gd name="connsiteX1" fmla="*/ 868373 w 868373"/>
                <a:gd name="connsiteY1" fmla="*/ 0 h 264747"/>
                <a:gd name="connsiteX2" fmla="*/ 868373 w 868373"/>
                <a:gd name="connsiteY2" fmla="*/ 264747 h 264747"/>
                <a:gd name="connsiteX3" fmla="*/ 0 w 868373"/>
                <a:gd name="connsiteY3" fmla="*/ 264747 h 264747"/>
                <a:gd name="connsiteX4" fmla="*/ 0 w 868373"/>
                <a:gd name="connsiteY4" fmla="*/ 0 h 264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373" h="264747">
                  <a:moveTo>
                    <a:pt x="0" y="0"/>
                  </a:moveTo>
                  <a:lnTo>
                    <a:pt x="868373" y="0"/>
                  </a:lnTo>
                  <a:lnTo>
                    <a:pt x="868373" y="264747"/>
                  </a:lnTo>
                  <a:lnTo>
                    <a:pt x="0" y="264747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75" tIns="3175" rIns="3175" bIns="3175" numCol="1" spcCol="1270" anchor="ctr" anchorCtr="0">
              <a:noAutofit/>
            </a:bodyPr>
            <a:lstStyle/>
            <a:p>
              <a:pPr marL="0" lvl="0" indent="0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Admin installs an essential web server for company-wide use.</a:t>
              </a:r>
              <a:endParaRPr lang="en-IN" sz="1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60D28056-2A00-C0B2-0976-F5C535207430}"/>
                </a:ext>
              </a:extLst>
            </p:cNvPr>
            <p:cNvSpPr/>
            <p:nvPr/>
          </p:nvSpPr>
          <p:spPr>
            <a:xfrm rot="16200000">
              <a:off x="7024148" y="430072"/>
              <a:ext cx="1319774" cy="627265"/>
            </a:xfrm>
            <a:custGeom>
              <a:avLst/>
              <a:gdLst>
                <a:gd name="connsiteX0" fmla="*/ 0 w 868373"/>
                <a:gd name="connsiteY0" fmla="*/ 0 h 264747"/>
                <a:gd name="connsiteX1" fmla="*/ 868373 w 868373"/>
                <a:gd name="connsiteY1" fmla="*/ 0 h 264747"/>
                <a:gd name="connsiteX2" fmla="*/ 868373 w 868373"/>
                <a:gd name="connsiteY2" fmla="*/ 264747 h 264747"/>
                <a:gd name="connsiteX3" fmla="*/ 0 w 868373"/>
                <a:gd name="connsiteY3" fmla="*/ 264747 h 264747"/>
                <a:gd name="connsiteX4" fmla="*/ 0 w 868373"/>
                <a:gd name="connsiteY4" fmla="*/ 0 h 264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373" h="264747">
                  <a:moveTo>
                    <a:pt x="0" y="0"/>
                  </a:moveTo>
                  <a:lnTo>
                    <a:pt x="868373" y="0"/>
                  </a:lnTo>
                  <a:lnTo>
                    <a:pt x="868373" y="264747"/>
                  </a:lnTo>
                  <a:lnTo>
                    <a:pt x="0" y="264747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75" tIns="3175" rIns="3175" bIns="3175" numCol="1" spcCol="1270" anchor="ctr" anchorCtr="0">
              <a:noAutofit/>
            </a:bodyPr>
            <a:lstStyle/>
            <a:p>
              <a:pPr marL="0" lvl="0" indent="0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Without admin privileges, a normal user couldn’t install the server for everyone.</a:t>
              </a:r>
              <a:endParaRPr lang="en-IN" sz="1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D352D46E-8501-64D4-0F01-74E2819289ED}"/>
              </a:ext>
            </a:extLst>
          </p:cNvPr>
          <p:cNvSpPr/>
          <p:nvPr/>
        </p:nvSpPr>
        <p:spPr>
          <a:xfrm rot="10800000">
            <a:off x="7555280" y="6375297"/>
            <a:ext cx="2641129" cy="398884"/>
          </a:xfrm>
          <a:custGeom>
            <a:avLst/>
            <a:gdLst>
              <a:gd name="connsiteX0" fmla="*/ 0 w 1393410"/>
              <a:gd name="connsiteY0" fmla="*/ 0 h 264747"/>
              <a:gd name="connsiteX1" fmla="*/ 1393410 w 1393410"/>
              <a:gd name="connsiteY1" fmla="*/ 0 h 264747"/>
              <a:gd name="connsiteX2" fmla="*/ 1393410 w 1393410"/>
              <a:gd name="connsiteY2" fmla="*/ 264747 h 264747"/>
              <a:gd name="connsiteX3" fmla="*/ 0 w 1393410"/>
              <a:gd name="connsiteY3" fmla="*/ 264747 h 264747"/>
              <a:gd name="connsiteX4" fmla="*/ 0 w 1393410"/>
              <a:gd name="connsiteY4" fmla="*/ 0 h 26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3410" h="264747">
                <a:moveTo>
                  <a:pt x="0" y="0"/>
                </a:moveTo>
                <a:lnTo>
                  <a:pt x="1393410" y="0"/>
                </a:lnTo>
                <a:lnTo>
                  <a:pt x="1393410" y="264747"/>
                </a:lnTo>
                <a:lnTo>
                  <a:pt x="0" y="2647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84" tIns="6984" rIns="6985" bIns="6985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8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User (root)</a:t>
            </a:r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FB110396-0C24-1BCD-E304-3E6B5A630801}"/>
              </a:ext>
            </a:extLst>
          </p:cNvPr>
          <p:cNvSpPr/>
          <p:nvPr/>
        </p:nvSpPr>
        <p:spPr>
          <a:xfrm rot="16200000">
            <a:off x="6810321" y="5208550"/>
            <a:ext cx="1308343" cy="501813"/>
          </a:xfrm>
          <a:custGeom>
            <a:avLst/>
            <a:gdLst>
              <a:gd name="connsiteX0" fmla="*/ 0 w 868373"/>
              <a:gd name="connsiteY0" fmla="*/ 0 h 264747"/>
              <a:gd name="connsiteX1" fmla="*/ 868373 w 868373"/>
              <a:gd name="connsiteY1" fmla="*/ 0 h 264747"/>
              <a:gd name="connsiteX2" fmla="*/ 868373 w 868373"/>
              <a:gd name="connsiteY2" fmla="*/ 264747 h 264747"/>
              <a:gd name="connsiteX3" fmla="*/ 0 w 868373"/>
              <a:gd name="connsiteY3" fmla="*/ 264747 h 264747"/>
              <a:gd name="connsiteX4" fmla="*/ 0 w 868373"/>
              <a:gd name="connsiteY4" fmla="*/ 0 h 26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373" h="264747">
                <a:moveTo>
                  <a:pt x="0" y="0"/>
                </a:moveTo>
                <a:lnTo>
                  <a:pt x="868373" y="0"/>
                </a:lnTo>
                <a:lnTo>
                  <a:pt x="868373" y="264747"/>
                </a:lnTo>
                <a:lnTo>
                  <a:pt x="0" y="2647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4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Control Over System:</a:t>
            </a:r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7E30F2EF-B3AE-8CA4-F999-A46A369E2020}"/>
              </a:ext>
            </a:extLst>
          </p:cNvPr>
          <p:cNvSpPr/>
          <p:nvPr/>
        </p:nvSpPr>
        <p:spPr>
          <a:xfrm rot="16200000">
            <a:off x="5869418" y="3638538"/>
            <a:ext cx="1308343" cy="501813"/>
          </a:xfrm>
          <a:custGeom>
            <a:avLst/>
            <a:gdLst>
              <a:gd name="connsiteX0" fmla="*/ 0 w 868373"/>
              <a:gd name="connsiteY0" fmla="*/ 0 h 264747"/>
              <a:gd name="connsiteX1" fmla="*/ 868373 w 868373"/>
              <a:gd name="connsiteY1" fmla="*/ 0 h 264747"/>
              <a:gd name="connsiteX2" fmla="*/ 868373 w 868373"/>
              <a:gd name="connsiteY2" fmla="*/ 264747 h 264747"/>
              <a:gd name="connsiteX3" fmla="*/ 0 w 868373"/>
              <a:gd name="connsiteY3" fmla="*/ 264747 h 264747"/>
              <a:gd name="connsiteX4" fmla="*/ 0 w 868373"/>
              <a:gd name="connsiteY4" fmla="*/ 0 h 26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373" h="264747">
                <a:moveTo>
                  <a:pt x="0" y="0"/>
                </a:moveTo>
                <a:lnTo>
                  <a:pt x="868373" y="0"/>
                </a:lnTo>
                <a:lnTo>
                  <a:pt x="868373" y="264747"/>
                </a:lnTo>
                <a:lnTo>
                  <a:pt x="0" y="2647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modify/delete any file (including critical system files)</a:t>
            </a:r>
            <a:endParaRPr lang="en-IN" sz="11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D14C0A65-E517-1125-2451-2061E31B29DF}"/>
              </a:ext>
            </a:extLst>
          </p:cNvPr>
          <p:cNvSpPr/>
          <p:nvPr/>
        </p:nvSpPr>
        <p:spPr>
          <a:xfrm rot="16200000">
            <a:off x="6496686" y="3638538"/>
            <a:ext cx="1308343" cy="501813"/>
          </a:xfrm>
          <a:custGeom>
            <a:avLst/>
            <a:gdLst>
              <a:gd name="connsiteX0" fmla="*/ 0 w 868373"/>
              <a:gd name="connsiteY0" fmla="*/ 0 h 264747"/>
              <a:gd name="connsiteX1" fmla="*/ 868373 w 868373"/>
              <a:gd name="connsiteY1" fmla="*/ 0 h 264747"/>
              <a:gd name="connsiteX2" fmla="*/ 868373 w 868373"/>
              <a:gd name="connsiteY2" fmla="*/ 264747 h 264747"/>
              <a:gd name="connsiteX3" fmla="*/ 0 w 868373"/>
              <a:gd name="connsiteY3" fmla="*/ 264747 h 264747"/>
              <a:gd name="connsiteX4" fmla="*/ 0 w 868373"/>
              <a:gd name="connsiteY4" fmla="*/ 0 h 26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373" h="264747">
                <a:moveTo>
                  <a:pt x="0" y="0"/>
                </a:moveTo>
                <a:lnTo>
                  <a:pt x="868373" y="0"/>
                </a:lnTo>
                <a:lnTo>
                  <a:pt x="868373" y="264747"/>
                </a:lnTo>
                <a:lnTo>
                  <a:pt x="0" y="2647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create and delete users</a:t>
            </a:r>
            <a:endParaRPr lang="en-IN" sz="11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6DB6F605-C6B8-7B3F-951C-8D7EB7BFE125}"/>
              </a:ext>
            </a:extLst>
          </p:cNvPr>
          <p:cNvSpPr/>
          <p:nvPr/>
        </p:nvSpPr>
        <p:spPr>
          <a:xfrm rot="16200000">
            <a:off x="7123954" y="3638538"/>
            <a:ext cx="1308343" cy="501813"/>
          </a:xfrm>
          <a:custGeom>
            <a:avLst/>
            <a:gdLst>
              <a:gd name="connsiteX0" fmla="*/ 0 w 868373"/>
              <a:gd name="connsiteY0" fmla="*/ 0 h 264747"/>
              <a:gd name="connsiteX1" fmla="*/ 868373 w 868373"/>
              <a:gd name="connsiteY1" fmla="*/ 0 h 264747"/>
              <a:gd name="connsiteX2" fmla="*/ 868373 w 868373"/>
              <a:gd name="connsiteY2" fmla="*/ 264747 h 264747"/>
              <a:gd name="connsiteX3" fmla="*/ 0 w 868373"/>
              <a:gd name="connsiteY3" fmla="*/ 264747 h 264747"/>
              <a:gd name="connsiteX4" fmla="*/ 0 w 868373"/>
              <a:gd name="connsiteY4" fmla="*/ 0 h 26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373" h="264747">
                <a:moveTo>
                  <a:pt x="0" y="0"/>
                </a:moveTo>
                <a:lnTo>
                  <a:pt x="868373" y="0"/>
                </a:lnTo>
                <a:lnTo>
                  <a:pt x="868373" y="264747"/>
                </a:lnTo>
                <a:lnTo>
                  <a:pt x="0" y="2647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change any user’s permissions</a:t>
            </a:r>
            <a:endParaRPr lang="en-IN" sz="11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B3B51DA4-ACB5-A866-7D09-F87EA39557A9}"/>
              </a:ext>
            </a:extLst>
          </p:cNvPr>
          <p:cNvSpPr/>
          <p:nvPr/>
        </p:nvSpPr>
        <p:spPr>
          <a:xfrm rot="16200000">
            <a:off x="7751223" y="3638538"/>
            <a:ext cx="1308343" cy="501813"/>
          </a:xfrm>
          <a:custGeom>
            <a:avLst/>
            <a:gdLst>
              <a:gd name="connsiteX0" fmla="*/ 0 w 868373"/>
              <a:gd name="connsiteY0" fmla="*/ 0 h 264747"/>
              <a:gd name="connsiteX1" fmla="*/ 868373 w 868373"/>
              <a:gd name="connsiteY1" fmla="*/ 0 h 264747"/>
              <a:gd name="connsiteX2" fmla="*/ 868373 w 868373"/>
              <a:gd name="connsiteY2" fmla="*/ 264747 h 264747"/>
              <a:gd name="connsiteX3" fmla="*/ 0 w 868373"/>
              <a:gd name="connsiteY3" fmla="*/ 264747 h 264747"/>
              <a:gd name="connsiteX4" fmla="*/ 0 w 868373"/>
              <a:gd name="connsiteY4" fmla="*/ 0 h 26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373" h="264747">
                <a:moveTo>
                  <a:pt x="0" y="0"/>
                </a:moveTo>
                <a:lnTo>
                  <a:pt x="868373" y="0"/>
                </a:lnTo>
                <a:lnTo>
                  <a:pt x="868373" y="264747"/>
                </a:lnTo>
                <a:lnTo>
                  <a:pt x="0" y="2647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access to all system configurations and files</a:t>
            </a:r>
            <a:endParaRPr lang="en-IN" sz="11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9DD108AD-C9FE-970C-D7B5-F463682B119A}"/>
              </a:ext>
            </a:extLst>
          </p:cNvPr>
          <p:cNvSpPr/>
          <p:nvPr/>
        </p:nvSpPr>
        <p:spPr>
          <a:xfrm rot="16200000">
            <a:off x="9633028" y="5208550"/>
            <a:ext cx="1308343" cy="501813"/>
          </a:xfrm>
          <a:custGeom>
            <a:avLst/>
            <a:gdLst>
              <a:gd name="connsiteX0" fmla="*/ 0 w 868373"/>
              <a:gd name="connsiteY0" fmla="*/ 0 h 264747"/>
              <a:gd name="connsiteX1" fmla="*/ 868373 w 868373"/>
              <a:gd name="connsiteY1" fmla="*/ 0 h 264747"/>
              <a:gd name="connsiteX2" fmla="*/ 868373 w 868373"/>
              <a:gd name="connsiteY2" fmla="*/ 264747 h 264747"/>
              <a:gd name="connsiteX3" fmla="*/ 0 w 868373"/>
              <a:gd name="connsiteY3" fmla="*/ 264747 h 264747"/>
              <a:gd name="connsiteX4" fmla="*/ 0 w 868373"/>
              <a:gd name="connsiteY4" fmla="*/ 0 h 26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373" h="264747">
                <a:moveTo>
                  <a:pt x="0" y="0"/>
                </a:moveTo>
                <a:lnTo>
                  <a:pt x="868373" y="0"/>
                </a:lnTo>
                <a:lnTo>
                  <a:pt x="868373" y="264747"/>
                </a:lnTo>
                <a:lnTo>
                  <a:pt x="0" y="2647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IN" sz="1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CB9E0E17-4C3E-720E-2425-C89047FC81A5}"/>
              </a:ext>
            </a:extLst>
          </p:cNvPr>
          <p:cNvSpPr/>
          <p:nvPr/>
        </p:nvSpPr>
        <p:spPr>
          <a:xfrm rot="16200000">
            <a:off x="8378491" y="3638538"/>
            <a:ext cx="1308343" cy="501813"/>
          </a:xfrm>
          <a:custGeom>
            <a:avLst/>
            <a:gdLst>
              <a:gd name="connsiteX0" fmla="*/ 0 w 868373"/>
              <a:gd name="connsiteY0" fmla="*/ 0 h 264747"/>
              <a:gd name="connsiteX1" fmla="*/ 868373 w 868373"/>
              <a:gd name="connsiteY1" fmla="*/ 0 h 264747"/>
              <a:gd name="connsiteX2" fmla="*/ 868373 w 868373"/>
              <a:gd name="connsiteY2" fmla="*/ 264747 h 264747"/>
              <a:gd name="connsiteX3" fmla="*/ 0 w 868373"/>
              <a:gd name="connsiteY3" fmla="*/ 264747 h 264747"/>
              <a:gd name="connsiteX4" fmla="*/ 0 w 868373"/>
              <a:gd name="connsiteY4" fmla="*/ 0 h 26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373" h="264747">
                <a:moveTo>
                  <a:pt x="0" y="0"/>
                </a:moveTo>
                <a:lnTo>
                  <a:pt x="868373" y="0"/>
                </a:lnTo>
                <a:lnTo>
                  <a:pt x="868373" y="264747"/>
                </a:lnTo>
                <a:lnTo>
                  <a:pt x="0" y="2647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Task: Modify system-wide configuration file</a:t>
            </a:r>
            <a:endParaRPr lang="en-IN" sz="11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3FE814A7-3E7A-6E6F-619E-B4BB40B8E528}"/>
              </a:ext>
            </a:extLst>
          </p:cNvPr>
          <p:cNvSpPr/>
          <p:nvPr/>
        </p:nvSpPr>
        <p:spPr>
          <a:xfrm rot="16200000">
            <a:off x="9005759" y="3638538"/>
            <a:ext cx="1308343" cy="501813"/>
          </a:xfrm>
          <a:custGeom>
            <a:avLst/>
            <a:gdLst>
              <a:gd name="connsiteX0" fmla="*/ 0 w 868373"/>
              <a:gd name="connsiteY0" fmla="*/ 0 h 264747"/>
              <a:gd name="connsiteX1" fmla="*/ 868373 w 868373"/>
              <a:gd name="connsiteY1" fmla="*/ 0 h 264747"/>
              <a:gd name="connsiteX2" fmla="*/ 868373 w 868373"/>
              <a:gd name="connsiteY2" fmla="*/ 264747 h 264747"/>
              <a:gd name="connsiteX3" fmla="*/ 0 w 868373"/>
              <a:gd name="connsiteY3" fmla="*/ 264747 h 264747"/>
              <a:gd name="connsiteX4" fmla="*/ 0 w 868373"/>
              <a:gd name="connsiteY4" fmla="*/ 0 h 26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373" h="264747">
                <a:moveTo>
                  <a:pt x="0" y="0"/>
                </a:moveTo>
                <a:lnTo>
                  <a:pt x="868373" y="0"/>
                </a:lnTo>
                <a:lnTo>
                  <a:pt x="868373" y="264747"/>
                </a:lnTo>
                <a:lnTo>
                  <a:pt x="0" y="2647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1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nano /etc/ssh/sshd_config</a:t>
            </a:r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A52157E2-ADA9-0129-E851-67F8EA32E2FF}"/>
              </a:ext>
            </a:extLst>
          </p:cNvPr>
          <p:cNvSpPr/>
          <p:nvPr/>
        </p:nvSpPr>
        <p:spPr>
          <a:xfrm rot="16200000">
            <a:off x="9633028" y="3638538"/>
            <a:ext cx="1308343" cy="501813"/>
          </a:xfrm>
          <a:custGeom>
            <a:avLst/>
            <a:gdLst>
              <a:gd name="connsiteX0" fmla="*/ 0 w 868373"/>
              <a:gd name="connsiteY0" fmla="*/ 0 h 264747"/>
              <a:gd name="connsiteX1" fmla="*/ 868373 w 868373"/>
              <a:gd name="connsiteY1" fmla="*/ 0 h 264747"/>
              <a:gd name="connsiteX2" fmla="*/ 868373 w 868373"/>
              <a:gd name="connsiteY2" fmla="*/ 264747 h 264747"/>
              <a:gd name="connsiteX3" fmla="*/ 0 w 868373"/>
              <a:gd name="connsiteY3" fmla="*/ 264747 h 264747"/>
              <a:gd name="connsiteX4" fmla="*/ 0 w 868373"/>
              <a:gd name="connsiteY4" fmla="*/ 0 h 26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373" h="264747">
                <a:moveTo>
                  <a:pt x="0" y="0"/>
                </a:moveTo>
                <a:lnTo>
                  <a:pt x="868373" y="0"/>
                </a:lnTo>
                <a:lnTo>
                  <a:pt x="868373" y="264747"/>
                </a:lnTo>
                <a:lnTo>
                  <a:pt x="0" y="2647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1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Explanation:</a:t>
            </a:r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B77CB968-AD0C-4396-323B-DE7C2C52502E}"/>
              </a:ext>
            </a:extLst>
          </p:cNvPr>
          <p:cNvSpPr/>
          <p:nvPr/>
        </p:nvSpPr>
        <p:spPr>
          <a:xfrm rot="16200000">
            <a:off x="10887565" y="3638538"/>
            <a:ext cx="1308343" cy="501813"/>
          </a:xfrm>
          <a:custGeom>
            <a:avLst/>
            <a:gdLst>
              <a:gd name="connsiteX0" fmla="*/ 0 w 868373"/>
              <a:gd name="connsiteY0" fmla="*/ 0 h 264747"/>
              <a:gd name="connsiteX1" fmla="*/ 868373 w 868373"/>
              <a:gd name="connsiteY1" fmla="*/ 0 h 264747"/>
              <a:gd name="connsiteX2" fmla="*/ 868373 w 868373"/>
              <a:gd name="connsiteY2" fmla="*/ 264747 h 264747"/>
              <a:gd name="connsiteX3" fmla="*/ 0 w 868373"/>
              <a:gd name="connsiteY3" fmla="*/ 264747 h 264747"/>
              <a:gd name="connsiteX4" fmla="*/ 0 w 868373"/>
              <a:gd name="connsiteY4" fmla="*/ 0 h 26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373" h="264747">
                <a:moveTo>
                  <a:pt x="0" y="0"/>
                </a:moveTo>
                <a:lnTo>
                  <a:pt x="868373" y="0"/>
                </a:lnTo>
                <a:lnTo>
                  <a:pt x="868373" y="264747"/>
                </a:lnTo>
                <a:lnTo>
                  <a:pt x="0" y="2647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1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Real-world Scenario: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5AE49A-15A0-56DD-1983-358170865F64}"/>
              </a:ext>
            </a:extLst>
          </p:cNvPr>
          <p:cNvGrpSpPr/>
          <p:nvPr/>
        </p:nvGrpSpPr>
        <p:grpSpPr>
          <a:xfrm>
            <a:off x="4234062" y="1399635"/>
            <a:ext cx="7872214" cy="1573969"/>
            <a:chOff x="4234062" y="1399635"/>
            <a:chExt cx="7872214" cy="1573969"/>
          </a:xfrm>
        </p:grpSpPr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1340179-7FBF-D5CD-6255-4C95C4ED6F43}"/>
                </a:ext>
              </a:extLst>
            </p:cNvPr>
            <p:cNvSpPr/>
            <p:nvPr/>
          </p:nvSpPr>
          <p:spPr>
            <a:xfrm rot="16200000">
              <a:off x="3830797" y="2068526"/>
              <a:ext cx="1308343" cy="501813"/>
            </a:xfrm>
            <a:custGeom>
              <a:avLst/>
              <a:gdLst>
                <a:gd name="connsiteX0" fmla="*/ 0 w 868373"/>
                <a:gd name="connsiteY0" fmla="*/ 0 h 264747"/>
                <a:gd name="connsiteX1" fmla="*/ 868373 w 868373"/>
                <a:gd name="connsiteY1" fmla="*/ 0 h 264747"/>
                <a:gd name="connsiteX2" fmla="*/ 868373 w 868373"/>
                <a:gd name="connsiteY2" fmla="*/ 264747 h 264747"/>
                <a:gd name="connsiteX3" fmla="*/ 0 w 868373"/>
                <a:gd name="connsiteY3" fmla="*/ 264747 h 264747"/>
                <a:gd name="connsiteX4" fmla="*/ 0 w 868373"/>
                <a:gd name="connsiteY4" fmla="*/ 0 h 264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373" h="264747">
                  <a:moveTo>
                    <a:pt x="0" y="0"/>
                  </a:moveTo>
                  <a:lnTo>
                    <a:pt x="868373" y="0"/>
                  </a:lnTo>
                  <a:lnTo>
                    <a:pt x="868373" y="264747"/>
                  </a:lnTo>
                  <a:lnTo>
                    <a:pt x="0" y="264747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75" tIns="3175" rIns="3175" bIns="3175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200" kern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Task: Install software for all users</a:t>
              </a: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F8DB4797-3672-8AD8-8724-BBA6E6A6974C}"/>
                </a:ext>
              </a:extLst>
            </p:cNvPr>
            <p:cNvSpPr/>
            <p:nvPr/>
          </p:nvSpPr>
          <p:spPr>
            <a:xfrm rot="16200000">
              <a:off x="4458065" y="2068526"/>
              <a:ext cx="1308343" cy="501813"/>
            </a:xfrm>
            <a:custGeom>
              <a:avLst/>
              <a:gdLst>
                <a:gd name="connsiteX0" fmla="*/ 0 w 868373"/>
                <a:gd name="connsiteY0" fmla="*/ 0 h 264747"/>
                <a:gd name="connsiteX1" fmla="*/ 868373 w 868373"/>
                <a:gd name="connsiteY1" fmla="*/ 0 h 264747"/>
                <a:gd name="connsiteX2" fmla="*/ 868373 w 868373"/>
                <a:gd name="connsiteY2" fmla="*/ 264747 h 264747"/>
                <a:gd name="connsiteX3" fmla="*/ 0 w 868373"/>
                <a:gd name="connsiteY3" fmla="*/ 264747 h 264747"/>
                <a:gd name="connsiteX4" fmla="*/ 0 w 868373"/>
                <a:gd name="connsiteY4" fmla="*/ 0 h 264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373" h="264747">
                  <a:moveTo>
                    <a:pt x="0" y="0"/>
                  </a:moveTo>
                  <a:lnTo>
                    <a:pt x="868373" y="0"/>
                  </a:lnTo>
                  <a:lnTo>
                    <a:pt x="868373" y="264747"/>
                  </a:lnTo>
                  <a:lnTo>
                    <a:pt x="0" y="264747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75" tIns="3175" rIns="3175" bIns="3175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200" kern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$ </a:t>
              </a:r>
              <a:r>
                <a:rPr lang="en-IN" sz="1200" kern="12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sudo</a:t>
              </a:r>
              <a:r>
                <a:rPr lang="en-IN" sz="1200" kern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apt-get install apache2</a:t>
              </a: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D249762-D90A-E74D-C6ED-F254D2C07BEB}"/>
                </a:ext>
              </a:extLst>
            </p:cNvPr>
            <p:cNvSpPr/>
            <p:nvPr/>
          </p:nvSpPr>
          <p:spPr>
            <a:xfrm rot="16200000">
              <a:off x="5085333" y="2068526"/>
              <a:ext cx="1308343" cy="501813"/>
            </a:xfrm>
            <a:custGeom>
              <a:avLst/>
              <a:gdLst>
                <a:gd name="connsiteX0" fmla="*/ 0 w 868373"/>
                <a:gd name="connsiteY0" fmla="*/ 0 h 264747"/>
                <a:gd name="connsiteX1" fmla="*/ 868373 w 868373"/>
                <a:gd name="connsiteY1" fmla="*/ 0 h 264747"/>
                <a:gd name="connsiteX2" fmla="*/ 868373 w 868373"/>
                <a:gd name="connsiteY2" fmla="*/ 264747 h 264747"/>
                <a:gd name="connsiteX3" fmla="*/ 0 w 868373"/>
                <a:gd name="connsiteY3" fmla="*/ 264747 h 264747"/>
                <a:gd name="connsiteX4" fmla="*/ 0 w 868373"/>
                <a:gd name="connsiteY4" fmla="*/ 0 h 264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373" h="264747">
                  <a:moveTo>
                    <a:pt x="0" y="0"/>
                  </a:moveTo>
                  <a:lnTo>
                    <a:pt x="868373" y="0"/>
                  </a:lnTo>
                  <a:lnTo>
                    <a:pt x="868373" y="264747"/>
                  </a:lnTo>
                  <a:lnTo>
                    <a:pt x="0" y="264747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75" tIns="3175" rIns="3175" bIns="3175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200" kern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Explanation:</a:t>
              </a: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DDA3869-D25A-D59B-C1CB-29A7AF875EC1}"/>
                </a:ext>
              </a:extLst>
            </p:cNvPr>
            <p:cNvSpPr/>
            <p:nvPr/>
          </p:nvSpPr>
          <p:spPr>
            <a:xfrm rot="16200000">
              <a:off x="6653503" y="2068526"/>
              <a:ext cx="1308343" cy="501813"/>
            </a:xfrm>
            <a:custGeom>
              <a:avLst/>
              <a:gdLst>
                <a:gd name="connsiteX0" fmla="*/ 0 w 868373"/>
                <a:gd name="connsiteY0" fmla="*/ 0 h 264747"/>
                <a:gd name="connsiteX1" fmla="*/ 868373 w 868373"/>
                <a:gd name="connsiteY1" fmla="*/ 0 h 264747"/>
                <a:gd name="connsiteX2" fmla="*/ 868373 w 868373"/>
                <a:gd name="connsiteY2" fmla="*/ 264747 h 264747"/>
                <a:gd name="connsiteX3" fmla="*/ 0 w 868373"/>
                <a:gd name="connsiteY3" fmla="*/ 264747 h 264747"/>
                <a:gd name="connsiteX4" fmla="*/ 0 w 868373"/>
                <a:gd name="connsiteY4" fmla="*/ 0 h 264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373" h="264747">
                  <a:moveTo>
                    <a:pt x="0" y="0"/>
                  </a:moveTo>
                  <a:lnTo>
                    <a:pt x="868373" y="0"/>
                  </a:lnTo>
                  <a:lnTo>
                    <a:pt x="868373" y="264747"/>
                  </a:lnTo>
                  <a:lnTo>
                    <a:pt x="0" y="264747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75" tIns="3175" rIns="3175" bIns="3175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200" kern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Real-world Scenario:</a:t>
              </a: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26397F06-18CF-405B-7092-B42059FB94FF}"/>
                </a:ext>
              </a:extLst>
            </p:cNvPr>
            <p:cNvSpPr/>
            <p:nvPr/>
          </p:nvSpPr>
          <p:spPr>
            <a:xfrm rot="16200000">
              <a:off x="8868590" y="1850953"/>
              <a:ext cx="1570012" cy="667376"/>
            </a:xfrm>
            <a:custGeom>
              <a:avLst/>
              <a:gdLst>
                <a:gd name="connsiteX0" fmla="*/ 0 w 868373"/>
                <a:gd name="connsiteY0" fmla="*/ 0 h 264747"/>
                <a:gd name="connsiteX1" fmla="*/ 868373 w 868373"/>
                <a:gd name="connsiteY1" fmla="*/ 0 h 264747"/>
                <a:gd name="connsiteX2" fmla="*/ 868373 w 868373"/>
                <a:gd name="connsiteY2" fmla="*/ 264747 h 264747"/>
                <a:gd name="connsiteX3" fmla="*/ 0 w 868373"/>
                <a:gd name="connsiteY3" fmla="*/ 264747 h 264747"/>
                <a:gd name="connsiteX4" fmla="*/ 0 w 868373"/>
                <a:gd name="connsiteY4" fmla="*/ 0 h 264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373" h="264747">
                  <a:moveTo>
                    <a:pt x="0" y="0"/>
                  </a:moveTo>
                  <a:lnTo>
                    <a:pt x="868373" y="0"/>
                  </a:lnTo>
                  <a:lnTo>
                    <a:pt x="868373" y="264747"/>
                  </a:lnTo>
                  <a:lnTo>
                    <a:pt x="0" y="264747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75" tIns="3175" rIns="3175" bIns="3175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Root edits the SSH configuration file, which controls secure shell access.</a:t>
              </a:r>
              <a:endParaRPr lang="en-IN" sz="1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18EB2FB-F3B1-FCDE-85C9-23CDBFFB3A71}"/>
                </a:ext>
              </a:extLst>
            </p:cNvPr>
            <p:cNvSpPr/>
            <p:nvPr/>
          </p:nvSpPr>
          <p:spPr>
            <a:xfrm rot="16200000">
              <a:off x="9646232" y="1881981"/>
              <a:ext cx="1570013" cy="613234"/>
            </a:xfrm>
            <a:custGeom>
              <a:avLst/>
              <a:gdLst>
                <a:gd name="connsiteX0" fmla="*/ 0 w 868373"/>
                <a:gd name="connsiteY0" fmla="*/ 0 h 264747"/>
                <a:gd name="connsiteX1" fmla="*/ 868373 w 868373"/>
                <a:gd name="connsiteY1" fmla="*/ 0 h 264747"/>
                <a:gd name="connsiteX2" fmla="*/ 868373 w 868373"/>
                <a:gd name="connsiteY2" fmla="*/ 264747 h 264747"/>
                <a:gd name="connsiteX3" fmla="*/ 0 w 868373"/>
                <a:gd name="connsiteY3" fmla="*/ 264747 h 264747"/>
                <a:gd name="connsiteX4" fmla="*/ 0 w 868373"/>
                <a:gd name="connsiteY4" fmla="*/ 0 h 264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373" h="264747">
                  <a:moveTo>
                    <a:pt x="0" y="0"/>
                  </a:moveTo>
                  <a:lnTo>
                    <a:pt x="868373" y="0"/>
                  </a:lnTo>
                  <a:lnTo>
                    <a:pt x="868373" y="264747"/>
                  </a:lnTo>
                  <a:lnTo>
                    <a:pt x="0" y="264747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75" tIns="3175" rIns="3175" bIns="3175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Only root has permission to modify this critical file.</a:t>
              </a:r>
              <a:endParaRPr lang="en-IN" sz="1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24213E6-9CCE-3C63-F9EB-2613DA7DF8CA}"/>
                </a:ext>
              </a:extLst>
            </p:cNvPr>
            <p:cNvSpPr/>
            <p:nvPr/>
          </p:nvSpPr>
          <p:spPr>
            <a:xfrm rot="16200000">
              <a:off x="10380986" y="1878023"/>
              <a:ext cx="1562103" cy="613236"/>
            </a:xfrm>
            <a:custGeom>
              <a:avLst/>
              <a:gdLst>
                <a:gd name="connsiteX0" fmla="*/ 0 w 868373"/>
                <a:gd name="connsiteY0" fmla="*/ 0 h 264747"/>
                <a:gd name="connsiteX1" fmla="*/ 868373 w 868373"/>
                <a:gd name="connsiteY1" fmla="*/ 0 h 264747"/>
                <a:gd name="connsiteX2" fmla="*/ 868373 w 868373"/>
                <a:gd name="connsiteY2" fmla="*/ 264747 h 264747"/>
                <a:gd name="connsiteX3" fmla="*/ 0 w 868373"/>
                <a:gd name="connsiteY3" fmla="*/ 264747 h 264747"/>
                <a:gd name="connsiteX4" fmla="*/ 0 w 868373"/>
                <a:gd name="connsiteY4" fmla="*/ 0 h 264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373" h="264747">
                  <a:moveTo>
                    <a:pt x="0" y="0"/>
                  </a:moveTo>
                  <a:lnTo>
                    <a:pt x="868373" y="0"/>
                  </a:lnTo>
                  <a:lnTo>
                    <a:pt x="868373" y="264747"/>
                  </a:lnTo>
                  <a:lnTo>
                    <a:pt x="0" y="264747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75" tIns="3175" rIns="3175" bIns="3175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root user needs to change SSH settings to secure remote logins.</a:t>
              </a:r>
              <a:endParaRPr lang="en-IN" sz="1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89F5A9C2-01D5-1B0E-B964-A2C1DF6BB202}"/>
                </a:ext>
              </a:extLst>
            </p:cNvPr>
            <p:cNvSpPr/>
            <p:nvPr/>
          </p:nvSpPr>
          <p:spPr>
            <a:xfrm rot="16200000">
              <a:off x="11042954" y="1910281"/>
              <a:ext cx="1562104" cy="564541"/>
            </a:xfrm>
            <a:custGeom>
              <a:avLst/>
              <a:gdLst>
                <a:gd name="connsiteX0" fmla="*/ 0 w 868373"/>
                <a:gd name="connsiteY0" fmla="*/ 0 h 264747"/>
                <a:gd name="connsiteX1" fmla="*/ 868373 w 868373"/>
                <a:gd name="connsiteY1" fmla="*/ 0 h 264747"/>
                <a:gd name="connsiteX2" fmla="*/ 868373 w 868373"/>
                <a:gd name="connsiteY2" fmla="*/ 264747 h 264747"/>
                <a:gd name="connsiteX3" fmla="*/ 0 w 868373"/>
                <a:gd name="connsiteY3" fmla="*/ 264747 h 264747"/>
                <a:gd name="connsiteX4" fmla="*/ 0 w 868373"/>
                <a:gd name="connsiteY4" fmla="*/ 0 h 264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373" h="264747">
                  <a:moveTo>
                    <a:pt x="0" y="0"/>
                  </a:moveTo>
                  <a:lnTo>
                    <a:pt x="868373" y="0"/>
                  </a:lnTo>
                  <a:lnTo>
                    <a:pt x="868373" y="264747"/>
                  </a:lnTo>
                  <a:lnTo>
                    <a:pt x="0" y="264747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75" tIns="3175" rIns="3175" bIns="3175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Only root can modify system-wide files like /etc/ssh/</a:t>
              </a:r>
              <a:r>
                <a:rPr lang="en-US" sz="1200" kern="12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sshd_config</a:t>
              </a:r>
              <a:endParaRPr lang="en-IN" sz="1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7511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B8E59B-680E-844A-F5E4-74D0EDBDA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76"/>
          <a:stretch/>
        </p:blipFill>
        <p:spPr>
          <a:xfrm>
            <a:off x="173299" y="179452"/>
            <a:ext cx="11827024" cy="471134"/>
          </a:xfrm>
          <a:prstGeom prst="rect">
            <a:avLst/>
          </a:prstGeom>
          <a:ln w="28575">
            <a:noFill/>
          </a:ln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87650BB0-FB16-5F0A-D6C6-48F8F1AF3525}"/>
              </a:ext>
            </a:extLst>
          </p:cNvPr>
          <p:cNvGrpSpPr/>
          <p:nvPr/>
        </p:nvGrpSpPr>
        <p:grpSpPr>
          <a:xfrm>
            <a:off x="2492548" y="769203"/>
            <a:ext cx="9504773" cy="2553"/>
            <a:chOff x="2495550" y="1185519"/>
            <a:chExt cx="9504773" cy="2553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634B930-04D7-7967-8C3F-FFBF3DF306DF}"/>
                </a:ext>
              </a:extLst>
            </p:cNvPr>
            <p:cNvCxnSpPr>
              <a:cxnSpLocks/>
            </p:cNvCxnSpPr>
            <p:nvPr/>
          </p:nvCxnSpPr>
          <p:spPr>
            <a:xfrm>
              <a:off x="2905125" y="1188072"/>
              <a:ext cx="1695450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4D91D45-C468-8205-40F3-FA915D552024}"/>
                </a:ext>
              </a:extLst>
            </p:cNvPr>
            <p:cNvCxnSpPr>
              <a:cxnSpLocks/>
            </p:cNvCxnSpPr>
            <p:nvPr/>
          </p:nvCxnSpPr>
          <p:spPr>
            <a:xfrm>
              <a:off x="4857750" y="1185519"/>
              <a:ext cx="1695450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C686509-825F-4731-4154-DD7B25A86978}"/>
                </a:ext>
              </a:extLst>
            </p:cNvPr>
            <p:cNvCxnSpPr>
              <a:cxnSpLocks/>
            </p:cNvCxnSpPr>
            <p:nvPr/>
          </p:nvCxnSpPr>
          <p:spPr>
            <a:xfrm>
              <a:off x="10263122" y="1185519"/>
              <a:ext cx="1737201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87E6F6-3411-A366-00C2-1A20487D4054}"/>
                </a:ext>
              </a:extLst>
            </p:cNvPr>
            <p:cNvCxnSpPr>
              <a:cxnSpLocks/>
            </p:cNvCxnSpPr>
            <p:nvPr/>
          </p:nvCxnSpPr>
          <p:spPr>
            <a:xfrm>
              <a:off x="2495550" y="1185519"/>
              <a:ext cx="238125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12EB93-927A-426C-7227-DF4522DC097C}"/>
                </a:ext>
              </a:extLst>
            </p:cNvPr>
            <p:cNvCxnSpPr>
              <a:cxnSpLocks/>
            </p:cNvCxnSpPr>
            <p:nvPr/>
          </p:nvCxnSpPr>
          <p:spPr>
            <a:xfrm>
              <a:off x="6781800" y="1185519"/>
              <a:ext cx="723900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E9D309D-38F5-8F4E-B1E7-F4284AF1AE9F}"/>
                </a:ext>
              </a:extLst>
            </p:cNvPr>
            <p:cNvCxnSpPr>
              <a:cxnSpLocks/>
            </p:cNvCxnSpPr>
            <p:nvPr/>
          </p:nvCxnSpPr>
          <p:spPr>
            <a:xfrm>
              <a:off x="7724775" y="1185519"/>
              <a:ext cx="2314575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1641A58-FFD3-A728-1110-9F8AD533E95C}"/>
              </a:ext>
            </a:extLst>
          </p:cNvPr>
          <p:cNvGrpSpPr/>
          <p:nvPr/>
        </p:nvGrpSpPr>
        <p:grpSpPr>
          <a:xfrm>
            <a:off x="173299" y="66679"/>
            <a:ext cx="1957194" cy="715307"/>
            <a:chOff x="173299" y="66679"/>
            <a:chExt cx="1957194" cy="112139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ECDA3FD-8137-3B2B-BD7A-E6665633B09C}"/>
                </a:ext>
              </a:extLst>
            </p:cNvPr>
            <p:cNvCxnSpPr/>
            <p:nvPr/>
          </p:nvCxnSpPr>
          <p:spPr>
            <a:xfrm>
              <a:off x="173299" y="1188072"/>
              <a:ext cx="1928878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3C54C63-C421-10C1-FABF-69FB9688ED3D}"/>
                </a:ext>
              </a:extLst>
            </p:cNvPr>
            <p:cNvSpPr/>
            <p:nvPr/>
          </p:nvSpPr>
          <p:spPr>
            <a:xfrm>
              <a:off x="174214" y="188290"/>
              <a:ext cx="222627" cy="800936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0496A48-DB51-87D2-9EF7-EAC3A1808465}"/>
                </a:ext>
              </a:extLst>
            </p:cNvPr>
            <p:cNvSpPr/>
            <p:nvPr/>
          </p:nvSpPr>
          <p:spPr>
            <a:xfrm>
              <a:off x="396841" y="66679"/>
              <a:ext cx="565184" cy="1030468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EE3E4C8-8102-658A-9DEC-43EBB7704A9A}"/>
                </a:ext>
              </a:extLst>
            </p:cNvPr>
            <p:cNvSpPr/>
            <p:nvPr/>
          </p:nvSpPr>
          <p:spPr>
            <a:xfrm>
              <a:off x="981075" y="179452"/>
              <a:ext cx="565184" cy="809771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BE3449-11C4-3C93-74A7-FF8CF1D2C754}"/>
                </a:ext>
              </a:extLst>
            </p:cNvPr>
            <p:cNvSpPr/>
            <p:nvPr/>
          </p:nvSpPr>
          <p:spPr>
            <a:xfrm>
              <a:off x="1565309" y="73524"/>
              <a:ext cx="565184" cy="1030468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11FBEC8-E5A9-FEA4-C7A2-DD688EAB68CD}"/>
              </a:ext>
            </a:extLst>
          </p:cNvPr>
          <p:cNvGrpSpPr/>
          <p:nvPr/>
        </p:nvGrpSpPr>
        <p:grpSpPr>
          <a:xfrm>
            <a:off x="79119" y="836760"/>
            <a:ext cx="11918202" cy="2414968"/>
            <a:chOff x="79119" y="1269315"/>
            <a:chExt cx="11918202" cy="2414968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1D99CD3-0AAB-F885-4530-E645AC9CF517}"/>
                </a:ext>
              </a:extLst>
            </p:cNvPr>
            <p:cNvSpPr/>
            <p:nvPr/>
          </p:nvSpPr>
          <p:spPr>
            <a:xfrm flipH="1">
              <a:off x="79528" y="1278998"/>
              <a:ext cx="643698" cy="715306"/>
            </a:xfrm>
            <a:custGeom>
              <a:avLst/>
              <a:gdLst>
                <a:gd name="connsiteX0" fmla="*/ 0 w 806102"/>
                <a:gd name="connsiteY0" fmla="*/ 0 h 153159"/>
                <a:gd name="connsiteX1" fmla="*/ 806102 w 806102"/>
                <a:gd name="connsiteY1" fmla="*/ 0 h 153159"/>
                <a:gd name="connsiteX2" fmla="*/ 806102 w 806102"/>
                <a:gd name="connsiteY2" fmla="*/ 153159 h 153159"/>
                <a:gd name="connsiteX3" fmla="*/ 0 w 806102"/>
                <a:gd name="connsiteY3" fmla="*/ 153159 h 153159"/>
                <a:gd name="connsiteX4" fmla="*/ 0 w 806102"/>
                <a:gd name="connsiteY4" fmla="*/ 0 h 153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6102" h="153159">
                  <a:moveTo>
                    <a:pt x="0" y="0"/>
                  </a:moveTo>
                  <a:lnTo>
                    <a:pt x="806102" y="0"/>
                  </a:lnTo>
                  <a:lnTo>
                    <a:pt x="806102" y="153159"/>
                  </a:lnTo>
                  <a:lnTo>
                    <a:pt x="0" y="15315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39" tIns="2539" rIns="2540" bIns="2540" numCol="1" spcCol="1270" anchor="ctr" anchorCtr="0">
              <a:noAutofit/>
            </a:bodyPr>
            <a:lstStyle/>
            <a:p>
              <a:pPr marL="0" lvl="0" indent="0" algn="ctr" defTabSz="177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US" sz="1050" kern="1200" dirty="0"/>
                <a:t>d: Indicates file type (directory).</a:t>
              </a:r>
              <a:endParaRPr lang="en-IN" sz="1050" kern="1200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9CB49E8-3E20-5DF2-0C7D-ABDF1733CA2E}"/>
                </a:ext>
              </a:extLst>
            </p:cNvPr>
            <p:cNvSpPr/>
            <p:nvPr/>
          </p:nvSpPr>
          <p:spPr>
            <a:xfrm flipH="1">
              <a:off x="870683" y="1311676"/>
              <a:ext cx="1259809" cy="315195"/>
            </a:xfrm>
            <a:custGeom>
              <a:avLst/>
              <a:gdLst>
                <a:gd name="connsiteX0" fmla="*/ 0 w 806102"/>
                <a:gd name="connsiteY0" fmla="*/ 0 h 153159"/>
                <a:gd name="connsiteX1" fmla="*/ 806102 w 806102"/>
                <a:gd name="connsiteY1" fmla="*/ 0 h 153159"/>
                <a:gd name="connsiteX2" fmla="*/ 806102 w 806102"/>
                <a:gd name="connsiteY2" fmla="*/ 153159 h 153159"/>
                <a:gd name="connsiteX3" fmla="*/ 0 w 806102"/>
                <a:gd name="connsiteY3" fmla="*/ 153159 h 153159"/>
                <a:gd name="connsiteX4" fmla="*/ 0 w 806102"/>
                <a:gd name="connsiteY4" fmla="*/ 0 h 153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6102" h="153159">
                  <a:moveTo>
                    <a:pt x="0" y="0"/>
                  </a:moveTo>
                  <a:lnTo>
                    <a:pt x="806102" y="0"/>
                  </a:lnTo>
                  <a:lnTo>
                    <a:pt x="806102" y="153159"/>
                  </a:lnTo>
                  <a:lnTo>
                    <a:pt x="0" y="15315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39" tIns="2539" rIns="2540" bIns="2540" numCol="1" spcCol="1270" anchor="ctr" anchorCtr="0">
              <a:noAutofit/>
            </a:bodyPr>
            <a:lstStyle/>
            <a:p>
              <a:pPr marL="0" lvl="0" indent="0" algn="ctr" defTabSz="177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rwxr</a:t>
              </a:r>
              <a:r>
                <a:rPr lang="en-US" sz="1400" kern="1200" dirty="0"/>
                <a:t>-</a:t>
              </a:r>
              <a:r>
                <a:rPr lang="en-US" sz="1400" kern="1200" dirty="0" err="1"/>
                <a:t>xr</a:t>
              </a:r>
              <a:r>
                <a:rPr lang="en-US" sz="1400" kern="1200" dirty="0"/>
                <a:t>-x: File permissions</a:t>
              </a:r>
              <a:r>
                <a:rPr lang="en-US" sz="1100" kern="1200" dirty="0"/>
                <a:t>: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71B2346-696F-6C21-09F9-A296F14568DA}"/>
                </a:ext>
              </a:extLst>
            </p:cNvPr>
            <p:cNvGrpSpPr/>
            <p:nvPr/>
          </p:nvGrpSpPr>
          <p:grpSpPr>
            <a:xfrm flipH="1">
              <a:off x="79119" y="2692930"/>
              <a:ext cx="3537563" cy="991353"/>
              <a:chOff x="9160329" y="3576229"/>
              <a:chExt cx="856743" cy="900517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290B467D-B128-13CB-4BDA-2776AECEDF34}"/>
                  </a:ext>
                </a:extLst>
              </p:cNvPr>
              <p:cNvSpPr/>
              <p:nvPr/>
            </p:nvSpPr>
            <p:spPr>
              <a:xfrm rot="5400000">
                <a:off x="9444422" y="3904096"/>
                <a:ext cx="900517" cy="244783"/>
              </a:xfrm>
              <a:custGeom>
                <a:avLst/>
                <a:gdLst>
                  <a:gd name="connsiteX0" fmla="*/ 0 w 502363"/>
                  <a:gd name="connsiteY0" fmla="*/ 0 h 153159"/>
                  <a:gd name="connsiteX1" fmla="*/ 502363 w 502363"/>
                  <a:gd name="connsiteY1" fmla="*/ 0 h 153159"/>
                  <a:gd name="connsiteX2" fmla="*/ 502363 w 502363"/>
                  <a:gd name="connsiteY2" fmla="*/ 153159 h 153159"/>
                  <a:gd name="connsiteX3" fmla="*/ 0 w 502363"/>
                  <a:gd name="connsiteY3" fmla="*/ 153159 h 153159"/>
                  <a:gd name="connsiteX4" fmla="*/ 0 w 502363"/>
                  <a:gd name="connsiteY4" fmla="*/ 0 h 153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363" h="153159">
                    <a:moveTo>
                      <a:pt x="0" y="0"/>
                    </a:moveTo>
                    <a:lnTo>
                      <a:pt x="502363" y="0"/>
                    </a:lnTo>
                    <a:lnTo>
                      <a:pt x="502363" y="153159"/>
                    </a:lnTo>
                    <a:lnTo>
                      <a:pt x="0" y="153159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vert" wrap="square" lIns="1905" tIns="1905" rIns="1905" bIns="1905" numCol="1" spcCol="1270" anchor="ctr" anchorCtr="0">
                <a:noAutofit/>
              </a:bodyPr>
              <a:lstStyle/>
              <a:p>
                <a:pPr marL="0" lvl="0" indent="0" algn="ctr" defTabSz="133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050" kern="1200"/>
                  <a:t>rwx (Owner): Read, write, and execute permissions for owner (shiroryou).</a:t>
                </a:r>
                <a:endParaRPr lang="en-US" sz="1050" kern="1200" dirty="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24419C9-A76F-84BA-41CE-4A8A2F15ADB3}"/>
                  </a:ext>
                </a:extLst>
              </p:cNvPr>
              <p:cNvSpPr/>
              <p:nvPr/>
            </p:nvSpPr>
            <p:spPr>
              <a:xfrm rot="5400000">
                <a:off x="9138443" y="3904096"/>
                <a:ext cx="900517" cy="244783"/>
              </a:xfrm>
              <a:custGeom>
                <a:avLst/>
                <a:gdLst>
                  <a:gd name="connsiteX0" fmla="*/ 0 w 502363"/>
                  <a:gd name="connsiteY0" fmla="*/ 0 h 153159"/>
                  <a:gd name="connsiteX1" fmla="*/ 502363 w 502363"/>
                  <a:gd name="connsiteY1" fmla="*/ 0 h 153159"/>
                  <a:gd name="connsiteX2" fmla="*/ 502363 w 502363"/>
                  <a:gd name="connsiteY2" fmla="*/ 153159 h 153159"/>
                  <a:gd name="connsiteX3" fmla="*/ 0 w 502363"/>
                  <a:gd name="connsiteY3" fmla="*/ 153159 h 153159"/>
                  <a:gd name="connsiteX4" fmla="*/ 0 w 502363"/>
                  <a:gd name="connsiteY4" fmla="*/ 0 h 153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363" h="153159">
                    <a:moveTo>
                      <a:pt x="0" y="0"/>
                    </a:moveTo>
                    <a:lnTo>
                      <a:pt x="502363" y="0"/>
                    </a:lnTo>
                    <a:lnTo>
                      <a:pt x="502363" y="153159"/>
                    </a:lnTo>
                    <a:lnTo>
                      <a:pt x="0" y="153159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vert" wrap="square" lIns="1905" tIns="1905" rIns="1905" bIns="1905" numCol="1" spcCol="1270" anchor="ctr" anchorCtr="0">
                <a:noAutofit/>
              </a:bodyPr>
              <a:lstStyle/>
              <a:p>
                <a:pPr marL="0" lvl="0" indent="0" algn="ctr" defTabSz="133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050" kern="1200" dirty="0"/>
                  <a:t>r-x (Group): Read and execute permissions for group (</a:t>
                </a:r>
                <a:r>
                  <a:rPr lang="en-US" sz="1050" kern="1200" dirty="0" err="1"/>
                  <a:t>shiroryou</a:t>
                </a:r>
                <a:r>
                  <a:rPr lang="en-US" sz="1050" kern="1200" dirty="0"/>
                  <a:t>); no write.</a:t>
                </a: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28EE2AC8-A201-424A-1D5C-DEB99D318D85}"/>
                  </a:ext>
                </a:extLst>
              </p:cNvPr>
              <p:cNvSpPr/>
              <p:nvPr/>
            </p:nvSpPr>
            <p:spPr>
              <a:xfrm rot="5400000">
                <a:off x="8832462" y="3904096"/>
                <a:ext cx="900517" cy="244783"/>
              </a:xfrm>
              <a:custGeom>
                <a:avLst/>
                <a:gdLst>
                  <a:gd name="connsiteX0" fmla="*/ 0 w 502363"/>
                  <a:gd name="connsiteY0" fmla="*/ 0 h 153159"/>
                  <a:gd name="connsiteX1" fmla="*/ 502363 w 502363"/>
                  <a:gd name="connsiteY1" fmla="*/ 0 h 153159"/>
                  <a:gd name="connsiteX2" fmla="*/ 502363 w 502363"/>
                  <a:gd name="connsiteY2" fmla="*/ 153159 h 153159"/>
                  <a:gd name="connsiteX3" fmla="*/ 0 w 502363"/>
                  <a:gd name="connsiteY3" fmla="*/ 153159 h 153159"/>
                  <a:gd name="connsiteX4" fmla="*/ 0 w 502363"/>
                  <a:gd name="connsiteY4" fmla="*/ 0 h 153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363" h="153159">
                    <a:moveTo>
                      <a:pt x="0" y="0"/>
                    </a:moveTo>
                    <a:lnTo>
                      <a:pt x="502363" y="0"/>
                    </a:lnTo>
                    <a:lnTo>
                      <a:pt x="502363" y="153159"/>
                    </a:lnTo>
                    <a:lnTo>
                      <a:pt x="0" y="153159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vert" wrap="square" lIns="1905" tIns="1905" rIns="1905" bIns="1905" numCol="1" spcCol="1270" anchor="ctr" anchorCtr="0">
                <a:noAutofit/>
              </a:bodyPr>
              <a:lstStyle/>
              <a:p>
                <a:pPr marL="0" lvl="0" indent="0" algn="ctr" defTabSz="133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050" kern="1200" dirty="0"/>
                  <a:t>r-x (Others): Read and execute permissions for others.</a:t>
                </a:r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5CD662E-F5EE-D6B6-B9CE-D489AECA776A}"/>
                </a:ext>
              </a:extLst>
            </p:cNvPr>
            <p:cNvSpPr/>
            <p:nvPr/>
          </p:nvSpPr>
          <p:spPr>
            <a:xfrm flipH="1">
              <a:off x="2242461" y="1289301"/>
              <a:ext cx="590907" cy="800931"/>
            </a:xfrm>
            <a:custGeom>
              <a:avLst/>
              <a:gdLst>
                <a:gd name="connsiteX0" fmla="*/ 0 w 806102"/>
                <a:gd name="connsiteY0" fmla="*/ 0 h 153159"/>
                <a:gd name="connsiteX1" fmla="*/ 806102 w 806102"/>
                <a:gd name="connsiteY1" fmla="*/ 0 h 153159"/>
                <a:gd name="connsiteX2" fmla="*/ 806102 w 806102"/>
                <a:gd name="connsiteY2" fmla="*/ 153159 h 153159"/>
                <a:gd name="connsiteX3" fmla="*/ 0 w 806102"/>
                <a:gd name="connsiteY3" fmla="*/ 153159 h 153159"/>
                <a:gd name="connsiteX4" fmla="*/ 0 w 806102"/>
                <a:gd name="connsiteY4" fmla="*/ 0 h 153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6102" h="153159">
                  <a:moveTo>
                    <a:pt x="0" y="0"/>
                  </a:moveTo>
                  <a:lnTo>
                    <a:pt x="806102" y="0"/>
                  </a:lnTo>
                  <a:lnTo>
                    <a:pt x="806102" y="153159"/>
                  </a:lnTo>
                  <a:lnTo>
                    <a:pt x="0" y="15315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39" tIns="2539" rIns="2540" bIns="2540" numCol="1" spcCol="1270" anchor="ctr" anchorCtr="0">
              <a:noAutofit/>
            </a:bodyPr>
            <a:lstStyle/>
            <a:p>
              <a:pPr marL="0" lvl="0" indent="0" algn="ctr" defTabSz="177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50" kern="1200" dirty="0"/>
                <a:t>Number of hard links pointing to this directory.</a:t>
              </a: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C7CB452-308F-CFFF-3BE0-59D6F24FD207}"/>
                </a:ext>
              </a:extLst>
            </p:cNvPr>
            <p:cNvSpPr/>
            <p:nvPr/>
          </p:nvSpPr>
          <p:spPr>
            <a:xfrm flipH="1">
              <a:off x="2935393" y="1307933"/>
              <a:ext cx="1695449" cy="315195"/>
            </a:xfrm>
            <a:custGeom>
              <a:avLst/>
              <a:gdLst>
                <a:gd name="connsiteX0" fmla="*/ 0 w 806102"/>
                <a:gd name="connsiteY0" fmla="*/ 0 h 153159"/>
                <a:gd name="connsiteX1" fmla="*/ 806102 w 806102"/>
                <a:gd name="connsiteY1" fmla="*/ 0 h 153159"/>
                <a:gd name="connsiteX2" fmla="*/ 806102 w 806102"/>
                <a:gd name="connsiteY2" fmla="*/ 153159 h 153159"/>
                <a:gd name="connsiteX3" fmla="*/ 0 w 806102"/>
                <a:gd name="connsiteY3" fmla="*/ 153159 h 153159"/>
                <a:gd name="connsiteX4" fmla="*/ 0 w 806102"/>
                <a:gd name="connsiteY4" fmla="*/ 0 h 153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6102" h="153159">
                  <a:moveTo>
                    <a:pt x="0" y="0"/>
                  </a:moveTo>
                  <a:lnTo>
                    <a:pt x="806102" y="0"/>
                  </a:lnTo>
                  <a:lnTo>
                    <a:pt x="806102" y="153159"/>
                  </a:lnTo>
                  <a:lnTo>
                    <a:pt x="0" y="15315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39" tIns="2539" rIns="2540" bIns="2540" numCol="1" spcCol="1270" anchor="ctr" anchorCtr="0">
              <a:noAutofit/>
            </a:bodyPr>
            <a:lstStyle/>
            <a:p>
              <a:pPr marL="0" lvl="0" indent="0" algn="ctr" defTabSz="177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shiroryou</a:t>
              </a:r>
              <a:r>
                <a:rPr lang="en-US" sz="1400" kern="1200" dirty="0"/>
                <a:t>: Owner of the directory.</a:t>
              </a: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CDE5549-032D-DD07-21D7-DD8B6B58C27C}"/>
                </a:ext>
              </a:extLst>
            </p:cNvPr>
            <p:cNvSpPr/>
            <p:nvPr/>
          </p:nvSpPr>
          <p:spPr>
            <a:xfrm flipH="1">
              <a:off x="4857749" y="1289301"/>
              <a:ext cx="1695447" cy="315195"/>
            </a:xfrm>
            <a:custGeom>
              <a:avLst/>
              <a:gdLst>
                <a:gd name="connsiteX0" fmla="*/ 0 w 806102"/>
                <a:gd name="connsiteY0" fmla="*/ 0 h 153159"/>
                <a:gd name="connsiteX1" fmla="*/ 806102 w 806102"/>
                <a:gd name="connsiteY1" fmla="*/ 0 h 153159"/>
                <a:gd name="connsiteX2" fmla="*/ 806102 w 806102"/>
                <a:gd name="connsiteY2" fmla="*/ 153159 h 153159"/>
                <a:gd name="connsiteX3" fmla="*/ 0 w 806102"/>
                <a:gd name="connsiteY3" fmla="*/ 153159 h 153159"/>
                <a:gd name="connsiteX4" fmla="*/ 0 w 806102"/>
                <a:gd name="connsiteY4" fmla="*/ 0 h 153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6102" h="153159">
                  <a:moveTo>
                    <a:pt x="0" y="0"/>
                  </a:moveTo>
                  <a:lnTo>
                    <a:pt x="806102" y="0"/>
                  </a:lnTo>
                  <a:lnTo>
                    <a:pt x="806102" y="153159"/>
                  </a:lnTo>
                  <a:lnTo>
                    <a:pt x="0" y="15315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39" tIns="2539" rIns="2540" bIns="2540" numCol="1" spcCol="1270" anchor="ctr" anchorCtr="0">
              <a:noAutofit/>
            </a:bodyPr>
            <a:lstStyle/>
            <a:p>
              <a:pPr marL="0" lvl="0" indent="0" algn="ctr" defTabSz="177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 err="1"/>
                <a:t>shiroryou</a:t>
              </a:r>
              <a:r>
                <a:rPr lang="en-US" sz="1100" kern="1200" dirty="0"/>
                <a:t>: Group associated with the directory.</a:t>
              </a: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328629C-425D-C3C1-A770-0B2A811B0984}"/>
                </a:ext>
              </a:extLst>
            </p:cNvPr>
            <p:cNvSpPr/>
            <p:nvPr/>
          </p:nvSpPr>
          <p:spPr>
            <a:xfrm flipH="1">
              <a:off x="6780100" y="1269315"/>
              <a:ext cx="723899" cy="930957"/>
            </a:xfrm>
            <a:custGeom>
              <a:avLst/>
              <a:gdLst>
                <a:gd name="connsiteX0" fmla="*/ 0 w 806102"/>
                <a:gd name="connsiteY0" fmla="*/ 0 h 153159"/>
                <a:gd name="connsiteX1" fmla="*/ 806102 w 806102"/>
                <a:gd name="connsiteY1" fmla="*/ 0 h 153159"/>
                <a:gd name="connsiteX2" fmla="*/ 806102 w 806102"/>
                <a:gd name="connsiteY2" fmla="*/ 153159 h 153159"/>
                <a:gd name="connsiteX3" fmla="*/ 0 w 806102"/>
                <a:gd name="connsiteY3" fmla="*/ 153159 h 153159"/>
                <a:gd name="connsiteX4" fmla="*/ 0 w 806102"/>
                <a:gd name="connsiteY4" fmla="*/ 0 h 153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6102" h="153159">
                  <a:moveTo>
                    <a:pt x="0" y="0"/>
                  </a:moveTo>
                  <a:lnTo>
                    <a:pt x="806102" y="0"/>
                  </a:lnTo>
                  <a:lnTo>
                    <a:pt x="806102" y="153159"/>
                  </a:lnTo>
                  <a:lnTo>
                    <a:pt x="0" y="15315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39" tIns="2539" rIns="2540" bIns="2540" numCol="1" spcCol="1270" anchor="ctr" anchorCtr="0">
              <a:noAutofit/>
            </a:bodyPr>
            <a:lstStyle/>
            <a:p>
              <a:pPr marL="0" lvl="0" indent="0" algn="ctr" defTabSz="177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50" kern="1200"/>
                <a:t>4096: Size of the directory in bytes (standard size for directories).</a:t>
              </a:r>
              <a:endParaRPr lang="en-US" sz="1050" kern="1200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9D97F00-CC7F-E092-7837-AD5F97939C26}"/>
                </a:ext>
              </a:extLst>
            </p:cNvPr>
            <p:cNvSpPr/>
            <p:nvPr/>
          </p:nvSpPr>
          <p:spPr>
            <a:xfrm flipH="1">
              <a:off x="7724774" y="1316757"/>
              <a:ext cx="2314574" cy="315195"/>
            </a:xfrm>
            <a:custGeom>
              <a:avLst/>
              <a:gdLst>
                <a:gd name="connsiteX0" fmla="*/ 0 w 806102"/>
                <a:gd name="connsiteY0" fmla="*/ 0 h 153159"/>
                <a:gd name="connsiteX1" fmla="*/ 806102 w 806102"/>
                <a:gd name="connsiteY1" fmla="*/ 0 h 153159"/>
                <a:gd name="connsiteX2" fmla="*/ 806102 w 806102"/>
                <a:gd name="connsiteY2" fmla="*/ 153159 h 153159"/>
                <a:gd name="connsiteX3" fmla="*/ 0 w 806102"/>
                <a:gd name="connsiteY3" fmla="*/ 153159 h 153159"/>
                <a:gd name="connsiteX4" fmla="*/ 0 w 806102"/>
                <a:gd name="connsiteY4" fmla="*/ 0 h 153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6102" h="153159">
                  <a:moveTo>
                    <a:pt x="0" y="0"/>
                  </a:moveTo>
                  <a:lnTo>
                    <a:pt x="806102" y="0"/>
                  </a:lnTo>
                  <a:lnTo>
                    <a:pt x="806102" y="153159"/>
                  </a:lnTo>
                  <a:lnTo>
                    <a:pt x="0" y="15315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39" tIns="2539" rIns="2540" bIns="2540" numCol="1" spcCol="1270" anchor="ctr" anchorCtr="0">
              <a:noAutofit/>
            </a:bodyPr>
            <a:lstStyle/>
            <a:p>
              <a:pPr marL="0" lvl="0" indent="0" algn="ctr" defTabSz="177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Sep 11 13:53: Last modification date and time (September 11, 13:53).</a:t>
              </a: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CE86F0D-24CA-AF0A-3DD6-DBD966AF2DA0}"/>
                </a:ext>
              </a:extLst>
            </p:cNvPr>
            <p:cNvSpPr/>
            <p:nvPr/>
          </p:nvSpPr>
          <p:spPr>
            <a:xfrm flipH="1">
              <a:off x="10260122" y="1316757"/>
              <a:ext cx="1737199" cy="315195"/>
            </a:xfrm>
            <a:custGeom>
              <a:avLst/>
              <a:gdLst>
                <a:gd name="connsiteX0" fmla="*/ 0 w 806102"/>
                <a:gd name="connsiteY0" fmla="*/ 0 h 153159"/>
                <a:gd name="connsiteX1" fmla="*/ 806102 w 806102"/>
                <a:gd name="connsiteY1" fmla="*/ 0 h 153159"/>
                <a:gd name="connsiteX2" fmla="*/ 806102 w 806102"/>
                <a:gd name="connsiteY2" fmla="*/ 153159 h 153159"/>
                <a:gd name="connsiteX3" fmla="*/ 0 w 806102"/>
                <a:gd name="connsiteY3" fmla="*/ 153159 h 153159"/>
                <a:gd name="connsiteX4" fmla="*/ 0 w 806102"/>
                <a:gd name="connsiteY4" fmla="*/ 0 h 153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6102" h="153159">
                  <a:moveTo>
                    <a:pt x="0" y="0"/>
                  </a:moveTo>
                  <a:lnTo>
                    <a:pt x="806102" y="0"/>
                  </a:lnTo>
                  <a:lnTo>
                    <a:pt x="806102" y="153159"/>
                  </a:lnTo>
                  <a:lnTo>
                    <a:pt x="0" y="15315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39" tIns="2539" rIns="2540" bIns="2540" numCol="1" spcCol="1270" anchor="ctr" anchorCtr="0">
              <a:noAutofit/>
            </a:bodyPr>
            <a:lstStyle/>
            <a:p>
              <a:pPr marL="0" lvl="0" indent="0" algn="ctr" defTabSz="177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Downloads: Name of the directory.</a:t>
              </a:r>
              <a:endParaRPr lang="en-IN" sz="1400" kern="1200" dirty="0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0312924-D31C-0F81-DD5B-DD413F885D0C}"/>
                </a:ext>
              </a:extLst>
            </p:cNvPr>
            <p:cNvGrpSpPr/>
            <p:nvPr/>
          </p:nvGrpSpPr>
          <p:grpSpPr>
            <a:xfrm>
              <a:off x="429859" y="1623129"/>
              <a:ext cx="2320228" cy="1088612"/>
              <a:chOff x="513139" y="1625595"/>
              <a:chExt cx="2320228" cy="1493685"/>
            </a:xfrm>
          </p:grpSpPr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242CC815-BEE1-20C2-5941-FB5EA3EA5A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21575" y="1917159"/>
                <a:ext cx="1493685" cy="910558"/>
              </a:xfrm>
              <a:prstGeom prst="bentConnector3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or: Elbow 61">
                <a:extLst>
                  <a:ext uri="{FF2B5EF4-FFF2-40B4-BE49-F238E27FC236}">
                    <a16:creationId xmlns:a16="http://schemas.microsoft.com/office/drawing/2014/main" id="{D4E661AF-0A90-19A9-BCA8-799E73DF58A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609255" y="1852507"/>
                <a:ext cx="1429040" cy="1019185"/>
              </a:xfrm>
              <a:prstGeom prst="bentConnector3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B56BF57D-40B8-B718-8405-B47138906D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4242" y="1626870"/>
                <a:ext cx="1" cy="1452303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42F164C1-14FA-F094-0672-160964C13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68"/>
          <a:stretch/>
        </p:blipFill>
        <p:spPr>
          <a:xfrm>
            <a:off x="170297" y="3397515"/>
            <a:ext cx="11827024" cy="370288"/>
          </a:xfrm>
          <a:prstGeom prst="rect">
            <a:avLst/>
          </a:prstGeom>
          <a:ln w="28575">
            <a:noFill/>
          </a:ln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97166E7F-FD67-9E84-22B2-4AACEC794405}"/>
              </a:ext>
            </a:extLst>
          </p:cNvPr>
          <p:cNvGrpSpPr/>
          <p:nvPr/>
        </p:nvGrpSpPr>
        <p:grpSpPr>
          <a:xfrm>
            <a:off x="194679" y="3349361"/>
            <a:ext cx="1957194" cy="715307"/>
            <a:chOff x="173299" y="66679"/>
            <a:chExt cx="1957194" cy="1121393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3EC1833-9136-00E5-CAEF-E4A32E41E110}"/>
                </a:ext>
              </a:extLst>
            </p:cNvPr>
            <p:cNvCxnSpPr/>
            <p:nvPr/>
          </p:nvCxnSpPr>
          <p:spPr>
            <a:xfrm>
              <a:off x="173299" y="1188072"/>
              <a:ext cx="1928878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F1895C3-C002-86AD-9F86-D122CB53F3C7}"/>
                </a:ext>
              </a:extLst>
            </p:cNvPr>
            <p:cNvSpPr/>
            <p:nvPr/>
          </p:nvSpPr>
          <p:spPr>
            <a:xfrm>
              <a:off x="174214" y="188290"/>
              <a:ext cx="222627" cy="800936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6E2D17D-16ED-4CAB-A52D-EC11362E33AA}"/>
                </a:ext>
              </a:extLst>
            </p:cNvPr>
            <p:cNvSpPr/>
            <p:nvPr/>
          </p:nvSpPr>
          <p:spPr>
            <a:xfrm>
              <a:off x="396841" y="66679"/>
              <a:ext cx="565184" cy="1030468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36B245B-0C9E-4557-B119-06CC59384D51}"/>
                </a:ext>
              </a:extLst>
            </p:cNvPr>
            <p:cNvSpPr/>
            <p:nvPr/>
          </p:nvSpPr>
          <p:spPr>
            <a:xfrm>
              <a:off x="981075" y="179452"/>
              <a:ext cx="565184" cy="809771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5DA5C72-2413-6B50-D18F-6B4F1AEEF328}"/>
                </a:ext>
              </a:extLst>
            </p:cNvPr>
            <p:cNvSpPr/>
            <p:nvPr/>
          </p:nvSpPr>
          <p:spPr>
            <a:xfrm>
              <a:off x="1565309" y="73524"/>
              <a:ext cx="565184" cy="1030468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5A0EACD-7E82-AC93-9DAC-2C5C4CBA309B}"/>
              </a:ext>
            </a:extLst>
          </p:cNvPr>
          <p:cNvGrpSpPr/>
          <p:nvPr/>
        </p:nvGrpSpPr>
        <p:grpSpPr>
          <a:xfrm>
            <a:off x="79119" y="4207409"/>
            <a:ext cx="11918202" cy="2414968"/>
            <a:chOff x="79119" y="1269315"/>
            <a:chExt cx="11918202" cy="2414968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B72EFCC-AD48-9982-CA77-4D3676DF5315}"/>
                </a:ext>
              </a:extLst>
            </p:cNvPr>
            <p:cNvSpPr/>
            <p:nvPr/>
          </p:nvSpPr>
          <p:spPr>
            <a:xfrm flipH="1">
              <a:off x="79528" y="1278998"/>
              <a:ext cx="643698" cy="715306"/>
            </a:xfrm>
            <a:custGeom>
              <a:avLst/>
              <a:gdLst>
                <a:gd name="connsiteX0" fmla="*/ 0 w 806102"/>
                <a:gd name="connsiteY0" fmla="*/ 0 h 153159"/>
                <a:gd name="connsiteX1" fmla="*/ 806102 w 806102"/>
                <a:gd name="connsiteY1" fmla="*/ 0 h 153159"/>
                <a:gd name="connsiteX2" fmla="*/ 806102 w 806102"/>
                <a:gd name="connsiteY2" fmla="*/ 153159 h 153159"/>
                <a:gd name="connsiteX3" fmla="*/ 0 w 806102"/>
                <a:gd name="connsiteY3" fmla="*/ 153159 h 153159"/>
                <a:gd name="connsiteX4" fmla="*/ 0 w 806102"/>
                <a:gd name="connsiteY4" fmla="*/ 0 h 153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6102" h="153159">
                  <a:moveTo>
                    <a:pt x="0" y="0"/>
                  </a:moveTo>
                  <a:lnTo>
                    <a:pt x="806102" y="0"/>
                  </a:lnTo>
                  <a:lnTo>
                    <a:pt x="806102" y="153159"/>
                  </a:lnTo>
                  <a:lnTo>
                    <a:pt x="0" y="15315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39" tIns="2539" rIns="2540" bIns="2540" numCol="1" spcCol="1270" anchor="ctr" anchorCtr="0">
              <a:noAutofit/>
            </a:bodyPr>
            <a:lstStyle/>
            <a:p>
              <a:pPr marL="0" lvl="0" indent="0" algn="ctr" defTabSz="177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IN" sz="1050" dirty="0"/>
                <a:t>-: Indicates file type (regular file).</a:t>
              </a:r>
              <a:endParaRPr lang="en-IN" sz="1050" kern="1200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3B2CC2A-FAB8-43AF-48B7-78FE02F7E49C}"/>
                </a:ext>
              </a:extLst>
            </p:cNvPr>
            <p:cNvSpPr/>
            <p:nvPr/>
          </p:nvSpPr>
          <p:spPr>
            <a:xfrm flipH="1">
              <a:off x="870683" y="1311676"/>
              <a:ext cx="1259809" cy="315195"/>
            </a:xfrm>
            <a:custGeom>
              <a:avLst/>
              <a:gdLst>
                <a:gd name="connsiteX0" fmla="*/ 0 w 806102"/>
                <a:gd name="connsiteY0" fmla="*/ 0 h 153159"/>
                <a:gd name="connsiteX1" fmla="*/ 806102 w 806102"/>
                <a:gd name="connsiteY1" fmla="*/ 0 h 153159"/>
                <a:gd name="connsiteX2" fmla="*/ 806102 w 806102"/>
                <a:gd name="connsiteY2" fmla="*/ 153159 h 153159"/>
                <a:gd name="connsiteX3" fmla="*/ 0 w 806102"/>
                <a:gd name="connsiteY3" fmla="*/ 153159 h 153159"/>
                <a:gd name="connsiteX4" fmla="*/ 0 w 806102"/>
                <a:gd name="connsiteY4" fmla="*/ 0 h 153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6102" h="153159">
                  <a:moveTo>
                    <a:pt x="0" y="0"/>
                  </a:moveTo>
                  <a:lnTo>
                    <a:pt x="806102" y="0"/>
                  </a:lnTo>
                  <a:lnTo>
                    <a:pt x="806102" y="153159"/>
                  </a:lnTo>
                  <a:lnTo>
                    <a:pt x="0" y="15315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39" tIns="2539" rIns="2540" bIns="2540" numCol="1" spcCol="1270" anchor="ctr" anchorCtr="0">
              <a:noAutofit/>
            </a:bodyPr>
            <a:lstStyle/>
            <a:p>
              <a:pPr marL="0" lvl="0" indent="0" algn="ctr" defTabSz="177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dirty="0" err="1"/>
                <a:t>rw</a:t>
              </a:r>
              <a:r>
                <a:rPr lang="en-IN" sz="1400" dirty="0"/>
                <a:t>-</a:t>
              </a:r>
              <a:r>
                <a:rPr lang="en-IN" sz="1400" dirty="0" err="1"/>
                <a:t>rw</a:t>
              </a:r>
              <a:r>
                <a:rPr lang="en-IN" sz="1400" dirty="0"/>
                <a:t>-r--: File permissions:</a:t>
              </a:r>
              <a:endParaRPr lang="en-US" sz="1100" kern="1200" dirty="0"/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C4FC1E83-C03B-1D24-9D02-60C5D8FB6514}"/>
                </a:ext>
              </a:extLst>
            </p:cNvPr>
            <p:cNvGrpSpPr/>
            <p:nvPr/>
          </p:nvGrpSpPr>
          <p:grpSpPr>
            <a:xfrm flipH="1">
              <a:off x="79119" y="2692930"/>
              <a:ext cx="3537563" cy="991353"/>
              <a:chOff x="9160329" y="3576229"/>
              <a:chExt cx="856743" cy="900517"/>
            </a:xfrm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9F28A22A-84D5-58D0-F5E3-8069D0420A51}"/>
                  </a:ext>
                </a:extLst>
              </p:cNvPr>
              <p:cNvSpPr/>
              <p:nvPr/>
            </p:nvSpPr>
            <p:spPr>
              <a:xfrm rot="5400000">
                <a:off x="9444422" y="3904096"/>
                <a:ext cx="900517" cy="244783"/>
              </a:xfrm>
              <a:custGeom>
                <a:avLst/>
                <a:gdLst>
                  <a:gd name="connsiteX0" fmla="*/ 0 w 502363"/>
                  <a:gd name="connsiteY0" fmla="*/ 0 h 153159"/>
                  <a:gd name="connsiteX1" fmla="*/ 502363 w 502363"/>
                  <a:gd name="connsiteY1" fmla="*/ 0 h 153159"/>
                  <a:gd name="connsiteX2" fmla="*/ 502363 w 502363"/>
                  <a:gd name="connsiteY2" fmla="*/ 153159 h 153159"/>
                  <a:gd name="connsiteX3" fmla="*/ 0 w 502363"/>
                  <a:gd name="connsiteY3" fmla="*/ 153159 h 153159"/>
                  <a:gd name="connsiteX4" fmla="*/ 0 w 502363"/>
                  <a:gd name="connsiteY4" fmla="*/ 0 h 153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363" h="153159">
                    <a:moveTo>
                      <a:pt x="0" y="0"/>
                    </a:moveTo>
                    <a:lnTo>
                      <a:pt x="502363" y="0"/>
                    </a:lnTo>
                    <a:lnTo>
                      <a:pt x="502363" y="153159"/>
                    </a:lnTo>
                    <a:lnTo>
                      <a:pt x="0" y="153159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vert" wrap="square" lIns="1905" tIns="1905" rIns="1905" bIns="1905" numCol="1" spcCol="1270" anchor="ctr" anchorCtr="0">
                <a:noAutofit/>
              </a:bodyPr>
              <a:lstStyle/>
              <a:p>
                <a:pPr marL="0" lvl="0" indent="0" algn="ctr" defTabSz="133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050" dirty="0" err="1"/>
                  <a:t>rw</a:t>
                </a:r>
                <a:r>
                  <a:rPr lang="en-US" sz="1050" dirty="0"/>
                  <a:t>- (Owner): Read and write permissions for owner (</a:t>
                </a:r>
                <a:r>
                  <a:rPr lang="en-US" sz="1050" dirty="0" err="1"/>
                  <a:t>shiroryou</a:t>
                </a:r>
                <a:r>
                  <a:rPr lang="en-US" sz="1050" dirty="0"/>
                  <a:t>); no execute.</a:t>
                </a:r>
                <a:r>
                  <a:rPr lang="en-US" sz="1050" kern="1200" dirty="0"/>
                  <a:t>)</a:t>
                </a: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298D39FC-FBBA-588D-2D2C-1D3C1C8AFE86}"/>
                  </a:ext>
                </a:extLst>
              </p:cNvPr>
              <p:cNvSpPr/>
              <p:nvPr/>
            </p:nvSpPr>
            <p:spPr>
              <a:xfrm rot="5400000">
                <a:off x="9138443" y="3904096"/>
                <a:ext cx="900517" cy="244783"/>
              </a:xfrm>
              <a:custGeom>
                <a:avLst/>
                <a:gdLst>
                  <a:gd name="connsiteX0" fmla="*/ 0 w 502363"/>
                  <a:gd name="connsiteY0" fmla="*/ 0 h 153159"/>
                  <a:gd name="connsiteX1" fmla="*/ 502363 w 502363"/>
                  <a:gd name="connsiteY1" fmla="*/ 0 h 153159"/>
                  <a:gd name="connsiteX2" fmla="*/ 502363 w 502363"/>
                  <a:gd name="connsiteY2" fmla="*/ 153159 h 153159"/>
                  <a:gd name="connsiteX3" fmla="*/ 0 w 502363"/>
                  <a:gd name="connsiteY3" fmla="*/ 153159 h 153159"/>
                  <a:gd name="connsiteX4" fmla="*/ 0 w 502363"/>
                  <a:gd name="connsiteY4" fmla="*/ 0 h 153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363" h="153159">
                    <a:moveTo>
                      <a:pt x="0" y="0"/>
                    </a:moveTo>
                    <a:lnTo>
                      <a:pt x="502363" y="0"/>
                    </a:lnTo>
                    <a:lnTo>
                      <a:pt x="502363" y="153159"/>
                    </a:lnTo>
                    <a:lnTo>
                      <a:pt x="0" y="153159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vert" wrap="square" lIns="1905" tIns="1905" rIns="1905" bIns="1905" numCol="1" spcCol="1270" anchor="ctr" anchorCtr="0">
                <a:noAutofit/>
              </a:bodyPr>
              <a:lstStyle/>
              <a:p>
                <a:pPr marL="0" lvl="0" indent="0" algn="ctr" defTabSz="133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050" dirty="0" err="1"/>
                  <a:t>rw</a:t>
                </a:r>
                <a:r>
                  <a:rPr lang="en-US" sz="1050" dirty="0"/>
                  <a:t>- (Group): Read and write permissions for group (</a:t>
                </a:r>
                <a:r>
                  <a:rPr lang="en-US" sz="1050" dirty="0" err="1"/>
                  <a:t>shiroryou</a:t>
                </a:r>
                <a:r>
                  <a:rPr lang="en-US" sz="1050" dirty="0"/>
                  <a:t>); no execute</a:t>
                </a:r>
                <a:r>
                  <a:rPr lang="en-US" sz="1050" kern="1200" dirty="0"/>
                  <a:t>.</a:t>
                </a: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2F35449D-4748-9635-1A1F-652A006574EE}"/>
                  </a:ext>
                </a:extLst>
              </p:cNvPr>
              <p:cNvSpPr/>
              <p:nvPr/>
            </p:nvSpPr>
            <p:spPr>
              <a:xfrm rot="5400000">
                <a:off x="8832462" y="3904096"/>
                <a:ext cx="900517" cy="244783"/>
              </a:xfrm>
              <a:custGeom>
                <a:avLst/>
                <a:gdLst>
                  <a:gd name="connsiteX0" fmla="*/ 0 w 502363"/>
                  <a:gd name="connsiteY0" fmla="*/ 0 h 153159"/>
                  <a:gd name="connsiteX1" fmla="*/ 502363 w 502363"/>
                  <a:gd name="connsiteY1" fmla="*/ 0 h 153159"/>
                  <a:gd name="connsiteX2" fmla="*/ 502363 w 502363"/>
                  <a:gd name="connsiteY2" fmla="*/ 153159 h 153159"/>
                  <a:gd name="connsiteX3" fmla="*/ 0 w 502363"/>
                  <a:gd name="connsiteY3" fmla="*/ 153159 h 153159"/>
                  <a:gd name="connsiteX4" fmla="*/ 0 w 502363"/>
                  <a:gd name="connsiteY4" fmla="*/ 0 h 153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363" h="153159">
                    <a:moveTo>
                      <a:pt x="0" y="0"/>
                    </a:moveTo>
                    <a:lnTo>
                      <a:pt x="502363" y="0"/>
                    </a:lnTo>
                    <a:lnTo>
                      <a:pt x="502363" y="153159"/>
                    </a:lnTo>
                    <a:lnTo>
                      <a:pt x="0" y="153159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vert" wrap="square" lIns="1905" tIns="1905" rIns="1905" bIns="1905" numCol="1" spcCol="1270" anchor="ctr" anchorCtr="0">
                <a:noAutofit/>
              </a:bodyPr>
              <a:lstStyle/>
              <a:p>
                <a:pPr marL="0" lvl="0" indent="0" algn="ctr" defTabSz="133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050" dirty="0"/>
                  <a:t>r-- (Others): Read-only permission for others.</a:t>
                </a:r>
                <a:r>
                  <a:rPr lang="en-US" sz="1050" kern="1200" dirty="0"/>
                  <a:t>.</a:t>
                </a:r>
              </a:p>
            </p:txBody>
          </p:sp>
        </p:grp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C2F902D-4B2B-C533-5571-45E2A7EE18A3}"/>
                </a:ext>
              </a:extLst>
            </p:cNvPr>
            <p:cNvSpPr/>
            <p:nvPr/>
          </p:nvSpPr>
          <p:spPr>
            <a:xfrm flipH="1">
              <a:off x="2242461" y="1289301"/>
              <a:ext cx="590907" cy="800931"/>
            </a:xfrm>
            <a:custGeom>
              <a:avLst/>
              <a:gdLst>
                <a:gd name="connsiteX0" fmla="*/ 0 w 806102"/>
                <a:gd name="connsiteY0" fmla="*/ 0 h 153159"/>
                <a:gd name="connsiteX1" fmla="*/ 806102 w 806102"/>
                <a:gd name="connsiteY1" fmla="*/ 0 h 153159"/>
                <a:gd name="connsiteX2" fmla="*/ 806102 w 806102"/>
                <a:gd name="connsiteY2" fmla="*/ 153159 h 153159"/>
                <a:gd name="connsiteX3" fmla="*/ 0 w 806102"/>
                <a:gd name="connsiteY3" fmla="*/ 153159 h 153159"/>
                <a:gd name="connsiteX4" fmla="*/ 0 w 806102"/>
                <a:gd name="connsiteY4" fmla="*/ 0 h 153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6102" h="153159">
                  <a:moveTo>
                    <a:pt x="0" y="0"/>
                  </a:moveTo>
                  <a:lnTo>
                    <a:pt x="806102" y="0"/>
                  </a:lnTo>
                  <a:lnTo>
                    <a:pt x="806102" y="153159"/>
                  </a:lnTo>
                  <a:lnTo>
                    <a:pt x="0" y="15315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39" tIns="2539" rIns="2540" bIns="2540" numCol="1" spcCol="1270" anchor="ctr" anchorCtr="0">
              <a:noAutofit/>
            </a:bodyPr>
            <a:lstStyle/>
            <a:p>
              <a:pPr marL="0" lvl="0" indent="0" algn="ctr" defTabSz="177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50" kern="1200" dirty="0"/>
                <a:t>Number of hard links pointing to this directory.</a:t>
              </a: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D6C6FFB-F27E-603A-3218-4A3B552BD090}"/>
                </a:ext>
              </a:extLst>
            </p:cNvPr>
            <p:cNvSpPr/>
            <p:nvPr/>
          </p:nvSpPr>
          <p:spPr>
            <a:xfrm flipH="1">
              <a:off x="2935393" y="1307933"/>
              <a:ext cx="1695449" cy="315195"/>
            </a:xfrm>
            <a:custGeom>
              <a:avLst/>
              <a:gdLst>
                <a:gd name="connsiteX0" fmla="*/ 0 w 806102"/>
                <a:gd name="connsiteY0" fmla="*/ 0 h 153159"/>
                <a:gd name="connsiteX1" fmla="*/ 806102 w 806102"/>
                <a:gd name="connsiteY1" fmla="*/ 0 h 153159"/>
                <a:gd name="connsiteX2" fmla="*/ 806102 w 806102"/>
                <a:gd name="connsiteY2" fmla="*/ 153159 h 153159"/>
                <a:gd name="connsiteX3" fmla="*/ 0 w 806102"/>
                <a:gd name="connsiteY3" fmla="*/ 153159 h 153159"/>
                <a:gd name="connsiteX4" fmla="*/ 0 w 806102"/>
                <a:gd name="connsiteY4" fmla="*/ 0 h 153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6102" h="153159">
                  <a:moveTo>
                    <a:pt x="0" y="0"/>
                  </a:moveTo>
                  <a:lnTo>
                    <a:pt x="806102" y="0"/>
                  </a:lnTo>
                  <a:lnTo>
                    <a:pt x="806102" y="153159"/>
                  </a:lnTo>
                  <a:lnTo>
                    <a:pt x="0" y="15315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39" tIns="2539" rIns="2540" bIns="2540" numCol="1" spcCol="1270" anchor="ctr" anchorCtr="0">
              <a:noAutofit/>
            </a:bodyPr>
            <a:lstStyle/>
            <a:p>
              <a:pPr marL="0" lvl="0" indent="0" algn="ctr" defTabSz="177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shiroryou</a:t>
              </a:r>
              <a:r>
                <a:rPr lang="en-US" sz="1400" kern="1200" dirty="0"/>
                <a:t>: Owner of the directory.</a:t>
              </a: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E97D101-36EC-C56F-6612-2A09707AAAEB}"/>
                </a:ext>
              </a:extLst>
            </p:cNvPr>
            <p:cNvSpPr/>
            <p:nvPr/>
          </p:nvSpPr>
          <p:spPr>
            <a:xfrm flipH="1">
              <a:off x="4857749" y="1289301"/>
              <a:ext cx="1695447" cy="315195"/>
            </a:xfrm>
            <a:custGeom>
              <a:avLst/>
              <a:gdLst>
                <a:gd name="connsiteX0" fmla="*/ 0 w 806102"/>
                <a:gd name="connsiteY0" fmla="*/ 0 h 153159"/>
                <a:gd name="connsiteX1" fmla="*/ 806102 w 806102"/>
                <a:gd name="connsiteY1" fmla="*/ 0 h 153159"/>
                <a:gd name="connsiteX2" fmla="*/ 806102 w 806102"/>
                <a:gd name="connsiteY2" fmla="*/ 153159 h 153159"/>
                <a:gd name="connsiteX3" fmla="*/ 0 w 806102"/>
                <a:gd name="connsiteY3" fmla="*/ 153159 h 153159"/>
                <a:gd name="connsiteX4" fmla="*/ 0 w 806102"/>
                <a:gd name="connsiteY4" fmla="*/ 0 h 153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6102" h="153159">
                  <a:moveTo>
                    <a:pt x="0" y="0"/>
                  </a:moveTo>
                  <a:lnTo>
                    <a:pt x="806102" y="0"/>
                  </a:lnTo>
                  <a:lnTo>
                    <a:pt x="806102" y="153159"/>
                  </a:lnTo>
                  <a:lnTo>
                    <a:pt x="0" y="15315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39" tIns="2539" rIns="2540" bIns="2540" numCol="1" spcCol="1270" anchor="ctr" anchorCtr="0">
              <a:noAutofit/>
            </a:bodyPr>
            <a:lstStyle/>
            <a:p>
              <a:pPr marL="0" lvl="0" indent="0" algn="ctr" defTabSz="177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 err="1"/>
                <a:t>shiroryou</a:t>
              </a:r>
              <a:r>
                <a:rPr lang="en-US" sz="1100" kern="1200" dirty="0"/>
                <a:t>: Group associated with the directory.</a:t>
              </a: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1E6391C-4533-EAA9-F6E4-AE49EA33C4D8}"/>
                </a:ext>
              </a:extLst>
            </p:cNvPr>
            <p:cNvSpPr/>
            <p:nvPr/>
          </p:nvSpPr>
          <p:spPr>
            <a:xfrm flipH="1">
              <a:off x="6780100" y="1269315"/>
              <a:ext cx="723899" cy="930957"/>
            </a:xfrm>
            <a:custGeom>
              <a:avLst/>
              <a:gdLst>
                <a:gd name="connsiteX0" fmla="*/ 0 w 806102"/>
                <a:gd name="connsiteY0" fmla="*/ 0 h 153159"/>
                <a:gd name="connsiteX1" fmla="*/ 806102 w 806102"/>
                <a:gd name="connsiteY1" fmla="*/ 0 h 153159"/>
                <a:gd name="connsiteX2" fmla="*/ 806102 w 806102"/>
                <a:gd name="connsiteY2" fmla="*/ 153159 h 153159"/>
                <a:gd name="connsiteX3" fmla="*/ 0 w 806102"/>
                <a:gd name="connsiteY3" fmla="*/ 153159 h 153159"/>
                <a:gd name="connsiteX4" fmla="*/ 0 w 806102"/>
                <a:gd name="connsiteY4" fmla="*/ 0 h 153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6102" h="153159">
                  <a:moveTo>
                    <a:pt x="0" y="0"/>
                  </a:moveTo>
                  <a:lnTo>
                    <a:pt x="806102" y="0"/>
                  </a:lnTo>
                  <a:lnTo>
                    <a:pt x="806102" y="153159"/>
                  </a:lnTo>
                  <a:lnTo>
                    <a:pt x="0" y="15315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39" tIns="2539" rIns="2540" bIns="2540" numCol="1" spcCol="1270" anchor="ctr" anchorCtr="0">
              <a:noAutofit/>
            </a:bodyPr>
            <a:lstStyle/>
            <a:p>
              <a:pPr marL="0" lvl="0" indent="0" algn="ctr" defTabSz="177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50" dirty="0"/>
                <a:t>0: Size of the file in bytes (empty file).</a:t>
              </a:r>
              <a:endParaRPr lang="en-US" sz="1050" kern="1200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1EF66A5-56BD-9F19-FB7E-D0EA596A7809}"/>
                </a:ext>
              </a:extLst>
            </p:cNvPr>
            <p:cNvSpPr/>
            <p:nvPr/>
          </p:nvSpPr>
          <p:spPr>
            <a:xfrm flipH="1">
              <a:off x="7724774" y="1316757"/>
              <a:ext cx="2314574" cy="315195"/>
            </a:xfrm>
            <a:custGeom>
              <a:avLst/>
              <a:gdLst>
                <a:gd name="connsiteX0" fmla="*/ 0 w 806102"/>
                <a:gd name="connsiteY0" fmla="*/ 0 h 153159"/>
                <a:gd name="connsiteX1" fmla="*/ 806102 w 806102"/>
                <a:gd name="connsiteY1" fmla="*/ 0 h 153159"/>
                <a:gd name="connsiteX2" fmla="*/ 806102 w 806102"/>
                <a:gd name="connsiteY2" fmla="*/ 153159 h 153159"/>
                <a:gd name="connsiteX3" fmla="*/ 0 w 806102"/>
                <a:gd name="connsiteY3" fmla="*/ 153159 h 153159"/>
                <a:gd name="connsiteX4" fmla="*/ 0 w 806102"/>
                <a:gd name="connsiteY4" fmla="*/ 0 h 153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6102" h="153159">
                  <a:moveTo>
                    <a:pt x="0" y="0"/>
                  </a:moveTo>
                  <a:lnTo>
                    <a:pt x="806102" y="0"/>
                  </a:lnTo>
                  <a:lnTo>
                    <a:pt x="806102" y="153159"/>
                  </a:lnTo>
                  <a:lnTo>
                    <a:pt x="0" y="15315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39" tIns="2539" rIns="2540" bIns="2540" numCol="1" spcCol="1270" anchor="ctr" anchorCtr="0">
              <a:noAutofit/>
            </a:bodyPr>
            <a:lstStyle/>
            <a:p>
              <a:pPr marL="0" lvl="0" indent="0" algn="ctr" defTabSz="177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dirty="0"/>
                <a:t>Sep 22 13:18: Last modification date and time (September 22, 13:18).</a:t>
              </a:r>
              <a:endParaRPr lang="en-US" sz="1200" kern="1200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9845FE7E-ABEC-AA19-1975-6166DF386999}"/>
                </a:ext>
              </a:extLst>
            </p:cNvPr>
            <p:cNvSpPr/>
            <p:nvPr/>
          </p:nvSpPr>
          <p:spPr>
            <a:xfrm flipH="1">
              <a:off x="10260122" y="1316757"/>
              <a:ext cx="1737199" cy="315195"/>
            </a:xfrm>
            <a:custGeom>
              <a:avLst/>
              <a:gdLst>
                <a:gd name="connsiteX0" fmla="*/ 0 w 806102"/>
                <a:gd name="connsiteY0" fmla="*/ 0 h 153159"/>
                <a:gd name="connsiteX1" fmla="*/ 806102 w 806102"/>
                <a:gd name="connsiteY1" fmla="*/ 0 h 153159"/>
                <a:gd name="connsiteX2" fmla="*/ 806102 w 806102"/>
                <a:gd name="connsiteY2" fmla="*/ 153159 h 153159"/>
                <a:gd name="connsiteX3" fmla="*/ 0 w 806102"/>
                <a:gd name="connsiteY3" fmla="*/ 153159 h 153159"/>
                <a:gd name="connsiteX4" fmla="*/ 0 w 806102"/>
                <a:gd name="connsiteY4" fmla="*/ 0 h 153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6102" h="153159">
                  <a:moveTo>
                    <a:pt x="0" y="0"/>
                  </a:moveTo>
                  <a:lnTo>
                    <a:pt x="806102" y="0"/>
                  </a:lnTo>
                  <a:lnTo>
                    <a:pt x="806102" y="153159"/>
                  </a:lnTo>
                  <a:lnTo>
                    <a:pt x="0" y="15315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39" tIns="2539" rIns="2540" bIns="2540" numCol="1" spcCol="1270" anchor="ctr" anchorCtr="0">
              <a:noAutofit/>
            </a:bodyPr>
            <a:lstStyle/>
            <a:p>
              <a:pPr marL="0" lvl="0" indent="0" algn="ctr" defTabSz="177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file1.txt: Name of the file.</a:t>
              </a:r>
              <a:endParaRPr lang="en-IN" sz="1400" kern="1200" dirty="0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7694A485-5477-44CE-6BA0-A146DD902922}"/>
                </a:ext>
              </a:extLst>
            </p:cNvPr>
            <p:cNvGrpSpPr/>
            <p:nvPr/>
          </p:nvGrpSpPr>
          <p:grpSpPr>
            <a:xfrm>
              <a:off x="429859" y="1623129"/>
              <a:ext cx="2320228" cy="1088612"/>
              <a:chOff x="513139" y="1625595"/>
              <a:chExt cx="2320228" cy="1493685"/>
            </a:xfrm>
          </p:grpSpPr>
          <p:cxnSp>
            <p:nvCxnSpPr>
              <p:cNvPr id="96" name="Connector: Elbow 95">
                <a:extLst>
                  <a:ext uri="{FF2B5EF4-FFF2-40B4-BE49-F238E27FC236}">
                    <a16:creationId xmlns:a16="http://schemas.microsoft.com/office/drawing/2014/main" id="{9D780330-3657-0CEA-7028-3E06B7C4F29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21575" y="1917159"/>
                <a:ext cx="1493685" cy="910558"/>
              </a:xfrm>
              <a:prstGeom prst="bentConnector3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ctor: Elbow 96">
                <a:extLst>
                  <a:ext uri="{FF2B5EF4-FFF2-40B4-BE49-F238E27FC236}">
                    <a16:creationId xmlns:a16="http://schemas.microsoft.com/office/drawing/2014/main" id="{97E95E81-4D41-A3C6-E6F1-6D8B425A82D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609255" y="1852507"/>
                <a:ext cx="1429040" cy="1019185"/>
              </a:xfrm>
              <a:prstGeom prst="bentConnector3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1C66D11D-0B9C-9DCC-AB67-F5833DFF0B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4242" y="1626870"/>
                <a:ext cx="1" cy="1452303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8C2B91A-0358-8D2C-9896-C51E53C4C1D1}"/>
              </a:ext>
            </a:extLst>
          </p:cNvPr>
          <p:cNvGrpSpPr/>
          <p:nvPr/>
        </p:nvGrpSpPr>
        <p:grpSpPr>
          <a:xfrm>
            <a:off x="2492548" y="4037384"/>
            <a:ext cx="9504773" cy="2553"/>
            <a:chOff x="2495550" y="1185519"/>
            <a:chExt cx="9504773" cy="2553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B96B0CC-205C-3653-1F8B-6F352AC005F9}"/>
                </a:ext>
              </a:extLst>
            </p:cNvPr>
            <p:cNvCxnSpPr>
              <a:cxnSpLocks/>
            </p:cNvCxnSpPr>
            <p:nvPr/>
          </p:nvCxnSpPr>
          <p:spPr>
            <a:xfrm>
              <a:off x="2905125" y="1188072"/>
              <a:ext cx="1695450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188221E-1384-EEA8-EC11-C873F412E27E}"/>
                </a:ext>
              </a:extLst>
            </p:cNvPr>
            <p:cNvCxnSpPr>
              <a:cxnSpLocks/>
            </p:cNvCxnSpPr>
            <p:nvPr/>
          </p:nvCxnSpPr>
          <p:spPr>
            <a:xfrm>
              <a:off x="4857750" y="1185519"/>
              <a:ext cx="1695450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9DF29FA-B03C-5212-1F58-485F573E9BA8}"/>
                </a:ext>
              </a:extLst>
            </p:cNvPr>
            <p:cNvCxnSpPr>
              <a:cxnSpLocks/>
            </p:cNvCxnSpPr>
            <p:nvPr/>
          </p:nvCxnSpPr>
          <p:spPr>
            <a:xfrm>
              <a:off x="10263122" y="1185519"/>
              <a:ext cx="1737201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537BC18-093C-DDD7-B64C-C9C9D99DC84E}"/>
                </a:ext>
              </a:extLst>
            </p:cNvPr>
            <p:cNvCxnSpPr>
              <a:cxnSpLocks/>
            </p:cNvCxnSpPr>
            <p:nvPr/>
          </p:nvCxnSpPr>
          <p:spPr>
            <a:xfrm>
              <a:off x="2495550" y="1185519"/>
              <a:ext cx="238125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D9E620B-A51F-FA68-8BFE-13DDD2FA34E0}"/>
                </a:ext>
              </a:extLst>
            </p:cNvPr>
            <p:cNvCxnSpPr>
              <a:cxnSpLocks/>
            </p:cNvCxnSpPr>
            <p:nvPr/>
          </p:nvCxnSpPr>
          <p:spPr>
            <a:xfrm>
              <a:off x="6781800" y="1185519"/>
              <a:ext cx="723900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F6B63F1-044A-50A0-EEB7-145077E47DF6}"/>
                </a:ext>
              </a:extLst>
            </p:cNvPr>
            <p:cNvCxnSpPr>
              <a:cxnSpLocks/>
            </p:cNvCxnSpPr>
            <p:nvPr/>
          </p:nvCxnSpPr>
          <p:spPr>
            <a:xfrm>
              <a:off x="7724775" y="1185519"/>
              <a:ext cx="2314575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97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D2A58CF8-D4A9-5B03-4C63-2728CFDAE440}"/>
              </a:ext>
            </a:extLst>
          </p:cNvPr>
          <p:cNvGrpSpPr/>
          <p:nvPr/>
        </p:nvGrpSpPr>
        <p:grpSpPr>
          <a:xfrm>
            <a:off x="243860" y="109536"/>
            <a:ext cx="972562" cy="6638928"/>
            <a:chOff x="1457326" y="109535"/>
            <a:chExt cx="972562" cy="663892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329821D-350B-D01C-C5EE-414833D8E074}"/>
                </a:ext>
              </a:extLst>
            </p:cNvPr>
            <p:cNvSpPr/>
            <p:nvPr/>
          </p:nvSpPr>
          <p:spPr>
            <a:xfrm rot="16200000">
              <a:off x="1545231" y="21630"/>
              <a:ext cx="796751" cy="972562"/>
            </a:xfrm>
            <a:custGeom>
              <a:avLst/>
              <a:gdLst>
                <a:gd name="connsiteX0" fmla="*/ 0 w 683994"/>
                <a:gd name="connsiteY0" fmla="*/ 0 h 129958"/>
                <a:gd name="connsiteX1" fmla="*/ 683994 w 683994"/>
                <a:gd name="connsiteY1" fmla="*/ 0 h 129958"/>
                <a:gd name="connsiteX2" fmla="*/ 683994 w 683994"/>
                <a:gd name="connsiteY2" fmla="*/ 129958 h 129958"/>
                <a:gd name="connsiteX3" fmla="*/ 0 w 683994"/>
                <a:gd name="connsiteY3" fmla="*/ 129958 h 129958"/>
                <a:gd name="connsiteX4" fmla="*/ 0 w 683994"/>
                <a:gd name="connsiteY4" fmla="*/ 0 h 12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3994" h="129958">
                  <a:moveTo>
                    <a:pt x="0" y="0"/>
                  </a:moveTo>
                  <a:lnTo>
                    <a:pt x="683994" y="0"/>
                  </a:lnTo>
                  <a:lnTo>
                    <a:pt x="683994" y="129958"/>
                  </a:lnTo>
                  <a:lnTo>
                    <a:pt x="0" y="12995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vert" wrap="square" lIns="2540" tIns="2540" rIns="2540" bIns="2540" numCol="1" spcCol="1270" anchor="ctr" anchorCtr="0">
              <a:noAutofit/>
            </a:bodyPr>
            <a:lstStyle/>
            <a:p>
              <a:pPr marL="0" lvl="0" indent="0" algn="ctr" defTabSz="177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1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Type</a:t>
              </a: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BBF3BA0-F554-7D64-F85A-11C0717A08FE}"/>
                </a:ext>
              </a:extLst>
            </p:cNvPr>
            <p:cNvSpPr/>
            <p:nvPr/>
          </p:nvSpPr>
          <p:spPr>
            <a:xfrm rot="16200000">
              <a:off x="1545231" y="856227"/>
              <a:ext cx="796751" cy="972562"/>
            </a:xfrm>
            <a:custGeom>
              <a:avLst/>
              <a:gdLst>
                <a:gd name="connsiteX0" fmla="*/ 0 w 683994"/>
                <a:gd name="connsiteY0" fmla="*/ 0 h 129958"/>
                <a:gd name="connsiteX1" fmla="*/ 683994 w 683994"/>
                <a:gd name="connsiteY1" fmla="*/ 0 h 129958"/>
                <a:gd name="connsiteX2" fmla="*/ 683994 w 683994"/>
                <a:gd name="connsiteY2" fmla="*/ 129958 h 129958"/>
                <a:gd name="connsiteX3" fmla="*/ 0 w 683994"/>
                <a:gd name="connsiteY3" fmla="*/ 129958 h 129958"/>
                <a:gd name="connsiteX4" fmla="*/ 0 w 683994"/>
                <a:gd name="connsiteY4" fmla="*/ 0 h 12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3994" h="129958">
                  <a:moveTo>
                    <a:pt x="0" y="0"/>
                  </a:moveTo>
                  <a:lnTo>
                    <a:pt x="683994" y="0"/>
                  </a:lnTo>
                  <a:lnTo>
                    <a:pt x="683994" y="129958"/>
                  </a:lnTo>
                  <a:lnTo>
                    <a:pt x="0" y="12995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vert" wrap="square" lIns="2540" tIns="2540" rIns="2540" bIns="2540" numCol="1" spcCol="1270" anchor="ctr" anchorCtr="0">
              <a:noAutofit/>
            </a:bodyPr>
            <a:lstStyle/>
            <a:p>
              <a:pPr marL="0" lvl="0" indent="0" algn="ctr" defTabSz="177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US" sz="11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Permissions (Owner, Group, Others)</a:t>
              </a: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E034AB6-4665-395E-253B-D90ED91FC0C8}"/>
                </a:ext>
              </a:extLst>
            </p:cNvPr>
            <p:cNvSpPr/>
            <p:nvPr/>
          </p:nvSpPr>
          <p:spPr>
            <a:xfrm rot="16200000">
              <a:off x="1545231" y="1690824"/>
              <a:ext cx="796751" cy="972562"/>
            </a:xfrm>
            <a:custGeom>
              <a:avLst/>
              <a:gdLst>
                <a:gd name="connsiteX0" fmla="*/ 0 w 683994"/>
                <a:gd name="connsiteY0" fmla="*/ 0 h 129958"/>
                <a:gd name="connsiteX1" fmla="*/ 683994 w 683994"/>
                <a:gd name="connsiteY1" fmla="*/ 0 h 129958"/>
                <a:gd name="connsiteX2" fmla="*/ 683994 w 683994"/>
                <a:gd name="connsiteY2" fmla="*/ 129958 h 129958"/>
                <a:gd name="connsiteX3" fmla="*/ 0 w 683994"/>
                <a:gd name="connsiteY3" fmla="*/ 129958 h 129958"/>
                <a:gd name="connsiteX4" fmla="*/ 0 w 683994"/>
                <a:gd name="connsiteY4" fmla="*/ 0 h 12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3994" h="129958">
                  <a:moveTo>
                    <a:pt x="0" y="0"/>
                  </a:moveTo>
                  <a:lnTo>
                    <a:pt x="683994" y="0"/>
                  </a:lnTo>
                  <a:lnTo>
                    <a:pt x="683994" y="129958"/>
                  </a:lnTo>
                  <a:lnTo>
                    <a:pt x="0" y="12995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vert" wrap="square" lIns="2540" tIns="2540" rIns="2540" bIns="2540" numCol="1" spcCol="1270" anchor="ctr" anchorCtr="0">
              <a:noAutofit/>
            </a:bodyPr>
            <a:lstStyle/>
            <a:p>
              <a:pPr marL="0" lvl="0" indent="0" algn="ctr" defTabSz="177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US" sz="11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Link Count (Number of Hard Links)</a:t>
              </a: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0B79CBC-3A14-0868-A16D-0DCFB1FB040A}"/>
                </a:ext>
              </a:extLst>
            </p:cNvPr>
            <p:cNvSpPr/>
            <p:nvPr/>
          </p:nvSpPr>
          <p:spPr>
            <a:xfrm rot="16200000">
              <a:off x="1545231" y="2525421"/>
              <a:ext cx="796751" cy="972562"/>
            </a:xfrm>
            <a:custGeom>
              <a:avLst/>
              <a:gdLst>
                <a:gd name="connsiteX0" fmla="*/ 0 w 683994"/>
                <a:gd name="connsiteY0" fmla="*/ 0 h 129958"/>
                <a:gd name="connsiteX1" fmla="*/ 683994 w 683994"/>
                <a:gd name="connsiteY1" fmla="*/ 0 h 129958"/>
                <a:gd name="connsiteX2" fmla="*/ 683994 w 683994"/>
                <a:gd name="connsiteY2" fmla="*/ 129958 h 129958"/>
                <a:gd name="connsiteX3" fmla="*/ 0 w 683994"/>
                <a:gd name="connsiteY3" fmla="*/ 129958 h 129958"/>
                <a:gd name="connsiteX4" fmla="*/ 0 w 683994"/>
                <a:gd name="connsiteY4" fmla="*/ 0 h 12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3994" h="129958">
                  <a:moveTo>
                    <a:pt x="0" y="0"/>
                  </a:moveTo>
                  <a:lnTo>
                    <a:pt x="683994" y="0"/>
                  </a:lnTo>
                  <a:lnTo>
                    <a:pt x="683994" y="129958"/>
                  </a:lnTo>
                  <a:lnTo>
                    <a:pt x="0" y="12995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vert" wrap="square" lIns="2540" tIns="2539" rIns="2539" bIns="2540" numCol="1" spcCol="1270" anchor="ctr" anchorCtr="0">
              <a:noAutofit/>
            </a:bodyPr>
            <a:lstStyle/>
            <a:p>
              <a:pPr marL="0" lvl="0" indent="0" algn="ctr" defTabSz="177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US" sz="11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Owner (Username)</a:t>
              </a: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FB3F3C1-3926-A7CB-6305-54CCEF3B5E9D}"/>
                </a:ext>
              </a:extLst>
            </p:cNvPr>
            <p:cNvSpPr/>
            <p:nvPr/>
          </p:nvSpPr>
          <p:spPr>
            <a:xfrm rot="16200000">
              <a:off x="1545231" y="3360017"/>
              <a:ext cx="796751" cy="972562"/>
            </a:xfrm>
            <a:custGeom>
              <a:avLst/>
              <a:gdLst>
                <a:gd name="connsiteX0" fmla="*/ 0 w 683994"/>
                <a:gd name="connsiteY0" fmla="*/ 0 h 129958"/>
                <a:gd name="connsiteX1" fmla="*/ 683994 w 683994"/>
                <a:gd name="connsiteY1" fmla="*/ 0 h 129958"/>
                <a:gd name="connsiteX2" fmla="*/ 683994 w 683994"/>
                <a:gd name="connsiteY2" fmla="*/ 129958 h 129958"/>
                <a:gd name="connsiteX3" fmla="*/ 0 w 683994"/>
                <a:gd name="connsiteY3" fmla="*/ 129958 h 129958"/>
                <a:gd name="connsiteX4" fmla="*/ 0 w 683994"/>
                <a:gd name="connsiteY4" fmla="*/ 0 h 12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3994" h="129958">
                  <a:moveTo>
                    <a:pt x="0" y="0"/>
                  </a:moveTo>
                  <a:lnTo>
                    <a:pt x="683994" y="0"/>
                  </a:lnTo>
                  <a:lnTo>
                    <a:pt x="683994" y="129958"/>
                  </a:lnTo>
                  <a:lnTo>
                    <a:pt x="0" y="12995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vert" wrap="square" lIns="2540" tIns="2540" rIns="2540" bIns="2540" numCol="1" spcCol="1270" anchor="ctr" anchorCtr="0">
              <a:noAutofit/>
            </a:bodyPr>
            <a:lstStyle/>
            <a:p>
              <a:pPr marL="0" lvl="0" indent="0" algn="ctr" defTabSz="177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US" sz="11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 (Group Name)</a:t>
              </a: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DE1FB70-53D0-7E36-9012-3D978D747342}"/>
                </a:ext>
              </a:extLst>
            </p:cNvPr>
            <p:cNvSpPr/>
            <p:nvPr/>
          </p:nvSpPr>
          <p:spPr>
            <a:xfrm rot="16200000">
              <a:off x="1545231" y="4194614"/>
              <a:ext cx="796751" cy="972562"/>
            </a:xfrm>
            <a:custGeom>
              <a:avLst/>
              <a:gdLst>
                <a:gd name="connsiteX0" fmla="*/ 0 w 683994"/>
                <a:gd name="connsiteY0" fmla="*/ 0 h 129958"/>
                <a:gd name="connsiteX1" fmla="*/ 683994 w 683994"/>
                <a:gd name="connsiteY1" fmla="*/ 0 h 129958"/>
                <a:gd name="connsiteX2" fmla="*/ 683994 w 683994"/>
                <a:gd name="connsiteY2" fmla="*/ 129958 h 129958"/>
                <a:gd name="connsiteX3" fmla="*/ 0 w 683994"/>
                <a:gd name="connsiteY3" fmla="*/ 129958 h 129958"/>
                <a:gd name="connsiteX4" fmla="*/ 0 w 683994"/>
                <a:gd name="connsiteY4" fmla="*/ 0 h 12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3994" h="129958">
                  <a:moveTo>
                    <a:pt x="0" y="0"/>
                  </a:moveTo>
                  <a:lnTo>
                    <a:pt x="683994" y="0"/>
                  </a:lnTo>
                  <a:lnTo>
                    <a:pt x="683994" y="129958"/>
                  </a:lnTo>
                  <a:lnTo>
                    <a:pt x="0" y="12995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vert" wrap="square" lIns="2540" tIns="2540" rIns="2540" bIns="2540" numCol="1" spcCol="1270" anchor="ctr" anchorCtr="0">
              <a:noAutofit/>
            </a:bodyPr>
            <a:lstStyle/>
            <a:p>
              <a:pPr marL="0" lvl="0" indent="0" algn="ctr" defTabSz="177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US" sz="11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Size (Bytes)</a:t>
              </a: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50A7C36-7686-CA49-CE9D-0E2D28D60712}"/>
                </a:ext>
              </a:extLst>
            </p:cNvPr>
            <p:cNvSpPr/>
            <p:nvPr/>
          </p:nvSpPr>
          <p:spPr>
            <a:xfrm rot="16200000">
              <a:off x="1545231" y="5029210"/>
              <a:ext cx="796751" cy="972562"/>
            </a:xfrm>
            <a:custGeom>
              <a:avLst/>
              <a:gdLst>
                <a:gd name="connsiteX0" fmla="*/ 0 w 683994"/>
                <a:gd name="connsiteY0" fmla="*/ 0 h 129958"/>
                <a:gd name="connsiteX1" fmla="*/ 683994 w 683994"/>
                <a:gd name="connsiteY1" fmla="*/ 0 h 129958"/>
                <a:gd name="connsiteX2" fmla="*/ 683994 w 683994"/>
                <a:gd name="connsiteY2" fmla="*/ 129958 h 129958"/>
                <a:gd name="connsiteX3" fmla="*/ 0 w 683994"/>
                <a:gd name="connsiteY3" fmla="*/ 129958 h 129958"/>
                <a:gd name="connsiteX4" fmla="*/ 0 w 683994"/>
                <a:gd name="connsiteY4" fmla="*/ 0 h 12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3994" h="129958">
                  <a:moveTo>
                    <a:pt x="0" y="0"/>
                  </a:moveTo>
                  <a:lnTo>
                    <a:pt x="683994" y="0"/>
                  </a:lnTo>
                  <a:lnTo>
                    <a:pt x="683994" y="129958"/>
                  </a:lnTo>
                  <a:lnTo>
                    <a:pt x="0" y="12995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vert" wrap="square" lIns="2540" tIns="2540" rIns="2540" bIns="2540" numCol="1" spcCol="1270" anchor="ctr" anchorCtr="0">
              <a:noAutofit/>
            </a:bodyPr>
            <a:lstStyle/>
            <a:p>
              <a:pPr marL="0" lvl="0" indent="0" algn="ctr" defTabSz="177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IN" sz="11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Modification Date &amp; Time</a:t>
              </a: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7D23119-DC17-5548-6460-1D1FB9CFD065}"/>
                </a:ext>
              </a:extLst>
            </p:cNvPr>
            <p:cNvSpPr/>
            <p:nvPr/>
          </p:nvSpPr>
          <p:spPr>
            <a:xfrm rot="16200000">
              <a:off x="1545231" y="5863807"/>
              <a:ext cx="796751" cy="972562"/>
            </a:xfrm>
            <a:custGeom>
              <a:avLst/>
              <a:gdLst>
                <a:gd name="connsiteX0" fmla="*/ 0 w 683994"/>
                <a:gd name="connsiteY0" fmla="*/ 0 h 129958"/>
                <a:gd name="connsiteX1" fmla="*/ 683994 w 683994"/>
                <a:gd name="connsiteY1" fmla="*/ 0 h 129958"/>
                <a:gd name="connsiteX2" fmla="*/ 683994 w 683994"/>
                <a:gd name="connsiteY2" fmla="*/ 129958 h 129958"/>
                <a:gd name="connsiteX3" fmla="*/ 0 w 683994"/>
                <a:gd name="connsiteY3" fmla="*/ 129958 h 129958"/>
                <a:gd name="connsiteX4" fmla="*/ 0 w 683994"/>
                <a:gd name="connsiteY4" fmla="*/ 0 h 12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3994" h="129958">
                  <a:moveTo>
                    <a:pt x="0" y="0"/>
                  </a:moveTo>
                  <a:lnTo>
                    <a:pt x="683994" y="0"/>
                  </a:lnTo>
                  <a:lnTo>
                    <a:pt x="683994" y="129958"/>
                  </a:lnTo>
                  <a:lnTo>
                    <a:pt x="0" y="12995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vert" wrap="square" lIns="2540" tIns="2540" rIns="2540" bIns="2540" numCol="1" spcCol="1270" anchor="ctr" anchorCtr="0">
              <a:noAutofit/>
            </a:bodyPr>
            <a:lstStyle/>
            <a:p>
              <a:pPr marL="0" lvl="0" indent="0" algn="ctr" defTabSz="177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US" sz="11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File/Directory Name</a:t>
              </a:r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BA7A250-67B6-660E-F1E8-CD4C4B6B915C}"/>
              </a:ext>
            </a:extLst>
          </p:cNvPr>
          <p:cNvSpPr/>
          <p:nvPr/>
        </p:nvSpPr>
        <p:spPr>
          <a:xfrm>
            <a:off x="878067" y="6350089"/>
            <a:ext cx="684306" cy="189228"/>
          </a:xfrm>
          <a:custGeom>
            <a:avLst/>
            <a:gdLst>
              <a:gd name="connsiteX0" fmla="*/ 45720 w 91440"/>
              <a:gd name="connsiteY0" fmla="*/ 0 h 162448"/>
              <a:gd name="connsiteX1" fmla="*/ 88346 w 91440"/>
              <a:gd name="connsiteY1" fmla="*/ 0 h 162448"/>
              <a:gd name="connsiteX2" fmla="*/ 88346 w 91440"/>
              <a:gd name="connsiteY2" fmla="*/ 162448 h 162448"/>
              <a:gd name="connsiteX3" fmla="*/ 130973 w 91440"/>
              <a:gd name="connsiteY3" fmla="*/ 162448 h 16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" h="162448">
                <a:moveTo>
                  <a:pt x="45720" y="0"/>
                </a:moveTo>
                <a:lnTo>
                  <a:pt x="88346" y="0"/>
                </a:lnTo>
                <a:lnTo>
                  <a:pt x="88346" y="162448"/>
                </a:lnTo>
                <a:lnTo>
                  <a:pt x="130973" y="162448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833" tIns="76638" rIns="53834" bIns="76637" numCol="1" spcCol="1270" anchor="ctr" anchorCtr="0">
            <a:noAutofit/>
          </a:bodyPr>
          <a:lstStyle/>
          <a:p>
            <a:pPr marL="0" lvl="0" indent="0" algn="ctr" defTabSz="133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700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079F8AA-CD63-024A-B8E6-5A646221A6F5}"/>
              </a:ext>
            </a:extLst>
          </p:cNvPr>
          <p:cNvSpPr/>
          <p:nvPr/>
        </p:nvSpPr>
        <p:spPr>
          <a:xfrm>
            <a:off x="878067" y="6296832"/>
            <a:ext cx="684306" cy="106514"/>
          </a:xfrm>
          <a:custGeom>
            <a:avLst/>
            <a:gdLst>
              <a:gd name="connsiteX0" fmla="*/ 45720 w 91440"/>
              <a:gd name="connsiteY0" fmla="*/ 45720 h 91440"/>
              <a:gd name="connsiteX1" fmla="*/ 130973 w 91440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" h="91440">
                <a:moveTo>
                  <a:pt x="45720" y="45720"/>
                </a:moveTo>
                <a:lnTo>
                  <a:pt x="130973" y="45720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289" tIns="43589" rIns="56289" bIns="43589" numCol="1" spcCol="1270" anchor="ctr" anchorCtr="0">
            <a:noAutofit/>
          </a:bodyPr>
          <a:lstStyle/>
          <a:p>
            <a:pPr marL="0" lvl="0" indent="0" algn="ctr" defTabSz="133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700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4BB26A8-28C6-C4D3-F971-60690F0A97E9}"/>
              </a:ext>
            </a:extLst>
          </p:cNvPr>
          <p:cNvSpPr/>
          <p:nvPr/>
        </p:nvSpPr>
        <p:spPr>
          <a:xfrm>
            <a:off x="878067" y="6160861"/>
            <a:ext cx="684306" cy="189228"/>
          </a:xfrm>
          <a:custGeom>
            <a:avLst/>
            <a:gdLst>
              <a:gd name="connsiteX0" fmla="*/ 45720 w 91440"/>
              <a:gd name="connsiteY0" fmla="*/ 162448 h 162448"/>
              <a:gd name="connsiteX1" fmla="*/ 88346 w 91440"/>
              <a:gd name="connsiteY1" fmla="*/ 162448 h 162448"/>
              <a:gd name="connsiteX2" fmla="*/ 88346 w 91440"/>
              <a:gd name="connsiteY2" fmla="*/ 0 h 162448"/>
              <a:gd name="connsiteX3" fmla="*/ 130973 w 91440"/>
              <a:gd name="connsiteY3" fmla="*/ 0 h 16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" h="162448">
                <a:moveTo>
                  <a:pt x="45720" y="162448"/>
                </a:moveTo>
                <a:lnTo>
                  <a:pt x="88346" y="162448"/>
                </a:lnTo>
                <a:lnTo>
                  <a:pt x="88346" y="0"/>
                </a:lnTo>
                <a:lnTo>
                  <a:pt x="130973" y="0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833" tIns="76638" rIns="53834" bIns="76637" numCol="1" spcCol="1270" anchor="ctr" anchorCtr="0">
            <a:noAutofit/>
          </a:bodyPr>
          <a:lstStyle/>
          <a:p>
            <a:pPr marL="0" lvl="0" indent="0" algn="ctr" defTabSz="133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700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8C02E24-03F8-42AB-6DE9-3644F3CABD78}"/>
              </a:ext>
            </a:extLst>
          </p:cNvPr>
          <p:cNvSpPr/>
          <p:nvPr/>
        </p:nvSpPr>
        <p:spPr>
          <a:xfrm>
            <a:off x="878067" y="5515493"/>
            <a:ext cx="684306" cy="189228"/>
          </a:xfrm>
          <a:custGeom>
            <a:avLst/>
            <a:gdLst>
              <a:gd name="connsiteX0" fmla="*/ 45720 w 91440"/>
              <a:gd name="connsiteY0" fmla="*/ 0 h 162448"/>
              <a:gd name="connsiteX1" fmla="*/ 88346 w 91440"/>
              <a:gd name="connsiteY1" fmla="*/ 0 h 162448"/>
              <a:gd name="connsiteX2" fmla="*/ 88346 w 91440"/>
              <a:gd name="connsiteY2" fmla="*/ 162448 h 162448"/>
              <a:gd name="connsiteX3" fmla="*/ 130973 w 91440"/>
              <a:gd name="connsiteY3" fmla="*/ 162448 h 16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" h="162448">
                <a:moveTo>
                  <a:pt x="45720" y="0"/>
                </a:moveTo>
                <a:lnTo>
                  <a:pt x="88346" y="0"/>
                </a:lnTo>
                <a:lnTo>
                  <a:pt x="88346" y="162448"/>
                </a:lnTo>
                <a:lnTo>
                  <a:pt x="130973" y="162448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833" tIns="76637" rIns="53834" bIns="76638" numCol="1" spcCol="1270" anchor="ctr" anchorCtr="0">
            <a:noAutofit/>
          </a:bodyPr>
          <a:lstStyle/>
          <a:p>
            <a:pPr marL="0" lvl="0" indent="0" algn="ctr" defTabSz="133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700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9761C66-7B67-E5B3-01DB-A11821E80831}"/>
              </a:ext>
            </a:extLst>
          </p:cNvPr>
          <p:cNvSpPr/>
          <p:nvPr/>
        </p:nvSpPr>
        <p:spPr>
          <a:xfrm>
            <a:off x="878067" y="5462236"/>
            <a:ext cx="684306" cy="106514"/>
          </a:xfrm>
          <a:custGeom>
            <a:avLst/>
            <a:gdLst>
              <a:gd name="connsiteX0" fmla="*/ 45720 w 91440"/>
              <a:gd name="connsiteY0" fmla="*/ 45720 h 91440"/>
              <a:gd name="connsiteX1" fmla="*/ 130973 w 91440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" h="91440">
                <a:moveTo>
                  <a:pt x="45720" y="45720"/>
                </a:moveTo>
                <a:lnTo>
                  <a:pt x="130973" y="45720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289" tIns="43588" rIns="56289" bIns="43590" numCol="1" spcCol="1270" anchor="ctr" anchorCtr="0">
            <a:noAutofit/>
          </a:bodyPr>
          <a:lstStyle/>
          <a:p>
            <a:pPr marL="0" lvl="0" indent="0" algn="ctr" defTabSz="133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700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7AE263B-D7B1-2924-6287-4AE6DDD364E6}"/>
              </a:ext>
            </a:extLst>
          </p:cNvPr>
          <p:cNvSpPr/>
          <p:nvPr/>
        </p:nvSpPr>
        <p:spPr>
          <a:xfrm>
            <a:off x="878067" y="5326264"/>
            <a:ext cx="684306" cy="189228"/>
          </a:xfrm>
          <a:custGeom>
            <a:avLst/>
            <a:gdLst>
              <a:gd name="connsiteX0" fmla="*/ 45720 w 91440"/>
              <a:gd name="connsiteY0" fmla="*/ 162448 h 162448"/>
              <a:gd name="connsiteX1" fmla="*/ 88346 w 91440"/>
              <a:gd name="connsiteY1" fmla="*/ 162448 h 162448"/>
              <a:gd name="connsiteX2" fmla="*/ 88346 w 91440"/>
              <a:gd name="connsiteY2" fmla="*/ 0 h 162448"/>
              <a:gd name="connsiteX3" fmla="*/ 130973 w 91440"/>
              <a:gd name="connsiteY3" fmla="*/ 0 h 16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" h="162448">
                <a:moveTo>
                  <a:pt x="45720" y="162448"/>
                </a:moveTo>
                <a:lnTo>
                  <a:pt x="88346" y="162448"/>
                </a:lnTo>
                <a:lnTo>
                  <a:pt x="88346" y="0"/>
                </a:lnTo>
                <a:lnTo>
                  <a:pt x="130973" y="0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833" tIns="76638" rIns="53834" bIns="76637" numCol="1" spcCol="1270" anchor="ctr" anchorCtr="0">
            <a:noAutofit/>
          </a:bodyPr>
          <a:lstStyle/>
          <a:p>
            <a:pPr marL="0" lvl="0" indent="0" algn="ctr" defTabSz="133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700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61BB4E6-BDBC-41C7-1E28-4100724AEDFF}"/>
              </a:ext>
            </a:extLst>
          </p:cNvPr>
          <p:cNvSpPr/>
          <p:nvPr/>
        </p:nvSpPr>
        <p:spPr>
          <a:xfrm>
            <a:off x="878067" y="4680896"/>
            <a:ext cx="684306" cy="189228"/>
          </a:xfrm>
          <a:custGeom>
            <a:avLst/>
            <a:gdLst>
              <a:gd name="connsiteX0" fmla="*/ 45720 w 91440"/>
              <a:gd name="connsiteY0" fmla="*/ 0 h 162448"/>
              <a:gd name="connsiteX1" fmla="*/ 88346 w 91440"/>
              <a:gd name="connsiteY1" fmla="*/ 0 h 162448"/>
              <a:gd name="connsiteX2" fmla="*/ 88346 w 91440"/>
              <a:gd name="connsiteY2" fmla="*/ 162448 h 162448"/>
              <a:gd name="connsiteX3" fmla="*/ 130973 w 91440"/>
              <a:gd name="connsiteY3" fmla="*/ 162448 h 16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" h="162448">
                <a:moveTo>
                  <a:pt x="45720" y="0"/>
                </a:moveTo>
                <a:lnTo>
                  <a:pt x="88346" y="0"/>
                </a:lnTo>
                <a:lnTo>
                  <a:pt x="88346" y="162448"/>
                </a:lnTo>
                <a:lnTo>
                  <a:pt x="130973" y="162448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833" tIns="76638" rIns="53834" bIns="76637" numCol="1" spcCol="1270" anchor="ctr" anchorCtr="0">
            <a:noAutofit/>
          </a:bodyPr>
          <a:lstStyle/>
          <a:p>
            <a:pPr marL="0" lvl="0" indent="0" algn="ctr" defTabSz="133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700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6A124FC-CFDB-6155-E133-BD67B1C4E76B}"/>
              </a:ext>
            </a:extLst>
          </p:cNvPr>
          <p:cNvSpPr/>
          <p:nvPr/>
        </p:nvSpPr>
        <p:spPr>
          <a:xfrm>
            <a:off x="878067" y="4627639"/>
            <a:ext cx="684306" cy="106514"/>
          </a:xfrm>
          <a:custGeom>
            <a:avLst/>
            <a:gdLst>
              <a:gd name="connsiteX0" fmla="*/ 45720 w 91440"/>
              <a:gd name="connsiteY0" fmla="*/ 45720 h 91440"/>
              <a:gd name="connsiteX1" fmla="*/ 130973 w 91440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" h="91440">
                <a:moveTo>
                  <a:pt x="45720" y="45720"/>
                </a:moveTo>
                <a:lnTo>
                  <a:pt x="130973" y="45720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289" tIns="43588" rIns="56289" bIns="43590" numCol="1" spcCol="1270" anchor="ctr" anchorCtr="0">
            <a:noAutofit/>
          </a:bodyPr>
          <a:lstStyle/>
          <a:p>
            <a:pPr marL="0" lvl="0" indent="0" algn="ctr" defTabSz="133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700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74A06D-1830-74D1-A1C2-291B91E29D54}"/>
              </a:ext>
            </a:extLst>
          </p:cNvPr>
          <p:cNvSpPr/>
          <p:nvPr/>
        </p:nvSpPr>
        <p:spPr>
          <a:xfrm>
            <a:off x="878067" y="4491667"/>
            <a:ext cx="684306" cy="189228"/>
          </a:xfrm>
          <a:custGeom>
            <a:avLst/>
            <a:gdLst>
              <a:gd name="connsiteX0" fmla="*/ 45720 w 91440"/>
              <a:gd name="connsiteY0" fmla="*/ 162448 h 162448"/>
              <a:gd name="connsiteX1" fmla="*/ 88346 w 91440"/>
              <a:gd name="connsiteY1" fmla="*/ 162448 h 162448"/>
              <a:gd name="connsiteX2" fmla="*/ 88346 w 91440"/>
              <a:gd name="connsiteY2" fmla="*/ 0 h 162448"/>
              <a:gd name="connsiteX3" fmla="*/ 130973 w 91440"/>
              <a:gd name="connsiteY3" fmla="*/ 0 h 16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" h="162448">
                <a:moveTo>
                  <a:pt x="45720" y="162448"/>
                </a:moveTo>
                <a:lnTo>
                  <a:pt x="88346" y="162448"/>
                </a:lnTo>
                <a:lnTo>
                  <a:pt x="88346" y="0"/>
                </a:lnTo>
                <a:lnTo>
                  <a:pt x="130973" y="0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833" tIns="76638" rIns="53834" bIns="76637" numCol="1" spcCol="1270" anchor="ctr" anchorCtr="0">
            <a:noAutofit/>
          </a:bodyPr>
          <a:lstStyle/>
          <a:p>
            <a:pPr marL="0" lvl="0" indent="0" algn="ctr" defTabSz="133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700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30C1397-0625-7721-B5BE-1B7F4FA96012}"/>
              </a:ext>
            </a:extLst>
          </p:cNvPr>
          <p:cNvSpPr/>
          <p:nvPr/>
        </p:nvSpPr>
        <p:spPr>
          <a:xfrm>
            <a:off x="878067" y="3793042"/>
            <a:ext cx="684306" cy="106514"/>
          </a:xfrm>
          <a:custGeom>
            <a:avLst/>
            <a:gdLst>
              <a:gd name="connsiteX0" fmla="*/ 45720 w 91440"/>
              <a:gd name="connsiteY0" fmla="*/ 45720 h 91440"/>
              <a:gd name="connsiteX1" fmla="*/ 88346 w 91440"/>
              <a:gd name="connsiteY1" fmla="*/ 45720 h 91440"/>
              <a:gd name="connsiteX2" fmla="*/ 88346 w 91440"/>
              <a:gd name="connsiteY2" fmla="*/ 126944 h 91440"/>
              <a:gd name="connsiteX3" fmla="*/ 130973 w 91440"/>
              <a:gd name="connsiteY3" fmla="*/ 126944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" h="91440">
                <a:moveTo>
                  <a:pt x="45720" y="45720"/>
                </a:moveTo>
                <a:lnTo>
                  <a:pt x="88346" y="45720"/>
                </a:lnTo>
                <a:lnTo>
                  <a:pt x="88346" y="126944"/>
                </a:lnTo>
                <a:lnTo>
                  <a:pt x="130973" y="126944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476" tIns="42776" rIns="55477" bIns="42777" numCol="1" spcCol="1270" anchor="ctr" anchorCtr="0">
            <a:noAutofit/>
          </a:bodyPr>
          <a:lstStyle/>
          <a:p>
            <a:pPr marL="0" lvl="0" indent="0" algn="ctr" defTabSz="133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700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0171493-C792-443F-5F24-FFBE9A09BF00}"/>
              </a:ext>
            </a:extLst>
          </p:cNvPr>
          <p:cNvSpPr/>
          <p:nvPr/>
        </p:nvSpPr>
        <p:spPr>
          <a:xfrm>
            <a:off x="878067" y="3698428"/>
            <a:ext cx="684306" cy="106514"/>
          </a:xfrm>
          <a:custGeom>
            <a:avLst/>
            <a:gdLst>
              <a:gd name="connsiteX0" fmla="*/ 45720 w 91440"/>
              <a:gd name="connsiteY0" fmla="*/ 126944 h 91440"/>
              <a:gd name="connsiteX1" fmla="*/ 88346 w 91440"/>
              <a:gd name="connsiteY1" fmla="*/ 126944 h 91440"/>
              <a:gd name="connsiteX2" fmla="*/ 88346 w 91440"/>
              <a:gd name="connsiteY2" fmla="*/ 45720 h 91440"/>
              <a:gd name="connsiteX3" fmla="*/ 130973 w 91440"/>
              <a:gd name="connsiteY3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" h="91440">
                <a:moveTo>
                  <a:pt x="45720" y="126944"/>
                </a:moveTo>
                <a:lnTo>
                  <a:pt x="88346" y="126944"/>
                </a:lnTo>
                <a:lnTo>
                  <a:pt x="88346" y="45720"/>
                </a:lnTo>
                <a:lnTo>
                  <a:pt x="130973" y="45720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476" tIns="42776" rIns="55477" bIns="42777" numCol="1" spcCol="1270" anchor="ctr" anchorCtr="0">
            <a:noAutofit/>
          </a:bodyPr>
          <a:lstStyle/>
          <a:p>
            <a:pPr marL="0" lvl="0" indent="0" algn="ctr" defTabSz="133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700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61E616E-2677-B142-6CEB-1034D6B79CFE}"/>
              </a:ext>
            </a:extLst>
          </p:cNvPr>
          <p:cNvSpPr/>
          <p:nvPr/>
        </p:nvSpPr>
        <p:spPr>
          <a:xfrm>
            <a:off x="878067" y="2958445"/>
            <a:ext cx="684306" cy="106514"/>
          </a:xfrm>
          <a:custGeom>
            <a:avLst/>
            <a:gdLst>
              <a:gd name="connsiteX0" fmla="*/ 45720 w 91440"/>
              <a:gd name="connsiteY0" fmla="*/ 45720 h 91440"/>
              <a:gd name="connsiteX1" fmla="*/ 88346 w 91440"/>
              <a:gd name="connsiteY1" fmla="*/ 45720 h 91440"/>
              <a:gd name="connsiteX2" fmla="*/ 88346 w 91440"/>
              <a:gd name="connsiteY2" fmla="*/ 126944 h 91440"/>
              <a:gd name="connsiteX3" fmla="*/ 130973 w 91440"/>
              <a:gd name="connsiteY3" fmla="*/ 126944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" h="91440">
                <a:moveTo>
                  <a:pt x="45720" y="45720"/>
                </a:moveTo>
                <a:lnTo>
                  <a:pt x="88346" y="45720"/>
                </a:lnTo>
                <a:lnTo>
                  <a:pt x="88346" y="126944"/>
                </a:lnTo>
                <a:lnTo>
                  <a:pt x="130973" y="126944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476" tIns="42776" rIns="55477" bIns="42777" numCol="1" spcCol="1270" anchor="ctr" anchorCtr="0">
            <a:noAutofit/>
          </a:bodyPr>
          <a:lstStyle/>
          <a:p>
            <a:pPr marL="0" lvl="0" indent="0" algn="ctr" defTabSz="133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700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5D4D276-51A4-9A21-4B8E-A30C21350A27}"/>
              </a:ext>
            </a:extLst>
          </p:cNvPr>
          <p:cNvSpPr/>
          <p:nvPr/>
        </p:nvSpPr>
        <p:spPr>
          <a:xfrm>
            <a:off x="878067" y="2863831"/>
            <a:ext cx="684306" cy="106514"/>
          </a:xfrm>
          <a:custGeom>
            <a:avLst/>
            <a:gdLst>
              <a:gd name="connsiteX0" fmla="*/ 45720 w 91440"/>
              <a:gd name="connsiteY0" fmla="*/ 126944 h 91440"/>
              <a:gd name="connsiteX1" fmla="*/ 88346 w 91440"/>
              <a:gd name="connsiteY1" fmla="*/ 126944 h 91440"/>
              <a:gd name="connsiteX2" fmla="*/ 88346 w 91440"/>
              <a:gd name="connsiteY2" fmla="*/ 45720 h 91440"/>
              <a:gd name="connsiteX3" fmla="*/ 130973 w 91440"/>
              <a:gd name="connsiteY3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" h="91440">
                <a:moveTo>
                  <a:pt x="45720" y="126944"/>
                </a:moveTo>
                <a:lnTo>
                  <a:pt x="88346" y="126944"/>
                </a:lnTo>
                <a:lnTo>
                  <a:pt x="88346" y="45720"/>
                </a:lnTo>
                <a:lnTo>
                  <a:pt x="130973" y="45720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476" tIns="42776" rIns="55477" bIns="42777" numCol="1" spcCol="1270" anchor="ctr" anchorCtr="0">
            <a:noAutofit/>
          </a:bodyPr>
          <a:lstStyle/>
          <a:p>
            <a:pPr marL="0" lvl="0" indent="0" algn="ctr" defTabSz="133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700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8456DD0-4F10-13A8-DEAC-B907847514EF}"/>
              </a:ext>
            </a:extLst>
          </p:cNvPr>
          <p:cNvSpPr/>
          <p:nvPr/>
        </p:nvSpPr>
        <p:spPr>
          <a:xfrm>
            <a:off x="878067" y="2123848"/>
            <a:ext cx="684306" cy="106514"/>
          </a:xfrm>
          <a:custGeom>
            <a:avLst/>
            <a:gdLst>
              <a:gd name="connsiteX0" fmla="*/ 45720 w 91440"/>
              <a:gd name="connsiteY0" fmla="*/ 45720 h 91440"/>
              <a:gd name="connsiteX1" fmla="*/ 88346 w 91440"/>
              <a:gd name="connsiteY1" fmla="*/ 45720 h 91440"/>
              <a:gd name="connsiteX2" fmla="*/ 88346 w 91440"/>
              <a:gd name="connsiteY2" fmla="*/ 126944 h 91440"/>
              <a:gd name="connsiteX3" fmla="*/ 130973 w 91440"/>
              <a:gd name="connsiteY3" fmla="*/ 126944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" h="91440">
                <a:moveTo>
                  <a:pt x="45720" y="45720"/>
                </a:moveTo>
                <a:lnTo>
                  <a:pt x="88346" y="45720"/>
                </a:lnTo>
                <a:lnTo>
                  <a:pt x="88346" y="126944"/>
                </a:lnTo>
                <a:lnTo>
                  <a:pt x="130973" y="126944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476" tIns="42776" rIns="55477" bIns="42777" numCol="1" spcCol="1270" anchor="ctr" anchorCtr="0">
            <a:noAutofit/>
          </a:bodyPr>
          <a:lstStyle/>
          <a:p>
            <a:pPr marL="0" lvl="0" indent="0" algn="ctr" defTabSz="133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700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41C9662-43A3-09FB-402F-0E2B6BACFF31}"/>
              </a:ext>
            </a:extLst>
          </p:cNvPr>
          <p:cNvSpPr/>
          <p:nvPr/>
        </p:nvSpPr>
        <p:spPr>
          <a:xfrm>
            <a:off x="878067" y="2029234"/>
            <a:ext cx="684306" cy="106514"/>
          </a:xfrm>
          <a:custGeom>
            <a:avLst/>
            <a:gdLst>
              <a:gd name="connsiteX0" fmla="*/ 45720 w 91440"/>
              <a:gd name="connsiteY0" fmla="*/ 126944 h 91440"/>
              <a:gd name="connsiteX1" fmla="*/ 88346 w 91440"/>
              <a:gd name="connsiteY1" fmla="*/ 126944 h 91440"/>
              <a:gd name="connsiteX2" fmla="*/ 88346 w 91440"/>
              <a:gd name="connsiteY2" fmla="*/ 45720 h 91440"/>
              <a:gd name="connsiteX3" fmla="*/ 130973 w 91440"/>
              <a:gd name="connsiteY3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" h="91440">
                <a:moveTo>
                  <a:pt x="45720" y="126944"/>
                </a:moveTo>
                <a:lnTo>
                  <a:pt x="88346" y="126944"/>
                </a:lnTo>
                <a:lnTo>
                  <a:pt x="88346" y="45720"/>
                </a:lnTo>
                <a:lnTo>
                  <a:pt x="130973" y="45720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476" tIns="42776" rIns="55477" bIns="42777" numCol="1" spcCol="1270" anchor="ctr" anchorCtr="0">
            <a:noAutofit/>
          </a:bodyPr>
          <a:lstStyle/>
          <a:p>
            <a:pPr marL="0" lvl="0" indent="0" algn="ctr" defTabSz="133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700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00534A3-6DCE-C2B2-4C49-04B63634DE06}"/>
              </a:ext>
            </a:extLst>
          </p:cNvPr>
          <p:cNvSpPr/>
          <p:nvPr/>
        </p:nvSpPr>
        <p:spPr>
          <a:xfrm>
            <a:off x="878067" y="1342508"/>
            <a:ext cx="684306" cy="283842"/>
          </a:xfrm>
          <a:custGeom>
            <a:avLst/>
            <a:gdLst>
              <a:gd name="connsiteX0" fmla="*/ 45720 w 91440"/>
              <a:gd name="connsiteY0" fmla="*/ 0 h 243672"/>
              <a:gd name="connsiteX1" fmla="*/ 88346 w 91440"/>
              <a:gd name="connsiteY1" fmla="*/ 0 h 243672"/>
              <a:gd name="connsiteX2" fmla="*/ 88346 w 91440"/>
              <a:gd name="connsiteY2" fmla="*/ 243672 h 243672"/>
              <a:gd name="connsiteX3" fmla="*/ 130973 w 91440"/>
              <a:gd name="connsiteY3" fmla="*/ 243672 h 24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" h="243672">
                <a:moveTo>
                  <a:pt x="45720" y="0"/>
                </a:moveTo>
                <a:lnTo>
                  <a:pt x="88346" y="0"/>
                </a:lnTo>
                <a:lnTo>
                  <a:pt x="88346" y="243672"/>
                </a:lnTo>
                <a:lnTo>
                  <a:pt x="130973" y="243672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1966" tIns="115383" rIns="51967" bIns="115382" numCol="1" spcCol="1270" anchor="ctr" anchorCtr="0">
            <a:noAutofit/>
          </a:bodyPr>
          <a:lstStyle/>
          <a:p>
            <a:pPr marL="0" lvl="0" indent="0" algn="ctr" defTabSz="133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700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B72B0AB-9E98-2CBD-5056-24D246949F61}"/>
              </a:ext>
            </a:extLst>
          </p:cNvPr>
          <p:cNvSpPr/>
          <p:nvPr/>
        </p:nvSpPr>
        <p:spPr>
          <a:xfrm>
            <a:off x="878067" y="1289251"/>
            <a:ext cx="684306" cy="106514"/>
          </a:xfrm>
          <a:custGeom>
            <a:avLst/>
            <a:gdLst>
              <a:gd name="connsiteX0" fmla="*/ 45720 w 91440"/>
              <a:gd name="connsiteY0" fmla="*/ 45720 h 91440"/>
              <a:gd name="connsiteX1" fmla="*/ 88346 w 91440"/>
              <a:gd name="connsiteY1" fmla="*/ 45720 h 91440"/>
              <a:gd name="connsiteX2" fmla="*/ 88346 w 91440"/>
              <a:gd name="connsiteY2" fmla="*/ 126944 h 91440"/>
              <a:gd name="connsiteX3" fmla="*/ 130973 w 91440"/>
              <a:gd name="connsiteY3" fmla="*/ 126944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" h="91440">
                <a:moveTo>
                  <a:pt x="45720" y="45720"/>
                </a:moveTo>
                <a:lnTo>
                  <a:pt x="88346" y="45720"/>
                </a:lnTo>
                <a:lnTo>
                  <a:pt x="88346" y="126944"/>
                </a:lnTo>
                <a:lnTo>
                  <a:pt x="130973" y="126944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476" tIns="42777" rIns="55477" bIns="42776" numCol="1" spcCol="1270" anchor="ctr" anchorCtr="0">
            <a:noAutofit/>
          </a:bodyPr>
          <a:lstStyle/>
          <a:p>
            <a:pPr marL="0" lvl="0" indent="0" algn="ctr" defTabSz="133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700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D6FE571-B602-AF93-34DB-79400268A3F3}"/>
              </a:ext>
            </a:extLst>
          </p:cNvPr>
          <p:cNvSpPr/>
          <p:nvPr/>
        </p:nvSpPr>
        <p:spPr>
          <a:xfrm>
            <a:off x="878067" y="1194638"/>
            <a:ext cx="684306" cy="106514"/>
          </a:xfrm>
          <a:custGeom>
            <a:avLst/>
            <a:gdLst>
              <a:gd name="connsiteX0" fmla="*/ 45720 w 91440"/>
              <a:gd name="connsiteY0" fmla="*/ 126944 h 91440"/>
              <a:gd name="connsiteX1" fmla="*/ 88346 w 91440"/>
              <a:gd name="connsiteY1" fmla="*/ 126944 h 91440"/>
              <a:gd name="connsiteX2" fmla="*/ 88346 w 91440"/>
              <a:gd name="connsiteY2" fmla="*/ 45720 h 91440"/>
              <a:gd name="connsiteX3" fmla="*/ 130973 w 91440"/>
              <a:gd name="connsiteY3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" h="91440">
                <a:moveTo>
                  <a:pt x="45720" y="126944"/>
                </a:moveTo>
                <a:lnTo>
                  <a:pt x="88346" y="126944"/>
                </a:lnTo>
                <a:lnTo>
                  <a:pt x="88346" y="45720"/>
                </a:lnTo>
                <a:lnTo>
                  <a:pt x="130973" y="45720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476" tIns="42776" rIns="55477" bIns="42777" numCol="1" spcCol="1270" anchor="ctr" anchorCtr="0">
            <a:noAutofit/>
          </a:bodyPr>
          <a:lstStyle/>
          <a:p>
            <a:pPr marL="0" lvl="0" indent="0" algn="ctr" defTabSz="133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700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4A1FCA2-8ADD-2972-2B83-4A1BDFB25AC6}"/>
              </a:ext>
            </a:extLst>
          </p:cNvPr>
          <p:cNvSpPr/>
          <p:nvPr/>
        </p:nvSpPr>
        <p:spPr>
          <a:xfrm>
            <a:off x="878067" y="1058666"/>
            <a:ext cx="684306" cy="283842"/>
          </a:xfrm>
          <a:custGeom>
            <a:avLst/>
            <a:gdLst>
              <a:gd name="connsiteX0" fmla="*/ 45720 w 91440"/>
              <a:gd name="connsiteY0" fmla="*/ 243672 h 243672"/>
              <a:gd name="connsiteX1" fmla="*/ 88346 w 91440"/>
              <a:gd name="connsiteY1" fmla="*/ 243672 h 243672"/>
              <a:gd name="connsiteX2" fmla="*/ 88346 w 91440"/>
              <a:gd name="connsiteY2" fmla="*/ 0 h 243672"/>
              <a:gd name="connsiteX3" fmla="*/ 130973 w 91440"/>
              <a:gd name="connsiteY3" fmla="*/ 0 h 24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" h="243672">
                <a:moveTo>
                  <a:pt x="45720" y="243672"/>
                </a:moveTo>
                <a:lnTo>
                  <a:pt x="88346" y="243672"/>
                </a:lnTo>
                <a:lnTo>
                  <a:pt x="88346" y="0"/>
                </a:lnTo>
                <a:lnTo>
                  <a:pt x="130973" y="0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1966" tIns="115383" rIns="51967" bIns="115382" numCol="1" spcCol="1270" anchor="ctr" anchorCtr="0">
            <a:noAutofit/>
          </a:bodyPr>
          <a:lstStyle/>
          <a:p>
            <a:pPr marL="0" lvl="0" indent="0" algn="ctr" defTabSz="133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700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8840CB6-552A-D7D9-E5D6-2451D6AEFEE4}"/>
              </a:ext>
            </a:extLst>
          </p:cNvPr>
          <p:cNvSpPr/>
          <p:nvPr/>
        </p:nvSpPr>
        <p:spPr>
          <a:xfrm>
            <a:off x="878067" y="507913"/>
            <a:ext cx="684306" cy="283842"/>
          </a:xfrm>
          <a:custGeom>
            <a:avLst/>
            <a:gdLst>
              <a:gd name="connsiteX0" fmla="*/ 45720 w 91440"/>
              <a:gd name="connsiteY0" fmla="*/ 0 h 243672"/>
              <a:gd name="connsiteX1" fmla="*/ 88346 w 91440"/>
              <a:gd name="connsiteY1" fmla="*/ 0 h 243672"/>
              <a:gd name="connsiteX2" fmla="*/ 88346 w 91440"/>
              <a:gd name="connsiteY2" fmla="*/ 243672 h 243672"/>
              <a:gd name="connsiteX3" fmla="*/ 130973 w 91440"/>
              <a:gd name="connsiteY3" fmla="*/ 243672 h 24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" h="243672">
                <a:moveTo>
                  <a:pt x="45720" y="0"/>
                </a:moveTo>
                <a:lnTo>
                  <a:pt x="88346" y="0"/>
                </a:lnTo>
                <a:lnTo>
                  <a:pt x="88346" y="243672"/>
                </a:lnTo>
                <a:lnTo>
                  <a:pt x="130973" y="243672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1966" tIns="115382" rIns="51967" bIns="115383" numCol="1" spcCol="1270" anchor="ctr" anchorCtr="0">
            <a:noAutofit/>
          </a:bodyPr>
          <a:lstStyle/>
          <a:p>
            <a:pPr marL="0" lvl="0" indent="0" algn="ctr" defTabSz="133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700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297F43B-33B0-37D7-FFDF-6838F756D670}"/>
              </a:ext>
            </a:extLst>
          </p:cNvPr>
          <p:cNvSpPr/>
          <p:nvPr/>
        </p:nvSpPr>
        <p:spPr>
          <a:xfrm>
            <a:off x="878067" y="454656"/>
            <a:ext cx="684306" cy="106514"/>
          </a:xfrm>
          <a:custGeom>
            <a:avLst/>
            <a:gdLst>
              <a:gd name="connsiteX0" fmla="*/ 45720 w 91440"/>
              <a:gd name="connsiteY0" fmla="*/ 45720 h 91440"/>
              <a:gd name="connsiteX1" fmla="*/ 88346 w 91440"/>
              <a:gd name="connsiteY1" fmla="*/ 45720 h 91440"/>
              <a:gd name="connsiteX2" fmla="*/ 88346 w 91440"/>
              <a:gd name="connsiteY2" fmla="*/ 126944 h 91440"/>
              <a:gd name="connsiteX3" fmla="*/ 130973 w 91440"/>
              <a:gd name="connsiteY3" fmla="*/ 126944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" h="91440">
                <a:moveTo>
                  <a:pt x="45720" y="45720"/>
                </a:moveTo>
                <a:lnTo>
                  <a:pt x="88346" y="45720"/>
                </a:lnTo>
                <a:lnTo>
                  <a:pt x="88346" y="126944"/>
                </a:lnTo>
                <a:lnTo>
                  <a:pt x="130973" y="126944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476" tIns="42776" rIns="55477" bIns="42777" numCol="1" spcCol="1270" anchor="ctr" anchorCtr="0">
            <a:noAutofit/>
          </a:bodyPr>
          <a:lstStyle/>
          <a:p>
            <a:pPr marL="0" lvl="0" indent="0" algn="ctr" defTabSz="133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700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D5C86BD-7AEC-A53A-BDCF-31B64B15956D}"/>
              </a:ext>
            </a:extLst>
          </p:cNvPr>
          <p:cNvSpPr/>
          <p:nvPr/>
        </p:nvSpPr>
        <p:spPr>
          <a:xfrm>
            <a:off x="878067" y="360041"/>
            <a:ext cx="684306" cy="106514"/>
          </a:xfrm>
          <a:custGeom>
            <a:avLst/>
            <a:gdLst>
              <a:gd name="connsiteX0" fmla="*/ 45720 w 91440"/>
              <a:gd name="connsiteY0" fmla="*/ 126944 h 91440"/>
              <a:gd name="connsiteX1" fmla="*/ 88346 w 91440"/>
              <a:gd name="connsiteY1" fmla="*/ 126944 h 91440"/>
              <a:gd name="connsiteX2" fmla="*/ 88346 w 91440"/>
              <a:gd name="connsiteY2" fmla="*/ 45720 h 91440"/>
              <a:gd name="connsiteX3" fmla="*/ 130973 w 91440"/>
              <a:gd name="connsiteY3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" h="91440">
                <a:moveTo>
                  <a:pt x="45720" y="126944"/>
                </a:moveTo>
                <a:lnTo>
                  <a:pt x="88346" y="126944"/>
                </a:lnTo>
                <a:lnTo>
                  <a:pt x="88346" y="45720"/>
                </a:lnTo>
                <a:lnTo>
                  <a:pt x="130973" y="45720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476" tIns="42776" rIns="55477" bIns="42777" numCol="1" spcCol="1270" anchor="ctr" anchorCtr="0">
            <a:noAutofit/>
          </a:bodyPr>
          <a:lstStyle/>
          <a:p>
            <a:pPr marL="0" lvl="0" indent="0" algn="ctr" defTabSz="133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700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B03ED74-FBB2-9EE8-6720-43E4F3A8CB88}"/>
              </a:ext>
            </a:extLst>
          </p:cNvPr>
          <p:cNvSpPr/>
          <p:nvPr/>
        </p:nvSpPr>
        <p:spPr>
          <a:xfrm>
            <a:off x="878067" y="224070"/>
            <a:ext cx="684306" cy="283842"/>
          </a:xfrm>
          <a:custGeom>
            <a:avLst/>
            <a:gdLst>
              <a:gd name="connsiteX0" fmla="*/ 45720 w 91440"/>
              <a:gd name="connsiteY0" fmla="*/ 243672 h 243672"/>
              <a:gd name="connsiteX1" fmla="*/ 88346 w 91440"/>
              <a:gd name="connsiteY1" fmla="*/ 243672 h 243672"/>
              <a:gd name="connsiteX2" fmla="*/ 88346 w 91440"/>
              <a:gd name="connsiteY2" fmla="*/ 0 h 243672"/>
              <a:gd name="connsiteX3" fmla="*/ 130973 w 91440"/>
              <a:gd name="connsiteY3" fmla="*/ 0 h 24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" h="243672">
                <a:moveTo>
                  <a:pt x="45720" y="243672"/>
                </a:moveTo>
                <a:lnTo>
                  <a:pt x="88346" y="243672"/>
                </a:lnTo>
                <a:lnTo>
                  <a:pt x="88346" y="0"/>
                </a:lnTo>
                <a:lnTo>
                  <a:pt x="130973" y="0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1966" tIns="115382" rIns="51967" bIns="115383" numCol="1" spcCol="1270" anchor="ctr" anchorCtr="0">
            <a:noAutofit/>
          </a:bodyPr>
          <a:lstStyle/>
          <a:p>
            <a:pPr marL="0" lvl="0" indent="0" algn="ctr" defTabSz="133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700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DE7A97A-3479-76CE-D904-09C12F6F4739}"/>
              </a:ext>
            </a:extLst>
          </p:cNvPr>
          <p:cNvGrpSpPr/>
          <p:nvPr/>
        </p:nvGrpSpPr>
        <p:grpSpPr>
          <a:xfrm>
            <a:off x="1858225" y="148378"/>
            <a:ext cx="3190025" cy="6466631"/>
            <a:chOff x="3067900" y="148378"/>
            <a:chExt cx="3190025" cy="6466631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4307AD0-FE74-4702-45E5-8C928741E742}"/>
                </a:ext>
              </a:extLst>
            </p:cNvPr>
            <p:cNvSpPr/>
            <p:nvPr/>
          </p:nvSpPr>
          <p:spPr>
            <a:xfrm>
              <a:off x="3067900" y="148378"/>
              <a:ext cx="3190025" cy="151382"/>
            </a:xfrm>
            <a:custGeom>
              <a:avLst/>
              <a:gdLst>
                <a:gd name="connsiteX0" fmla="*/ 0 w 426265"/>
                <a:gd name="connsiteY0" fmla="*/ 0 h 129958"/>
                <a:gd name="connsiteX1" fmla="*/ 426265 w 426265"/>
                <a:gd name="connsiteY1" fmla="*/ 0 h 129958"/>
                <a:gd name="connsiteX2" fmla="*/ 426265 w 426265"/>
                <a:gd name="connsiteY2" fmla="*/ 129958 h 129958"/>
                <a:gd name="connsiteX3" fmla="*/ 0 w 426265"/>
                <a:gd name="connsiteY3" fmla="*/ 129958 h 129958"/>
                <a:gd name="connsiteX4" fmla="*/ 0 w 426265"/>
                <a:gd name="connsiteY4" fmla="*/ 0 h 12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265" h="129958">
                  <a:moveTo>
                    <a:pt x="0" y="0"/>
                  </a:moveTo>
                  <a:lnTo>
                    <a:pt x="426265" y="0"/>
                  </a:lnTo>
                  <a:lnTo>
                    <a:pt x="426265" y="129958"/>
                  </a:lnTo>
                  <a:lnTo>
                    <a:pt x="0" y="12995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05" tIns="1905" rIns="1905" bIns="1905" numCol="1" spcCol="1270" anchor="ctr" anchorCtr="0">
              <a:noAutofit/>
            </a:bodyPr>
            <a:lstStyle/>
            <a:p>
              <a:pPr lvl="0" algn="ctr" defTabSz="133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050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IN" sz="105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(Regular File)</a:t>
              </a: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5EE87B9-863F-0AAD-3D0E-E7C5A4FEA2E8}"/>
                </a:ext>
              </a:extLst>
            </p:cNvPr>
            <p:cNvSpPr/>
            <p:nvPr/>
          </p:nvSpPr>
          <p:spPr>
            <a:xfrm>
              <a:off x="3067900" y="337607"/>
              <a:ext cx="3190025" cy="151382"/>
            </a:xfrm>
            <a:custGeom>
              <a:avLst/>
              <a:gdLst>
                <a:gd name="connsiteX0" fmla="*/ 0 w 426265"/>
                <a:gd name="connsiteY0" fmla="*/ 0 h 129958"/>
                <a:gd name="connsiteX1" fmla="*/ 426265 w 426265"/>
                <a:gd name="connsiteY1" fmla="*/ 0 h 129958"/>
                <a:gd name="connsiteX2" fmla="*/ 426265 w 426265"/>
                <a:gd name="connsiteY2" fmla="*/ 129958 h 129958"/>
                <a:gd name="connsiteX3" fmla="*/ 0 w 426265"/>
                <a:gd name="connsiteY3" fmla="*/ 129958 h 129958"/>
                <a:gd name="connsiteX4" fmla="*/ 0 w 426265"/>
                <a:gd name="connsiteY4" fmla="*/ 0 h 12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265" h="129958">
                  <a:moveTo>
                    <a:pt x="0" y="0"/>
                  </a:moveTo>
                  <a:lnTo>
                    <a:pt x="426265" y="0"/>
                  </a:lnTo>
                  <a:lnTo>
                    <a:pt x="426265" y="129958"/>
                  </a:lnTo>
                  <a:lnTo>
                    <a:pt x="0" y="12995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05" tIns="1905" rIns="1905" bIns="1905" numCol="1" spcCol="1270" anchor="ctr" anchorCtr="0">
              <a:noAutofit/>
            </a:bodyPr>
            <a:lstStyle/>
            <a:p>
              <a:pPr lvl="0" algn="ctr" defTabSz="133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05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 (Directory)</a:t>
              </a: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336831C-99B0-8C49-5630-524078EBBF5C}"/>
                </a:ext>
              </a:extLst>
            </p:cNvPr>
            <p:cNvSpPr/>
            <p:nvPr/>
          </p:nvSpPr>
          <p:spPr>
            <a:xfrm>
              <a:off x="3067900" y="526834"/>
              <a:ext cx="3190025" cy="151382"/>
            </a:xfrm>
            <a:custGeom>
              <a:avLst/>
              <a:gdLst>
                <a:gd name="connsiteX0" fmla="*/ 0 w 426265"/>
                <a:gd name="connsiteY0" fmla="*/ 0 h 129958"/>
                <a:gd name="connsiteX1" fmla="*/ 426265 w 426265"/>
                <a:gd name="connsiteY1" fmla="*/ 0 h 129958"/>
                <a:gd name="connsiteX2" fmla="*/ 426265 w 426265"/>
                <a:gd name="connsiteY2" fmla="*/ 129958 h 129958"/>
                <a:gd name="connsiteX3" fmla="*/ 0 w 426265"/>
                <a:gd name="connsiteY3" fmla="*/ 129958 h 129958"/>
                <a:gd name="connsiteX4" fmla="*/ 0 w 426265"/>
                <a:gd name="connsiteY4" fmla="*/ 0 h 12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265" h="129958">
                  <a:moveTo>
                    <a:pt x="0" y="0"/>
                  </a:moveTo>
                  <a:lnTo>
                    <a:pt x="426265" y="0"/>
                  </a:lnTo>
                  <a:lnTo>
                    <a:pt x="426265" y="129958"/>
                  </a:lnTo>
                  <a:lnTo>
                    <a:pt x="0" y="12995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05" tIns="1905" rIns="1905" bIns="1905" numCol="1" spcCol="1270" anchor="ctr" anchorCtr="0">
              <a:noAutofit/>
            </a:bodyPr>
            <a:lstStyle/>
            <a:p>
              <a:pPr lvl="0" algn="ctr" defTabSz="133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05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 (Symbolic Link)</a:t>
              </a: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A4456C9-5BC9-C82D-7A45-32E2A63596F4}"/>
                </a:ext>
              </a:extLst>
            </p:cNvPr>
            <p:cNvSpPr/>
            <p:nvPr/>
          </p:nvSpPr>
          <p:spPr>
            <a:xfrm>
              <a:off x="3067900" y="716063"/>
              <a:ext cx="3190025" cy="151382"/>
            </a:xfrm>
            <a:custGeom>
              <a:avLst/>
              <a:gdLst>
                <a:gd name="connsiteX0" fmla="*/ 0 w 426265"/>
                <a:gd name="connsiteY0" fmla="*/ 0 h 129958"/>
                <a:gd name="connsiteX1" fmla="*/ 426265 w 426265"/>
                <a:gd name="connsiteY1" fmla="*/ 0 h 129958"/>
                <a:gd name="connsiteX2" fmla="*/ 426265 w 426265"/>
                <a:gd name="connsiteY2" fmla="*/ 129958 h 129958"/>
                <a:gd name="connsiteX3" fmla="*/ 0 w 426265"/>
                <a:gd name="connsiteY3" fmla="*/ 129958 h 129958"/>
                <a:gd name="connsiteX4" fmla="*/ 0 w 426265"/>
                <a:gd name="connsiteY4" fmla="*/ 0 h 12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265" h="129958">
                  <a:moveTo>
                    <a:pt x="0" y="0"/>
                  </a:moveTo>
                  <a:lnTo>
                    <a:pt x="426265" y="0"/>
                  </a:lnTo>
                  <a:lnTo>
                    <a:pt x="426265" y="129958"/>
                  </a:lnTo>
                  <a:lnTo>
                    <a:pt x="0" y="12995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05" tIns="1905" rIns="1905" bIns="1905" numCol="1" spcCol="1270" anchor="ctr" anchorCtr="0">
              <a:noAutofit/>
            </a:bodyPr>
            <a:lstStyle/>
            <a:p>
              <a:pPr lvl="0" algn="ctr" defTabSz="133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05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 (Block Device)</a:t>
              </a: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7453661-21AC-2210-BBC5-A68AB96B0586}"/>
                </a:ext>
              </a:extLst>
            </p:cNvPr>
            <p:cNvSpPr/>
            <p:nvPr/>
          </p:nvSpPr>
          <p:spPr>
            <a:xfrm>
              <a:off x="3067900" y="982975"/>
              <a:ext cx="3190025" cy="151382"/>
            </a:xfrm>
            <a:custGeom>
              <a:avLst/>
              <a:gdLst>
                <a:gd name="connsiteX0" fmla="*/ 0 w 426265"/>
                <a:gd name="connsiteY0" fmla="*/ 0 h 129958"/>
                <a:gd name="connsiteX1" fmla="*/ 426265 w 426265"/>
                <a:gd name="connsiteY1" fmla="*/ 0 h 129958"/>
                <a:gd name="connsiteX2" fmla="*/ 426265 w 426265"/>
                <a:gd name="connsiteY2" fmla="*/ 129958 h 129958"/>
                <a:gd name="connsiteX3" fmla="*/ 0 w 426265"/>
                <a:gd name="connsiteY3" fmla="*/ 129958 h 129958"/>
                <a:gd name="connsiteX4" fmla="*/ 0 w 426265"/>
                <a:gd name="connsiteY4" fmla="*/ 0 h 12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265" h="129958">
                  <a:moveTo>
                    <a:pt x="0" y="0"/>
                  </a:moveTo>
                  <a:lnTo>
                    <a:pt x="426265" y="0"/>
                  </a:lnTo>
                  <a:lnTo>
                    <a:pt x="426265" y="129958"/>
                  </a:lnTo>
                  <a:lnTo>
                    <a:pt x="0" y="12995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05" tIns="1905" rIns="1905" bIns="1905" numCol="1" spcCol="1270" anchor="ctr" anchorCtr="0">
              <a:noAutofit/>
            </a:bodyPr>
            <a:lstStyle/>
            <a:p>
              <a:pPr lvl="0" algn="ctr" defTabSz="133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50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105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Read</a:t>
              </a: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632FE3E-8334-B1E6-04C8-5E05BB2A0745}"/>
                </a:ext>
              </a:extLst>
            </p:cNvPr>
            <p:cNvSpPr/>
            <p:nvPr/>
          </p:nvSpPr>
          <p:spPr>
            <a:xfrm>
              <a:off x="3067900" y="1172204"/>
              <a:ext cx="3190025" cy="151382"/>
            </a:xfrm>
            <a:custGeom>
              <a:avLst/>
              <a:gdLst>
                <a:gd name="connsiteX0" fmla="*/ 0 w 426265"/>
                <a:gd name="connsiteY0" fmla="*/ 0 h 129958"/>
                <a:gd name="connsiteX1" fmla="*/ 426265 w 426265"/>
                <a:gd name="connsiteY1" fmla="*/ 0 h 129958"/>
                <a:gd name="connsiteX2" fmla="*/ 426265 w 426265"/>
                <a:gd name="connsiteY2" fmla="*/ 129958 h 129958"/>
                <a:gd name="connsiteX3" fmla="*/ 0 w 426265"/>
                <a:gd name="connsiteY3" fmla="*/ 129958 h 129958"/>
                <a:gd name="connsiteX4" fmla="*/ 0 w 426265"/>
                <a:gd name="connsiteY4" fmla="*/ 0 h 12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265" h="129958">
                  <a:moveTo>
                    <a:pt x="0" y="0"/>
                  </a:moveTo>
                  <a:lnTo>
                    <a:pt x="426265" y="0"/>
                  </a:lnTo>
                  <a:lnTo>
                    <a:pt x="426265" y="129958"/>
                  </a:lnTo>
                  <a:lnTo>
                    <a:pt x="0" y="12995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05" tIns="1905" rIns="1905" bIns="1905" numCol="1" spcCol="1270" anchor="ctr" anchorCtr="0">
              <a:noAutofit/>
            </a:bodyPr>
            <a:lstStyle/>
            <a:p>
              <a:pPr lvl="0" algn="ctr" defTabSz="133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05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w: Write</a:t>
              </a: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1303444-BD71-E84E-2EE3-8F8A1E804CA9}"/>
                </a:ext>
              </a:extLst>
            </p:cNvPr>
            <p:cNvSpPr/>
            <p:nvPr/>
          </p:nvSpPr>
          <p:spPr>
            <a:xfrm>
              <a:off x="3067900" y="1361431"/>
              <a:ext cx="3190025" cy="151382"/>
            </a:xfrm>
            <a:custGeom>
              <a:avLst/>
              <a:gdLst>
                <a:gd name="connsiteX0" fmla="*/ 0 w 426265"/>
                <a:gd name="connsiteY0" fmla="*/ 0 h 129958"/>
                <a:gd name="connsiteX1" fmla="*/ 426265 w 426265"/>
                <a:gd name="connsiteY1" fmla="*/ 0 h 129958"/>
                <a:gd name="connsiteX2" fmla="*/ 426265 w 426265"/>
                <a:gd name="connsiteY2" fmla="*/ 129958 h 129958"/>
                <a:gd name="connsiteX3" fmla="*/ 0 w 426265"/>
                <a:gd name="connsiteY3" fmla="*/ 129958 h 129958"/>
                <a:gd name="connsiteX4" fmla="*/ 0 w 426265"/>
                <a:gd name="connsiteY4" fmla="*/ 0 h 12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265" h="129958">
                  <a:moveTo>
                    <a:pt x="0" y="0"/>
                  </a:moveTo>
                  <a:lnTo>
                    <a:pt x="426265" y="0"/>
                  </a:lnTo>
                  <a:lnTo>
                    <a:pt x="426265" y="129958"/>
                  </a:lnTo>
                  <a:lnTo>
                    <a:pt x="0" y="12995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05" tIns="1905" rIns="1905" bIns="1905" numCol="1" spcCol="1270" anchor="ctr" anchorCtr="0">
              <a:noAutofit/>
            </a:bodyPr>
            <a:lstStyle/>
            <a:p>
              <a:pPr lvl="0" algn="ctr" defTabSz="133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05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x: Execute</a:t>
              </a: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B6D7D83-CEAA-2CE1-7684-2B864E64FF0E}"/>
                </a:ext>
              </a:extLst>
            </p:cNvPr>
            <p:cNvSpPr/>
            <p:nvPr/>
          </p:nvSpPr>
          <p:spPr>
            <a:xfrm>
              <a:off x="3067900" y="1550660"/>
              <a:ext cx="3190025" cy="151382"/>
            </a:xfrm>
            <a:custGeom>
              <a:avLst/>
              <a:gdLst>
                <a:gd name="connsiteX0" fmla="*/ 0 w 426265"/>
                <a:gd name="connsiteY0" fmla="*/ 0 h 129958"/>
                <a:gd name="connsiteX1" fmla="*/ 426265 w 426265"/>
                <a:gd name="connsiteY1" fmla="*/ 0 h 129958"/>
                <a:gd name="connsiteX2" fmla="*/ 426265 w 426265"/>
                <a:gd name="connsiteY2" fmla="*/ 129958 h 129958"/>
                <a:gd name="connsiteX3" fmla="*/ 0 w 426265"/>
                <a:gd name="connsiteY3" fmla="*/ 129958 h 129958"/>
                <a:gd name="connsiteX4" fmla="*/ 0 w 426265"/>
                <a:gd name="connsiteY4" fmla="*/ 0 h 12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265" h="129958">
                  <a:moveTo>
                    <a:pt x="0" y="0"/>
                  </a:moveTo>
                  <a:lnTo>
                    <a:pt x="426265" y="0"/>
                  </a:lnTo>
                  <a:lnTo>
                    <a:pt x="426265" y="129958"/>
                  </a:lnTo>
                  <a:lnTo>
                    <a:pt x="0" y="12995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05" tIns="1905" rIns="1905" bIns="1905" numCol="1" spcCol="1270" anchor="ctr" anchorCtr="0">
              <a:noAutofit/>
            </a:bodyPr>
            <a:lstStyle/>
            <a:p>
              <a:pPr lvl="0" algn="ctr" defTabSz="133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05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-: No permission</a:t>
              </a: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DFB71D8-7436-465C-6F6A-5FB7D4C25494}"/>
                </a:ext>
              </a:extLst>
            </p:cNvPr>
            <p:cNvSpPr/>
            <p:nvPr/>
          </p:nvSpPr>
          <p:spPr>
            <a:xfrm>
              <a:off x="3067900" y="2006799"/>
              <a:ext cx="3190025" cy="151382"/>
            </a:xfrm>
            <a:custGeom>
              <a:avLst/>
              <a:gdLst>
                <a:gd name="connsiteX0" fmla="*/ 0 w 426265"/>
                <a:gd name="connsiteY0" fmla="*/ 0 h 129958"/>
                <a:gd name="connsiteX1" fmla="*/ 426265 w 426265"/>
                <a:gd name="connsiteY1" fmla="*/ 0 h 129958"/>
                <a:gd name="connsiteX2" fmla="*/ 426265 w 426265"/>
                <a:gd name="connsiteY2" fmla="*/ 129958 h 129958"/>
                <a:gd name="connsiteX3" fmla="*/ 0 w 426265"/>
                <a:gd name="connsiteY3" fmla="*/ 129958 h 129958"/>
                <a:gd name="connsiteX4" fmla="*/ 0 w 426265"/>
                <a:gd name="connsiteY4" fmla="*/ 0 h 12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265" h="129958">
                  <a:moveTo>
                    <a:pt x="0" y="0"/>
                  </a:moveTo>
                  <a:lnTo>
                    <a:pt x="426265" y="0"/>
                  </a:lnTo>
                  <a:lnTo>
                    <a:pt x="426265" y="129958"/>
                  </a:lnTo>
                  <a:lnTo>
                    <a:pt x="0" y="12995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05" tIns="1905" rIns="1905" bIns="1905" numCol="1" spcCol="1270" anchor="ctr" anchorCtr="0">
              <a:noAutofit/>
            </a:bodyPr>
            <a:lstStyle/>
            <a:p>
              <a:pPr lvl="0" algn="ctr" defTabSz="133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5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(Regular File)</a:t>
              </a: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85DCC6F-C5CC-3F7B-4CC3-4ED97728F548}"/>
                </a:ext>
              </a:extLst>
            </p:cNvPr>
            <p:cNvSpPr/>
            <p:nvPr/>
          </p:nvSpPr>
          <p:spPr>
            <a:xfrm>
              <a:off x="3067900" y="2196028"/>
              <a:ext cx="3190025" cy="151382"/>
            </a:xfrm>
            <a:custGeom>
              <a:avLst/>
              <a:gdLst>
                <a:gd name="connsiteX0" fmla="*/ 0 w 426265"/>
                <a:gd name="connsiteY0" fmla="*/ 0 h 129958"/>
                <a:gd name="connsiteX1" fmla="*/ 426265 w 426265"/>
                <a:gd name="connsiteY1" fmla="*/ 0 h 129958"/>
                <a:gd name="connsiteX2" fmla="*/ 426265 w 426265"/>
                <a:gd name="connsiteY2" fmla="*/ 129958 h 129958"/>
                <a:gd name="connsiteX3" fmla="*/ 0 w 426265"/>
                <a:gd name="connsiteY3" fmla="*/ 129958 h 129958"/>
                <a:gd name="connsiteX4" fmla="*/ 0 w 426265"/>
                <a:gd name="connsiteY4" fmla="*/ 0 h 12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265" h="129958">
                  <a:moveTo>
                    <a:pt x="0" y="0"/>
                  </a:moveTo>
                  <a:lnTo>
                    <a:pt x="426265" y="0"/>
                  </a:lnTo>
                  <a:lnTo>
                    <a:pt x="426265" y="129958"/>
                  </a:lnTo>
                  <a:lnTo>
                    <a:pt x="0" y="12995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05" tIns="1905" rIns="1905" bIns="1905" numCol="1" spcCol="1270" anchor="ctr" anchorCtr="0">
              <a:noAutofit/>
            </a:bodyPr>
            <a:lstStyle/>
            <a:p>
              <a:pPr lvl="0" algn="ctr" defTabSz="133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5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2+ (Directory or Linked Files)</a:t>
              </a: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82D860E-036B-E10A-BCE7-6214C835F8AE}"/>
                </a:ext>
              </a:extLst>
            </p:cNvPr>
            <p:cNvSpPr/>
            <p:nvPr/>
          </p:nvSpPr>
          <p:spPr>
            <a:xfrm>
              <a:off x="3067900" y="2841396"/>
              <a:ext cx="3190025" cy="151382"/>
            </a:xfrm>
            <a:custGeom>
              <a:avLst/>
              <a:gdLst>
                <a:gd name="connsiteX0" fmla="*/ 0 w 426265"/>
                <a:gd name="connsiteY0" fmla="*/ 0 h 129958"/>
                <a:gd name="connsiteX1" fmla="*/ 426265 w 426265"/>
                <a:gd name="connsiteY1" fmla="*/ 0 h 129958"/>
                <a:gd name="connsiteX2" fmla="*/ 426265 w 426265"/>
                <a:gd name="connsiteY2" fmla="*/ 129958 h 129958"/>
                <a:gd name="connsiteX3" fmla="*/ 0 w 426265"/>
                <a:gd name="connsiteY3" fmla="*/ 129958 h 129958"/>
                <a:gd name="connsiteX4" fmla="*/ 0 w 426265"/>
                <a:gd name="connsiteY4" fmla="*/ 0 h 12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265" h="129958">
                  <a:moveTo>
                    <a:pt x="0" y="0"/>
                  </a:moveTo>
                  <a:lnTo>
                    <a:pt x="426265" y="0"/>
                  </a:lnTo>
                  <a:lnTo>
                    <a:pt x="426265" y="129958"/>
                  </a:lnTo>
                  <a:lnTo>
                    <a:pt x="0" y="12995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05" tIns="1905" rIns="1905" bIns="1905" numCol="1" spcCol="1270" anchor="ctr" anchorCtr="0">
              <a:noAutofit/>
            </a:bodyPr>
            <a:lstStyle/>
            <a:p>
              <a:pPr lvl="0" algn="ctr" defTabSz="133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50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shiroryou </a:t>
              </a:r>
              <a:r>
                <a:rPr lang="en-US" sz="105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(Example owner)</a:t>
              </a: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C4B480F-7DD8-190B-4647-FA1FF4DB7EF8}"/>
                </a:ext>
              </a:extLst>
            </p:cNvPr>
            <p:cNvSpPr/>
            <p:nvPr/>
          </p:nvSpPr>
          <p:spPr>
            <a:xfrm>
              <a:off x="3067900" y="3030625"/>
              <a:ext cx="3190025" cy="151382"/>
            </a:xfrm>
            <a:custGeom>
              <a:avLst/>
              <a:gdLst>
                <a:gd name="connsiteX0" fmla="*/ 0 w 426265"/>
                <a:gd name="connsiteY0" fmla="*/ 0 h 129958"/>
                <a:gd name="connsiteX1" fmla="*/ 426265 w 426265"/>
                <a:gd name="connsiteY1" fmla="*/ 0 h 129958"/>
                <a:gd name="connsiteX2" fmla="*/ 426265 w 426265"/>
                <a:gd name="connsiteY2" fmla="*/ 129958 h 129958"/>
                <a:gd name="connsiteX3" fmla="*/ 0 w 426265"/>
                <a:gd name="connsiteY3" fmla="*/ 129958 h 129958"/>
                <a:gd name="connsiteX4" fmla="*/ 0 w 426265"/>
                <a:gd name="connsiteY4" fmla="*/ 0 h 12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265" h="129958">
                  <a:moveTo>
                    <a:pt x="0" y="0"/>
                  </a:moveTo>
                  <a:lnTo>
                    <a:pt x="426265" y="0"/>
                  </a:lnTo>
                  <a:lnTo>
                    <a:pt x="426265" y="129958"/>
                  </a:lnTo>
                  <a:lnTo>
                    <a:pt x="0" y="12995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05" tIns="1905" rIns="1905" bIns="1905" numCol="1" spcCol="1270" anchor="ctr" anchorCtr="0">
              <a:noAutofit/>
            </a:bodyPr>
            <a:lstStyle/>
            <a:p>
              <a:pPr lvl="0" algn="ctr" defTabSz="133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05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root (System Files Owner)</a:t>
              </a: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F1C8D50-34C2-D3DD-CE5F-8E8571610B92}"/>
                </a:ext>
              </a:extLst>
            </p:cNvPr>
            <p:cNvSpPr/>
            <p:nvPr/>
          </p:nvSpPr>
          <p:spPr>
            <a:xfrm>
              <a:off x="3067900" y="3675993"/>
              <a:ext cx="3190025" cy="151382"/>
            </a:xfrm>
            <a:custGeom>
              <a:avLst/>
              <a:gdLst>
                <a:gd name="connsiteX0" fmla="*/ 0 w 426265"/>
                <a:gd name="connsiteY0" fmla="*/ 0 h 129958"/>
                <a:gd name="connsiteX1" fmla="*/ 426265 w 426265"/>
                <a:gd name="connsiteY1" fmla="*/ 0 h 129958"/>
                <a:gd name="connsiteX2" fmla="*/ 426265 w 426265"/>
                <a:gd name="connsiteY2" fmla="*/ 129958 h 129958"/>
                <a:gd name="connsiteX3" fmla="*/ 0 w 426265"/>
                <a:gd name="connsiteY3" fmla="*/ 129958 h 129958"/>
                <a:gd name="connsiteX4" fmla="*/ 0 w 426265"/>
                <a:gd name="connsiteY4" fmla="*/ 0 h 12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265" h="129958">
                  <a:moveTo>
                    <a:pt x="0" y="0"/>
                  </a:moveTo>
                  <a:lnTo>
                    <a:pt x="426265" y="0"/>
                  </a:lnTo>
                  <a:lnTo>
                    <a:pt x="426265" y="129958"/>
                  </a:lnTo>
                  <a:lnTo>
                    <a:pt x="0" y="12995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05" tIns="1905" rIns="1905" bIns="1905" numCol="1" spcCol="1270" anchor="ctr" anchorCtr="0">
              <a:noAutofit/>
            </a:bodyPr>
            <a:lstStyle/>
            <a:p>
              <a:pPr lvl="0" algn="ctr" defTabSz="133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50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shiroryou </a:t>
              </a:r>
              <a:r>
                <a:rPr lang="en-US" sz="105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(User Group)</a:t>
              </a: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EC5EA47-1300-602C-E3D8-A00619AA080C}"/>
                </a:ext>
              </a:extLst>
            </p:cNvPr>
            <p:cNvSpPr/>
            <p:nvPr/>
          </p:nvSpPr>
          <p:spPr>
            <a:xfrm>
              <a:off x="3067900" y="3865222"/>
              <a:ext cx="3190025" cy="151382"/>
            </a:xfrm>
            <a:custGeom>
              <a:avLst/>
              <a:gdLst>
                <a:gd name="connsiteX0" fmla="*/ 0 w 426265"/>
                <a:gd name="connsiteY0" fmla="*/ 0 h 129958"/>
                <a:gd name="connsiteX1" fmla="*/ 426265 w 426265"/>
                <a:gd name="connsiteY1" fmla="*/ 0 h 129958"/>
                <a:gd name="connsiteX2" fmla="*/ 426265 w 426265"/>
                <a:gd name="connsiteY2" fmla="*/ 129958 h 129958"/>
                <a:gd name="connsiteX3" fmla="*/ 0 w 426265"/>
                <a:gd name="connsiteY3" fmla="*/ 129958 h 129958"/>
                <a:gd name="connsiteX4" fmla="*/ 0 w 426265"/>
                <a:gd name="connsiteY4" fmla="*/ 0 h 12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265" h="129958">
                  <a:moveTo>
                    <a:pt x="0" y="0"/>
                  </a:moveTo>
                  <a:lnTo>
                    <a:pt x="426265" y="0"/>
                  </a:lnTo>
                  <a:lnTo>
                    <a:pt x="426265" y="129958"/>
                  </a:lnTo>
                  <a:lnTo>
                    <a:pt x="0" y="12995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05" tIns="1905" rIns="1905" bIns="1905" numCol="1" spcCol="1270" anchor="ctr" anchorCtr="0">
              <a:noAutofit/>
            </a:bodyPr>
            <a:lstStyle/>
            <a:p>
              <a:pPr lvl="0" algn="ctr" defTabSz="133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5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www-data (Example Group for Web Directories)</a:t>
              </a: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FDEC51E-09DE-2535-907B-DCFD53B50BCB}"/>
                </a:ext>
              </a:extLst>
            </p:cNvPr>
            <p:cNvSpPr/>
            <p:nvPr/>
          </p:nvSpPr>
          <p:spPr>
            <a:xfrm>
              <a:off x="3067900" y="4415976"/>
              <a:ext cx="3190025" cy="151382"/>
            </a:xfrm>
            <a:custGeom>
              <a:avLst/>
              <a:gdLst>
                <a:gd name="connsiteX0" fmla="*/ 0 w 426265"/>
                <a:gd name="connsiteY0" fmla="*/ 0 h 129958"/>
                <a:gd name="connsiteX1" fmla="*/ 426265 w 426265"/>
                <a:gd name="connsiteY1" fmla="*/ 0 h 129958"/>
                <a:gd name="connsiteX2" fmla="*/ 426265 w 426265"/>
                <a:gd name="connsiteY2" fmla="*/ 129958 h 129958"/>
                <a:gd name="connsiteX3" fmla="*/ 0 w 426265"/>
                <a:gd name="connsiteY3" fmla="*/ 129958 h 129958"/>
                <a:gd name="connsiteX4" fmla="*/ 0 w 426265"/>
                <a:gd name="connsiteY4" fmla="*/ 0 h 12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265" h="129958">
                  <a:moveTo>
                    <a:pt x="0" y="0"/>
                  </a:moveTo>
                  <a:lnTo>
                    <a:pt x="426265" y="0"/>
                  </a:lnTo>
                  <a:lnTo>
                    <a:pt x="426265" y="129958"/>
                  </a:lnTo>
                  <a:lnTo>
                    <a:pt x="0" y="12995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05" tIns="1905" rIns="1905" bIns="1905" numCol="1" spcCol="1270" anchor="ctr" anchorCtr="0">
              <a:noAutofit/>
            </a:bodyPr>
            <a:lstStyle/>
            <a:p>
              <a:pPr lvl="0" algn="ctr" defTabSz="133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50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0 </a:t>
              </a:r>
              <a:r>
                <a:rPr lang="en-US" sz="105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(Empty File)</a:t>
              </a: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3EF87FD-21D7-C317-2E6C-B0CB5FFC385F}"/>
                </a:ext>
              </a:extLst>
            </p:cNvPr>
            <p:cNvSpPr/>
            <p:nvPr/>
          </p:nvSpPr>
          <p:spPr>
            <a:xfrm>
              <a:off x="3067900" y="4605204"/>
              <a:ext cx="3190025" cy="151382"/>
            </a:xfrm>
            <a:custGeom>
              <a:avLst/>
              <a:gdLst>
                <a:gd name="connsiteX0" fmla="*/ 0 w 426265"/>
                <a:gd name="connsiteY0" fmla="*/ 0 h 129958"/>
                <a:gd name="connsiteX1" fmla="*/ 426265 w 426265"/>
                <a:gd name="connsiteY1" fmla="*/ 0 h 129958"/>
                <a:gd name="connsiteX2" fmla="*/ 426265 w 426265"/>
                <a:gd name="connsiteY2" fmla="*/ 129958 h 129958"/>
                <a:gd name="connsiteX3" fmla="*/ 0 w 426265"/>
                <a:gd name="connsiteY3" fmla="*/ 129958 h 129958"/>
                <a:gd name="connsiteX4" fmla="*/ 0 w 426265"/>
                <a:gd name="connsiteY4" fmla="*/ 0 h 12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265" h="129958">
                  <a:moveTo>
                    <a:pt x="0" y="0"/>
                  </a:moveTo>
                  <a:lnTo>
                    <a:pt x="426265" y="0"/>
                  </a:lnTo>
                  <a:lnTo>
                    <a:pt x="426265" y="129958"/>
                  </a:lnTo>
                  <a:lnTo>
                    <a:pt x="0" y="12995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05" tIns="1905" rIns="1905" bIns="1905" numCol="1" spcCol="1270" anchor="ctr" anchorCtr="0">
              <a:noAutofit/>
            </a:bodyPr>
            <a:lstStyle/>
            <a:p>
              <a:pPr lvl="0" algn="ctr" defTabSz="133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05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4096 (Directory Metadata Size)</a:t>
              </a: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EEB69D2-D178-15EC-2AC6-B48CC128520C}"/>
                </a:ext>
              </a:extLst>
            </p:cNvPr>
            <p:cNvSpPr/>
            <p:nvPr/>
          </p:nvSpPr>
          <p:spPr>
            <a:xfrm>
              <a:off x="3067900" y="4794433"/>
              <a:ext cx="3190025" cy="151382"/>
            </a:xfrm>
            <a:custGeom>
              <a:avLst/>
              <a:gdLst>
                <a:gd name="connsiteX0" fmla="*/ 0 w 426265"/>
                <a:gd name="connsiteY0" fmla="*/ 0 h 129958"/>
                <a:gd name="connsiteX1" fmla="*/ 426265 w 426265"/>
                <a:gd name="connsiteY1" fmla="*/ 0 h 129958"/>
                <a:gd name="connsiteX2" fmla="*/ 426265 w 426265"/>
                <a:gd name="connsiteY2" fmla="*/ 129958 h 129958"/>
                <a:gd name="connsiteX3" fmla="*/ 0 w 426265"/>
                <a:gd name="connsiteY3" fmla="*/ 129958 h 129958"/>
                <a:gd name="connsiteX4" fmla="*/ 0 w 426265"/>
                <a:gd name="connsiteY4" fmla="*/ 0 h 12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265" h="129958">
                  <a:moveTo>
                    <a:pt x="0" y="0"/>
                  </a:moveTo>
                  <a:lnTo>
                    <a:pt x="426265" y="0"/>
                  </a:lnTo>
                  <a:lnTo>
                    <a:pt x="426265" y="129958"/>
                  </a:lnTo>
                  <a:lnTo>
                    <a:pt x="0" y="12995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05" tIns="1905" rIns="1905" bIns="1905" numCol="1" spcCol="1270" anchor="ctr" anchorCtr="0">
              <a:noAutofit/>
            </a:bodyPr>
            <a:lstStyle/>
            <a:p>
              <a:pPr lvl="0" algn="ctr" defTabSz="133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5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Any Size in Bytes (For Larger Files)</a:t>
              </a: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7293DA7-2B16-F54E-BDC2-9BBEE9128E7C}"/>
                </a:ext>
              </a:extLst>
            </p:cNvPr>
            <p:cNvSpPr/>
            <p:nvPr/>
          </p:nvSpPr>
          <p:spPr>
            <a:xfrm>
              <a:off x="3067900" y="5250573"/>
              <a:ext cx="3190025" cy="151382"/>
            </a:xfrm>
            <a:custGeom>
              <a:avLst/>
              <a:gdLst>
                <a:gd name="connsiteX0" fmla="*/ 0 w 426265"/>
                <a:gd name="connsiteY0" fmla="*/ 0 h 129958"/>
                <a:gd name="connsiteX1" fmla="*/ 426265 w 426265"/>
                <a:gd name="connsiteY1" fmla="*/ 0 h 129958"/>
                <a:gd name="connsiteX2" fmla="*/ 426265 w 426265"/>
                <a:gd name="connsiteY2" fmla="*/ 129958 h 129958"/>
                <a:gd name="connsiteX3" fmla="*/ 0 w 426265"/>
                <a:gd name="connsiteY3" fmla="*/ 129958 h 129958"/>
                <a:gd name="connsiteX4" fmla="*/ 0 w 426265"/>
                <a:gd name="connsiteY4" fmla="*/ 0 h 12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265" h="129958">
                  <a:moveTo>
                    <a:pt x="0" y="0"/>
                  </a:moveTo>
                  <a:lnTo>
                    <a:pt x="426265" y="0"/>
                  </a:lnTo>
                  <a:lnTo>
                    <a:pt x="426265" y="129958"/>
                  </a:lnTo>
                  <a:lnTo>
                    <a:pt x="0" y="12995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05" tIns="1905" rIns="1905" bIns="1905" numCol="1" spcCol="1270" anchor="ctr" anchorCtr="0">
              <a:noAutofit/>
            </a:bodyPr>
            <a:lstStyle/>
            <a:p>
              <a:pPr lvl="0" algn="ctr" defTabSz="133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050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</a:t>
              </a:r>
              <a:r>
                <a:rPr lang="en-IN" sz="105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MMM DD HH:MM</a:t>
              </a: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3414065-752F-4C5F-C7AF-E2D386D6D1D8}"/>
                </a:ext>
              </a:extLst>
            </p:cNvPr>
            <p:cNvSpPr/>
            <p:nvPr/>
          </p:nvSpPr>
          <p:spPr>
            <a:xfrm>
              <a:off x="3067900" y="5439801"/>
              <a:ext cx="3190025" cy="151382"/>
            </a:xfrm>
            <a:custGeom>
              <a:avLst/>
              <a:gdLst>
                <a:gd name="connsiteX0" fmla="*/ 0 w 426265"/>
                <a:gd name="connsiteY0" fmla="*/ 0 h 129958"/>
                <a:gd name="connsiteX1" fmla="*/ 426265 w 426265"/>
                <a:gd name="connsiteY1" fmla="*/ 0 h 129958"/>
                <a:gd name="connsiteX2" fmla="*/ 426265 w 426265"/>
                <a:gd name="connsiteY2" fmla="*/ 129958 h 129958"/>
                <a:gd name="connsiteX3" fmla="*/ 0 w 426265"/>
                <a:gd name="connsiteY3" fmla="*/ 129958 h 129958"/>
                <a:gd name="connsiteX4" fmla="*/ 0 w 426265"/>
                <a:gd name="connsiteY4" fmla="*/ 0 h 12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265" h="129958">
                  <a:moveTo>
                    <a:pt x="0" y="0"/>
                  </a:moveTo>
                  <a:lnTo>
                    <a:pt x="426265" y="0"/>
                  </a:lnTo>
                  <a:lnTo>
                    <a:pt x="426265" y="129958"/>
                  </a:lnTo>
                  <a:lnTo>
                    <a:pt x="0" y="12995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05" tIns="1905" rIns="1905" bIns="1905" numCol="1" spcCol="1270" anchor="ctr" anchorCtr="0">
              <a:noAutofit/>
            </a:bodyPr>
            <a:lstStyle/>
            <a:p>
              <a:pPr lvl="0" algn="ctr" defTabSz="133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05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Recent Files: Shows Time</a:t>
              </a: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0DDE299-893C-CF5D-3CC0-9F66AE94F9C7}"/>
                </a:ext>
              </a:extLst>
            </p:cNvPr>
            <p:cNvSpPr/>
            <p:nvPr/>
          </p:nvSpPr>
          <p:spPr>
            <a:xfrm>
              <a:off x="3067900" y="5629030"/>
              <a:ext cx="3190025" cy="151382"/>
            </a:xfrm>
            <a:custGeom>
              <a:avLst/>
              <a:gdLst>
                <a:gd name="connsiteX0" fmla="*/ 0 w 426265"/>
                <a:gd name="connsiteY0" fmla="*/ 0 h 129958"/>
                <a:gd name="connsiteX1" fmla="*/ 426265 w 426265"/>
                <a:gd name="connsiteY1" fmla="*/ 0 h 129958"/>
                <a:gd name="connsiteX2" fmla="*/ 426265 w 426265"/>
                <a:gd name="connsiteY2" fmla="*/ 129958 h 129958"/>
                <a:gd name="connsiteX3" fmla="*/ 0 w 426265"/>
                <a:gd name="connsiteY3" fmla="*/ 129958 h 129958"/>
                <a:gd name="connsiteX4" fmla="*/ 0 w 426265"/>
                <a:gd name="connsiteY4" fmla="*/ 0 h 12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265" h="129958">
                  <a:moveTo>
                    <a:pt x="0" y="0"/>
                  </a:moveTo>
                  <a:lnTo>
                    <a:pt x="426265" y="0"/>
                  </a:lnTo>
                  <a:lnTo>
                    <a:pt x="426265" y="129958"/>
                  </a:lnTo>
                  <a:lnTo>
                    <a:pt x="0" y="12995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05" tIns="1905" rIns="1905" bIns="1905" numCol="1" spcCol="1270" anchor="ctr" anchorCtr="0">
              <a:noAutofit/>
            </a:bodyPr>
            <a:lstStyle/>
            <a:p>
              <a:pPr lvl="0" algn="ctr" defTabSz="133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05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Older Files: Shows Year</a:t>
              </a: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78FC169-1026-A712-360C-5AFB0612E879}"/>
                </a:ext>
              </a:extLst>
            </p:cNvPr>
            <p:cNvSpPr/>
            <p:nvPr/>
          </p:nvSpPr>
          <p:spPr>
            <a:xfrm>
              <a:off x="3067900" y="6085169"/>
              <a:ext cx="3190025" cy="151382"/>
            </a:xfrm>
            <a:custGeom>
              <a:avLst/>
              <a:gdLst>
                <a:gd name="connsiteX0" fmla="*/ 0 w 426265"/>
                <a:gd name="connsiteY0" fmla="*/ 0 h 129958"/>
                <a:gd name="connsiteX1" fmla="*/ 426265 w 426265"/>
                <a:gd name="connsiteY1" fmla="*/ 0 h 129958"/>
                <a:gd name="connsiteX2" fmla="*/ 426265 w 426265"/>
                <a:gd name="connsiteY2" fmla="*/ 129958 h 129958"/>
                <a:gd name="connsiteX3" fmla="*/ 0 w 426265"/>
                <a:gd name="connsiteY3" fmla="*/ 129958 h 129958"/>
                <a:gd name="connsiteX4" fmla="*/ 0 w 426265"/>
                <a:gd name="connsiteY4" fmla="*/ 0 h 12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265" h="129958">
                  <a:moveTo>
                    <a:pt x="0" y="0"/>
                  </a:moveTo>
                  <a:lnTo>
                    <a:pt x="426265" y="0"/>
                  </a:lnTo>
                  <a:lnTo>
                    <a:pt x="426265" y="129958"/>
                  </a:lnTo>
                  <a:lnTo>
                    <a:pt x="0" y="12995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05" tIns="1905" rIns="1905" bIns="1905" numCol="1" spcCol="1270" anchor="ctr" anchorCtr="0">
              <a:noAutofit/>
            </a:bodyPr>
            <a:lstStyle/>
            <a:p>
              <a:pPr lvl="0" algn="ctr" defTabSz="133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50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 </a:t>
              </a:r>
              <a:r>
                <a:rPr lang="en-US" sz="105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File: file1.txt</a:t>
              </a: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75563BC-CBC8-9CE7-E269-3FA70B2381A6}"/>
                </a:ext>
              </a:extLst>
            </p:cNvPr>
            <p:cNvSpPr/>
            <p:nvPr/>
          </p:nvSpPr>
          <p:spPr>
            <a:xfrm>
              <a:off x="3067900" y="6274398"/>
              <a:ext cx="3190025" cy="151382"/>
            </a:xfrm>
            <a:custGeom>
              <a:avLst/>
              <a:gdLst>
                <a:gd name="connsiteX0" fmla="*/ 0 w 426265"/>
                <a:gd name="connsiteY0" fmla="*/ 0 h 129958"/>
                <a:gd name="connsiteX1" fmla="*/ 426265 w 426265"/>
                <a:gd name="connsiteY1" fmla="*/ 0 h 129958"/>
                <a:gd name="connsiteX2" fmla="*/ 426265 w 426265"/>
                <a:gd name="connsiteY2" fmla="*/ 129958 h 129958"/>
                <a:gd name="connsiteX3" fmla="*/ 0 w 426265"/>
                <a:gd name="connsiteY3" fmla="*/ 129958 h 129958"/>
                <a:gd name="connsiteX4" fmla="*/ 0 w 426265"/>
                <a:gd name="connsiteY4" fmla="*/ 0 h 12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265" h="129958">
                  <a:moveTo>
                    <a:pt x="0" y="0"/>
                  </a:moveTo>
                  <a:lnTo>
                    <a:pt x="426265" y="0"/>
                  </a:lnTo>
                  <a:lnTo>
                    <a:pt x="426265" y="129958"/>
                  </a:lnTo>
                  <a:lnTo>
                    <a:pt x="0" y="12995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05" tIns="1905" rIns="1905" bIns="1905" numCol="1" spcCol="1270" anchor="ctr" anchorCtr="0">
              <a:noAutofit/>
            </a:bodyPr>
            <a:lstStyle/>
            <a:p>
              <a:pPr lvl="0" algn="ctr" defTabSz="133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05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Directory: Downloads</a:t>
              </a: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B750662-002F-98E3-FC3B-12EFF5F5DF7C}"/>
                </a:ext>
              </a:extLst>
            </p:cNvPr>
            <p:cNvSpPr/>
            <p:nvPr/>
          </p:nvSpPr>
          <p:spPr>
            <a:xfrm>
              <a:off x="3067900" y="6463627"/>
              <a:ext cx="3190025" cy="151382"/>
            </a:xfrm>
            <a:custGeom>
              <a:avLst/>
              <a:gdLst>
                <a:gd name="connsiteX0" fmla="*/ 0 w 426265"/>
                <a:gd name="connsiteY0" fmla="*/ 0 h 129958"/>
                <a:gd name="connsiteX1" fmla="*/ 426265 w 426265"/>
                <a:gd name="connsiteY1" fmla="*/ 0 h 129958"/>
                <a:gd name="connsiteX2" fmla="*/ 426265 w 426265"/>
                <a:gd name="connsiteY2" fmla="*/ 129958 h 129958"/>
                <a:gd name="connsiteX3" fmla="*/ 0 w 426265"/>
                <a:gd name="connsiteY3" fmla="*/ 129958 h 129958"/>
                <a:gd name="connsiteX4" fmla="*/ 0 w 426265"/>
                <a:gd name="connsiteY4" fmla="*/ 0 h 12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265" h="129958">
                  <a:moveTo>
                    <a:pt x="0" y="0"/>
                  </a:moveTo>
                  <a:lnTo>
                    <a:pt x="426265" y="0"/>
                  </a:lnTo>
                  <a:lnTo>
                    <a:pt x="426265" y="129958"/>
                  </a:lnTo>
                  <a:lnTo>
                    <a:pt x="0" y="12995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05" tIns="1905" rIns="1905" bIns="1905" numCol="1" spcCol="1270" anchor="ctr" anchorCtr="0">
              <a:noAutofit/>
            </a:bodyPr>
            <a:lstStyle/>
            <a:p>
              <a:pPr lvl="0" algn="ctr" defTabSz="133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5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Hidden Files: .</a:t>
              </a:r>
              <a:r>
                <a:rPr lang="en-US" sz="105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bashrc</a:t>
              </a:r>
              <a:r>
                <a:rPr lang="en-US" sz="105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(Starts with .)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0551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F4360D28-B67E-2233-8D36-C8DB7F08AD96}"/>
              </a:ext>
            </a:extLst>
          </p:cNvPr>
          <p:cNvGrpSpPr/>
          <p:nvPr/>
        </p:nvGrpSpPr>
        <p:grpSpPr>
          <a:xfrm>
            <a:off x="85724" y="120144"/>
            <a:ext cx="5467351" cy="6617712"/>
            <a:chOff x="419099" y="120144"/>
            <a:chExt cx="5536406" cy="661771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0BB3534-C7BB-ED92-D576-1588B5643246}"/>
                </a:ext>
              </a:extLst>
            </p:cNvPr>
            <p:cNvSpPr/>
            <p:nvPr/>
          </p:nvSpPr>
          <p:spPr>
            <a:xfrm>
              <a:off x="419099" y="120144"/>
              <a:ext cx="1107281" cy="963391"/>
            </a:xfrm>
            <a:custGeom>
              <a:avLst/>
              <a:gdLst>
                <a:gd name="connsiteX0" fmla="*/ 0 w 756066"/>
                <a:gd name="connsiteY0" fmla="*/ 0 h 529246"/>
                <a:gd name="connsiteX1" fmla="*/ 491443 w 756066"/>
                <a:gd name="connsiteY1" fmla="*/ 0 h 529246"/>
                <a:gd name="connsiteX2" fmla="*/ 756066 w 756066"/>
                <a:gd name="connsiteY2" fmla="*/ 264623 h 529246"/>
                <a:gd name="connsiteX3" fmla="*/ 491443 w 756066"/>
                <a:gd name="connsiteY3" fmla="*/ 529246 h 529246"/>
                <a:gd name="connsiteX4" fmla="*/ 0 w 756066"/>
                <a:gd name="connsiteY4" fmla="*/ 529246 h 529246"/>
                <a:gd name="connsiteX5" fmla="*/ 264623 w 756066"/>
                <a:gd name="connsiteY5" fmla="*/ 264623 h 529246"/>
                <a:gd name="connsiteX6" fmla="*/ 0 w 756066"/>
                <a:gd name="connsiteY6" fmla="*/ 0 h 52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6066" h="529246">
                  <a:moveTo>
                    <a:pt x="756066" y="0"/>
                  </a:moveTo>
                  <a:lnTo>
                    <a:pt x="756066" y="344010"/>
                  </a:lnTo>
                  <a:lnTo>
                    <a:pt x="378033" y="529246"/>
                  </a:lnTo>
                  <a:lnTo>
                    <a:pt x="0" y="344010"/>
                  </a:lnTo>
                  <a:lnTo>
                    <a:pt x="0" y="0"/>
                  </a:lnTo>
                  <a:lnTo>
                    <a:pt x="378033" y="185236"/>
                  </a:lnTo>
                  <a:lnTo>
                    <a:pt x="756066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75" tIns="267798" rIns="3175" bIns="72000" numCol="1" spcCol="1270" anchor="b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dirty="0"/>
                <a:t>Core components of a Linux-based OS (and boot process )</a:t>
              </a:r>
              <a:endParaRPr lang="en-IN" sz="1200" b="1" kern="1200" dirty="0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0959FDB7-EAAD-632B-1FE1-D093F0F954D2}"/>
                </a:ext>
              </a:extLst>
            </p:cNvPr>
            <p:cNvGrpSpPr/>
            <p:nvPr/>
          </p:nvGrpSpPr>
          <p:grpSpPr>
            <a:xfrm>
              <a:off x="495301" y="951256"/>
              <a:ext cx="942974" cy="5786600"/>
              <a:chOff x="495301" y="951256"/>
              <a:chExt cx="529246" cy="4853824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825BB046-34DE-4161-E530-57A5B175653B}"/>
                  </a:ext>
                </a:extLst>
              </p:cNvPr>
              <p:cNvSpPr/>
              <p:nvPr/>
            </p:nvSpPr>
            <p:spPr>
              <a:xfrm>
                <a:off x="495301" y="951256"/>
                <a:ext cx="529246" cy="756066"/>
              </a:xfrm>
              <a:custGeom>
                <a:avLst/>
                <a:gdLst>
                  <a:gd name="connsiteX0" fmla="*/ 0 w 756066"/>
                  <a:gd name="connsiteY0" fmla="*/ 0 h 529246"/>
                  <a:gd name="connsiteX1" fmla="*/ 491443 w 756066"/>
                  <a:gd name="connsiteY1" fmla="*/ 0 h 529246"/>
                  <a:gd name="connsiteX2" fmla="*/ 756066 w 756066"/>
                  <a:gd name="connsiteY2" fmla="*/ 264623 h 529246"/>
                  <a:gd name="connsiteX3" fmla="*/ 491443 w 756066"/>
                  <a:gd name="connsiteY3" fmla="*/ 529246 h 529246"/>
                  <a:gd name="connsiteX4" fmla="*/ 0 w 756066"/>
                  <a:gd name="connsiteY4" fmla="*/ 529246 h 529246"/>
                  <a:gd name="connsiteX5" fmla="*/ 264623 w 756066"/>
                  <a:gd name="connsiteY5" fmla="*/ 264623 h 529246"/>
                  <a:gd name="connsiteX6" fmla="*/ 0 w 756066"/>
                  <a:gd name="connsiteY6" fmla="*/ 0 h 529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6066" h="529246">
                    <a:moveTo>
                      <a:pt x="756066" y="0"/>
                    </a:moveTo>
                    <a:lnTo>
                      <a:pt x="756066" y="344010"/>
                    </a:lnTo>
                    <a:lnTo>
                      <a:pt x="378033" y="529246"/>
                    </a:lnTo>
                    <a:lnTo>
                      <a:pt x="0" y="344010"/>
                    </a:lnTo>
                    <a:lnTo>
                      <a:pt x="0" y="0"/>
                    </a:lnTo>
                    <a:lnTo>
                      <a:pt x="378033" y="185236"/>
                    </a:lnTo>
                    <a:lnTo>
                      <a:pt x="756066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175" tIns="267798" rIns="3175" bIns="267798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b="1" kern="1200"/>
                  <a:t>Bootloader</a:t>
                </a:r>
                <a:endParaRPr lang="en-IN" sz="1200" b="1" kern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7A86C963-B831-79C8-53FA-98693582DCEF}"/>
                  </a:ext>
                </a:extLst>
              </p:cNvPr>
              <p:cNvSpPr/>
              <p:nvPr/>
            </p:nvSpPr>
            <p:spPr>
              <a:xfrm>
                <a:off x="495301" y="1634216"/>
                <a:ext cx="529246" cy="756066"/>
              </a:xfrm>
              <a:custGeom>
                <a:avLst/>
                <a:gdLst>
                  <a:gd name="connsiteX0" fmla="*/ 0 w 756066"/>
                  <a:gd name="connsiteY0" fmla="*/ 0 h 529246"/>
                  <a:gd name="connsiteX1" fmla="*/ 491443 w 756066"/>
                  <a:gd name="connsiteY1" fmla="*/ 0 h 529246"/>
                  <a:gd name="connsiteX2" fmla="*/ 756066 w 756066"/>
                  <a:gd name="connsiteY2" fmla="*/ 264623 h 529246"/>
                  <a:gd name="connsiteX3" fmla="*/ 491443 w 756066"/>
                  <a:gd name="connsiteY3" fmla="*/ 529246 h 529246"/>
                  <a:gd name="connsiteX4" fmla="*/ 0 w 756066"/>
                  <a:gd name="connsiteY4" fmla="*/ 529246 h 529246"/>
                  <a:gd name="connsiteX5" fmla="*/ 264623 w 756066"/>
                  <a:gd name="connsiteY5" fmla="*/ 264623 h 529246"/>
                  <a:gd name="connsiteX6" fmla="*/ 0 w 756066"/>
                  <a:gd name="connsiteY6" fmla="*/ 0 h 529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6066" h="529246">
                    <a:moveTo>
                      <a:pt x="756066" y="0"/>
                    </a:moveTo>
                    <a:lnTo>
                      <a:pt x="756066" y="344010"/>
                    </a:lnTo>
                    <a:lnTo>
                      <a:pt x="378033" y="529246"/>
                    </a:lnTo>
                    <a:lnTo>
                      <a:pt x="0" y="344010"/>
                    </a:lnTo>
                    <a:lnTo>
                      <a:pt x="0" y="0"/>
                    </a:lnTo>
                    <a:lnTo>
                      <a:pt x="378033" y="185236"/>
                    </a:lnTo>
                    <a:lnTo>
                      <a:pt x="756066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175" tIns="267798" rIns="3175" bIns="267798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b="1" kern="1200"/>
                  <a:t>Kernel</a:t>
                </a:r>
                <a:endParaRPr lang="en-IN" sz="1200" b="1" kern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478D9B3-7568-8684-1A10-AA5136E1AD01}"/>
                  </a:ext>
                </a:extLst>
              </p:cNvPr>
              <p:cNvSpPr/>
              <p:nvPr/>
            </p:nvSpPr>
            <p:spPr>
              <a:xfrm>
                <a:off x="495301" y="2317175"/>
                <a:ext cx="529246" cy="756066"/>
              </a:xfrm>
              <a:custGeom>
                <a:avLst/>
                <a:gdLst>
                  <a:gd name="connsiteX0" fmla="*/ 0 w 756066"/>
                  <a:gd name="connsiteY0" fmla="*/ 0 h 529246"/>
                  <a:gd name="connsiteX1" fmla="*/ 491443 w 756066"/>
                  <a:gd name="connsiteY1" fmla="*/ 0 h 529246"/>
                  <a:gd name="connsiteX2" fmla="*/ 756066 w 756066"/>
                  <a:gd name="connsiteY2" fmla="*/ 264623 h 529246"/>
                  <a:gd name="connsiteX3" fmla="*/ 491443 w 756066"/>
                  <a:gd name="connsiteY3" fmla="*/ 529246 h 529246"/>
                  <a:gd name="connsiteX4" fmla="*/ 0 w 756066"/>
                  <a:gd name="connsiteY4" fmla="*/ 529246 h 529246"/>
                  <a:gd name="connsiteX5" fmla="*/ 264623 w 756066"/>
                  <a:gd name="connsiteY5" fmla="*/ 264623 h 529246"/>
                  <a:gd name="connsiteX6" fmla="*/ 0 w 756066"/>
                  <a:gd name="connsiteY6" fmla="*/ 0 h 529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6066" h="529246">
                    <a:moveTo>
                      <a:pt x="756066" y="0"/>
                    </a:moveTo>
                    <a:lnTo>
                      <a:pt x="756066" y="344010"/>
                    </a:lnTo>
                    <a:lnTo>
                      <a:pt x="378033" y="529246"/>
                    </a:lnTo>
                    <a:lnTo>
                      <a:pt x="0" y="344010"/>
                    </a:lnTo>
                    <a:lnTo>
                      <a:pt x="0" y="0"/>
                    </a:lnTo>
                    <a:lnTo>
                      <a:pt x="378033" y="185236"/>
                    </a:lnTo>
                    <a:lnTo>
                      <a:pt x="756066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175" tIns="267798" rIns="3175" bIns="267798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b="1" kern="1200"/>
                  <a:t>Init System</a:t>
                </a:r>
                <a:endParaRPr lang="en-IN" sz="1200" b="1" kern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A0DA597A-132D-3BD7-E564-FA7AE0C52E93}"/>
                  </a:ext>
                </a:extLst>
              </p:cNvPr>
              <p:cNvSpPr/>
              <p:nvPr/>
            </p:nvSpPr>
            <p:spPr>
              <a:xfrm>
                <a:off x="495301" y="3000135"/>
                <a:ext cx="529246" cy="756066"/>
              </a:xfrm>
              <a:custGeom>
                <a:avLst/>
                <a:gdLst>
                  <a:gd name="connsiteX0" fmla="*/ 0 w 756066"/>
                  <a:gd name="connsiteY0" fmla="*/ 0 h 529246"/>
                  <a:gd name="connsiteX1" fmla="*/ 491443 w 756066"/>
                  <a:gd name="connsiteY1" fmla="*/ 0 h 529246"/>
                  <a:gd name="connsiteX2" fmla="*/ 756066 w 756066"/>
                  <a:gd name="connsiteY2" fmla="*/ 264623 h 529246"/>
                  <a:gd name="connsiteX3" fmla="*/ 491443 w 756066"/>
                  <a:gd name="connsiteY3" fmla="*/ 529246 h 529246"/>
                  <a:gd name="connsiteX4" fmla="*/ 0 w 756066"/>
                  <a:gd name="connsiteY4" fmla="*/ 529246 h 529246"/>
                  <a:gd name="connsiteX5" fmla="*/ 264623 w 756066"/>
                  <a:gd name="connsiteY5" fmla="*/ 264623 h 529246"/>
                  <a:gd name="connsiteX6" fmla="*/ 0 w 756066"/>
                  <a:gd name="connsiteY6" fmla="*/ 0 h 529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6066" h="529246">
                    <a:moveTo>
                      <a:pt x="756066" y="0"/>
                    </a:moveTo>
                    <a:lnTo>
                      <a:pt x="756066" y="344010"/>
                    </a:lnTo>
                    <a:lnTo>
                      <a:pt x="378033" y="529246"/>
                    </a:lnTo>
                    <a:lnTo>
                      <a:pt x="0" y="344010"/>
                    </a:lnTo>
                    <a:lnTo>
                      <a:pt x="0" y="0"/>
                    </a:lnTo>
                    <a:lnTo>
                      <a:pt x="378033" y="185236"/>
                    </a:lnTo>
                    <a:lnTo>
                      <a:pt x="756066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175" tIns="267798" rIns="3175" bIns="267798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b="1" kern="1200"/>
                  <a:t>Daemons</a:t>
                </a:r>
                <a:endParaRPr lang="en-IN" sz="1200" b="1" kern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A7FA802-E459-66BB-CBC2-DD5C05075E6F}"/>
                  </a:ext>
                </a:extLst>
              </p:cNvPr>
              <p:cNvSpPr/>
              <p:nvPr/>
            </p:nvSpPr>
            <p:spPr>
              <a:xfrm>
                <a:off x="495301" y="3683095"/>
                <a:ext cx="529246" cy="756066"/>
              </a:xfrm>
              <a:custGeom>
                <a:avLst/>
                <a:gdLst>
                  <a:gd name="connsiteX0" fmla="*/ 0 w 756066"/>
                  <a:gd name="connsiteY0" fmla="*/ 0 h 529246"/>
                  <a:gd name="connsiteX1" fmla="*/ 491443 w 756066"/>
                  <a:gd name="connsiteY1" fmla="*/ 0 h 529246"/>
                  <a:gd name="connsiteX2" fmla="*/ 756066 w 756066"/>
                  <a:gd name="connsiteY2" fmla="*/ 264623 h 529246"/>
                  <a:gd name="connsiteX3" fmla="*/ 491443 w 756066"/>
                  <a:gd name="connsiteY3" fmla="*/ 529246 h 529246"/>
                  <a:gd name="connsiteX4" fmla="*/ 0 w 756066"/>
                  <a:gd name="connsiteY4" fmla="*/ 529246 h 529246"/>
                  <a:gd name="connsiteX5" fmla="*/ 264623 w 756066"/>
                  <a:gd name="connsiteY5" fmla="*/ 264623 h 529246"/>
                  <a:gd name="connsiteX6" fmla="*/ 0 w 756066"/>
                  <a:gd name="connsiteY6" fmla="*/ 0 h 529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6066" h="529246">
                    <a:moveTo>
                      <a:pt x="756066" y="0"/>
                    </a:moveTo>
                    <a:lnTo>
                      <a:pt x="756066" y="344010"/>
                    </a:lnTo>
                    <a:lnTo>
                      <a:pt x="378033" y="529246"/>
                    </a:lnTo>
                    <a:lnTo>
                      <a:pt x="0" y="344010"/>
                    </a:lnTo>
                    <a:lnTo>
                      <a:pt x="0" y="0"/>
                    </a:lnTo>
                    <a:lnTo>
                      <a:pt x="378033" y="185236"/>
                    </a:lnTo>
                    <a:lnTo>
                      <a:pt x="756066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175" tIns="267798" rIns="3175" bIns="267798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b="1" kern="1200"/>
                  <a:t>Graphical Server</a:t>
                </a:r>
                <a:endParaRPr lang="en-IN" sz="1200" b="1" kern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924C8CC4-B268-2670-7564-12EA356D0D1C}"/>
                  </a:ext>
                </a:extLst>
              </p:cNvPr>
              <p:cNvSpPr/>
              <p:nvPr/>
            </p:nvSpPr>
            <p:spPr>
              <a:xfrm>
                <a:off x="495301" y="4366054"/>
                <a:ext cx="529246" cy="756066"/>
              </a:xfrm>
              <a:custGeom>
                <a:avLst/>
                <a:gdLst>
                  <a:gd name="connsiteX0" fmla="*/ 0 w 756066"/>
                  <a:gd name="connsiteY0" fmla="*/ 0 h 529246"/>
                  <a:gd name="connsiteX1" fmla="*/ 491443 w 756066"/>
                  <a:gd name="connsiteY1" fmla="*/ 0 h 529246"/>
                  <a:gd name="connsiteX2" fmla="*/ 756066 w 756066"/>
                  <a:gd name="connsiteY2" fmla="*/ 264623 h 529246"/>
                  <a:gd name="connsiteX3" fmla="*/ 491443 w 756066"/>
                  <a:gd name="connsiteY3" fmla="*/ 529246 h 529246"/>
                  <a:gd name="connsiteX4" fmla="*/ 0 w 756066"/>
                  <a:gd name="connsiteY4" fmla="*/ 529246 h 529246"/>
                  <a:gd name="connsiteX5" fmla="*/ 264623 w 756066"/>
                  <a:gd name="connsiteY5" fmla="*/ 264623 h 529246"/>
                  <a:gd name="connsiteX6" fmla="*/ 0 w 756066"/>
                  <a:gd name="connsiteY6" fmla="*/ 0 h 529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6066" h="529246">
                    <a:moveTo>
                      <a:pt x="756066" y="0"/>
                    </a:moveTo>
                    <a:lnTo>
                      <a:pt x="756066" y="344010"/>
                    </a:lnTo>
                    <a:lnTo>
                      <a:pt x="378033" y="529246"/>
                    </a:lnTo>
                    <a:lnTo>
                      <a:pt x="0" y="344010"/>
                    </a:lnTo>
                    <a:lnTo>
                      <a:pt x="0" y="0"/>
                    </a:lnTo>
                    <a:lnTo>
                      <a:pt x="378033" y="185236"/>
                    </a:lnTo>
                    <a:lnTo>
                      <a:pt x="756066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175" tIns="267798" rIns="3175" bIns="267798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b="1" kern="1200"/>
                  <a:t>Desktop Environment</a:t>
                </a:r>
                <a:endParaRPr lang="en-IN" sz="1200" b="1" kern="12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95F6574A-C6CF-E67F-0250-B0F57E36DFD7}"/>
                  </a:ext>
                </a:extLst>
              </p:cNvPr>
              <p:cNvSpPr/>
              <p:nvPr/>
            </p:nvSpPr>
            <p:spPr>
              <a:xfrm>
                <a:off x="495301" y="5049014"/>
                <a:ext cx="529246" cy="756066"/>
              </a:xfrm>
              <a:custGeom>
                <a:avLst/>
                <a:gdLst>
                  <a:gd name="connsiteX0" fmla="*/ 0 w 756066"/>
                  <a:gd name="connsiteY0" fmla="*/ 0 h 529246"/>
                  <a:gd name="connsiteX1" fmla="*/ 491443 w 756066"/>
                  <a:gd name="connsiteY1" fmla="*/ 0 h 529246"/>
                  <a:gd name="connsiteX2" fmla="*/ 756066 w 756066"/>
                  <a:gd name="connsiteY2" fmla="*/ 264623 h 529246"/>
                  <a:gd name="connsiteX3" fmla="*/ 491443 w 756066"/>
                  <a:gd name="connsiteY3" fmla="*/ 529246 h 529246"/>
                  <a:gd name="connsiteX4" fmla="*/ 0 w 756066"/>
                  <a:gd name="connsiteY4" fmla="*/ 529246 h 529246"/>
                  <a:gd name="connsiteX5" fmla="*/ 264623 w 756066"/>
                  <a:gd name="connsiteY5" fmla="*/ 264623 h 529246"/>
                  <a:gd name="connsiteX6" fmla="*/ 0 w 756066"/>
                  <a:gd name="connsiteY6" fmla="*/ 0 h 529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6066" h="529246">
                    <a:moveTo>
                      <a:pt x="756066" y="0"/>
                    </a:moveTo>
                    <a:lnTo>
                      <a:pt x="756066" y="344010"/>
                    </a:lnTo>
                    <a:lnTo>
                      <a:pt x="378033" y="529246"/>
                    </a:lnTo>
                    <a:lnTo>
                      <a:pt x="0" y="344010"/>
                    </a:lnTo>
                    <a:lnTo>
                      <a:pt x="0" y="0"/>
                    </a:lnTo>
                    <a:lnTo>
                      <a:pt x="378033" y="185236"/>
                    </a:lnTo>
                    <a:lnTo>
                      <a:pt x="756066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175" tIns="267798" rIns="3175" bIns="267798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b="1" kern="1200" dirty="0"/>
                  <a:t>Applications</a:t>
                </a:r>
                <a:endParaRPr lang="en-IN" sz="1200" b="1" kern="1200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A1D9F93-8294-63DD-21F3-03537D9D76FB}"/>
                </a:ext>
              </a:extLst>
            </p:cNvPr>
            <p:cNvGrpSpPr/>
            <p:nvPr/>
          </p:nvGrpSpPr>
          <p:grpSpPr>
            <a:xfrm>
              <a:off x="1526380" y="951256"/>
              <a:ext cx="4429125" cy="5459069"/>
              <a:chOff x="1024546" y="951257"/>
              <a:chExt cx="4185629" cy="4589200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5B5FDDD-5D22-34B5-E329-C3629F831A69}"/>
                  </a:ext>
                </a:extLst>
              </p:cNvPr>
              <p:cNvSpPr/>
              <p:nvPr/>
            </p:nvSpPr>
            <p:spPr>
              <a:xfrm>
                <a:off x="1024546" y="951257"/>
                <a:ext cx="4185629" cy="491444"/>
              </a:xfrm>
              <a:custGeom>
                <a:avLst/>
                <a:gdLst>
                  <a:gd name="connsiteX0" fmla="*/ 81909 w 491443"/>
                  <a:gd name="connsiteY0" fmla="*/ 0 h 4185628"/>
                  <a:gd name="connsiteX1" fmla="*/ 409534 w 491443"/>
                  <a:gd name="connsiteY1" fmla="*/ 0 h 4185628"/>
                  <a:gd name="connsiteX2" fmla="*/ 491443 w 491443"/>
                  <a:gd name="connsiteY2" fmla="*/ 81909 h 4185628"/>
                  <a:gd name="connsiteX3" fmla="*/ 491443 w 491443"/>
                  <a:gd name="connsiteY3" fmla="*/ 4185628 h 4185628"/>
                  <a:gd name="connsiteX4" fmla="*/ 491443 w 491443"/>
                  <a:gd name="connsiteY4" fmla="*/ 4185628 h 4185628"/>
                  <a:gd name="connsiteX5" fmla="*/ 0 w 491443"/>
                  <a:gd name="connsiteY5" fmla="*/ 4185628 h 4185628"/>
                  <a:gd name="connsiteX6" fmla="*/ 0 w 491443"/>
                  <a:gd name="connsiteY6" fmla="*/ 4185628 h 4185628"/>
                  <a:gd name="connsiteX7" fmla="*/ 0 w 491443"/>
                  <a:gd name="connsiteY7" fmla="*/ 81909 h 4185628"/>
                  <a:gd name="connsiteX8" fmla="*/ 81909 w 491443"/>
                  <a:gd name="connsiteY8" fmla="*/ 0 h 4185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1443" h="4185628">
                    <a:moveTo>
                      <a:pt x="491443" y="697623"/>
                    </a:moveTo>
                    <a:lnTo>
                      <a:pt x="491443" y="3488005"/>
                    </a:lnTo>
                    <a:cubicBezTo>
                      <a:pt x="491443" y="3873288"/>
                      <a:pt x="487137" y="4185624"/>
                      <a:pt x="481826" y="4185624"/>
                    </a:cubicBezTo>
                    <a:lnTo>
                      <a:pt x="0" y="4185624"/>
                    </a:lnTo>
                    <a:lnTo>
                      <a:pt x="0" y="41856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481826" y="4"/>
                    </a:lnTo>
                    <a:cubicBezTo>
                      <a:pt x="487137" y="4"/>
                      <a:pt x="491443" y="312340"/>
                      <a:pt x="491443" y="697623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6897" tIns="29070" rIns="29070" bIns="29071" numCol="1" spcCol="1270" anchor="ctr" anchorCtr="0">
                <a:noAutofit/>
              </a:bodyPr>
              <a:lstStyle/>
              <a:p>
                <a:pPr marL="228600" lvl="1" indent="-228600" algn="l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+mj-lt"/>
                  <a:buAutoNum type="arabicPeriod"/>
                </a:pPr>
                <a:r>
                  <a:rPr lang="en-US" sz="1000" kern="1200" dirty="0"/>
                  <a:t>The first program that runs when the system is powered on.</a:t>
                </a:r>
                <a:endParaRPr lang="en-IN" sz="1000" kern="1200" dirty="0"/>
              </a:p>
              <a:p>
                <a:pPr marL="228600" lvl="1" indent="-228600" algn="l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+mj-lt"/>
                  <a:buAutoNum type="arabicPeriod"/>
                </a:pPr>
                <a:r>
                  <a:rPr lang="en-US" sz="1000" kern="1200" dirty="0"/>
                  <a:t>Example: GRUB (Grand Unified Bootloader).</a:t>
                </a:r>
                <a:endParaRPr lang="en-IN" sz="1000" kern="1200" dirty="0"/>
              </a:p>
              <a:p>
                <a:pPr marL="228600" lvl="1" indent="-228600" algn="l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+mj-lt"/>
                  <a:buAutoNum type="arabicPeriod"/>
                </a:pPr>
                <a:r>
                  <a:rPr lang="en-US" sz="1000" kern="1200" dirty="0"/>
                  <a:t>Loads the kernel into memory and hands over control.</a:t>
                </a:r>
                <a:endParaRPr lang="en-IN" sz="1000" kern="1200" dirty="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7CE6AEE4-1B10-CED0-F53F-A2DD10814C4D}"/>
                  </a:ext>
                </a:extLst>
              </p:cNvPr>
              <p:cNvSpPr/>
              <p:nvPr/>
            </p:nvSpPr>
            <p:spPr>
              <a:xfrm>
                <a:off x="1024546" y="1634216"/>
                <a:ext cx="4185629" cy="491444"/>
              </a:xfrm>
              <a:custGeom>
                <a:avLst/>
                <a:gdLst>
                  <a:gd name="connsiteX0" fmla="*/ 81909 w 491443"/>
                  <a:gd name="connsiteY0" fmla="*/ 0 h 4185628"/>
                  <a:gd name="connsiteX1" fmla="*/ 409534 w 491443"/>
                  <a:gd name="connsiteY1" fmla="*/ 0 h 4185628"/>
                  <a:gd name="connsiteX2" fmla="*/ 491443 w 491443"/>
                  <a:gd name="connsiteY2" fmla="*/ 81909 h 4185628"/>
                  <a:gd name="connsiteX3" fmla="*/ 491443 w 491443"/>
                  <a:gd name="connsiteY3" fmla="*/ 4185628 h 4185628"/>
                  <a:gd name="connsiteX4" fmla="*/ 491443 w 491443"/>
                  <a:gd name="connsiteY4" fmla="*/ 4185628 h 4185628"/>
                  <a:gd name="connsiteX5" fmla="*/ 0 w 491443"/>
                  <a:gd name="connsiteY5" fmla="*/ 4185628 h 4185628"/>
                  <a:gd name="connsiteX6" fmla="*/ 0 w 491443"/>
                  <a:gd name="connsiteY6" fmla="*/ 4185628 h 4185628"/>
                  <a:gd name="connsiteX7" fmla="*/ 0 w 491443"/>
                  <a:gd name="connsiteY7" fmla="*/ 81909 h 4185628"/>
                  <a:gd name="connsiteX8" fmla="*/ 81909 w 491443"/>
                  <a:gd name="connsiteY8" fmla="*/ 0 h 4185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1443" h="4185628">
                    <a:moveTo>
                      <a:pt x="491443" y="697623"/>
                    </a:moveTo>
                    <a:lnTo>
                      <a:pt x="491443" y="3488005"/>
                    </a:lnTo>
                    <a:cubicBezTo>
                      <a:pt x="491443" y="3873288"/>
                      <a:pt x="487137" y="4185624"/>
                      <a:pt x="481826" y="4185624"/>
                    </a:cubicBezTo>
                    <a:lnTo>
                      <a:pt x="0" y="4185624"/>
                    </a:lnTo>
                    <a:lnTo>
                      <a:pt x="0" y="41856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481826" y="4"/>
                    </a:lnTo>
                    <a:cubicBezTo>
                      <a:pt x="487137" y="4"/>
                      <a:pt x="491443" y="312340"/>
                      <a:pt x="491443" y="697623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6897" tIns="29070" rIns="29070" bIns="29071" numCol="1" spcCol="1270" anchor="ctr" anchorCtr="0">
                <a:noAutofit/>
              </a:bodyPr>
              <a:lstStyle/>
              <a:p>
                <a:pPr marL="228600" lvl="1" indent="-228600" algn="l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+mj-lt"/>
                  <a:buAutoNum type="arabicPeriod"/>
                </a:pPr>
                <a:r>
                  <a:rPr lang="en-US" sz="1000" kern="1200"/>
                  <a:t>The core of the Linux operating system.</a:t>
                </a:r>
                <a:endParaRPr lang="en-IN" sz="1000" kern="1200"/>
              </a:p>
              <a:p>
                <a:pPr marL="228600" lvl="1" indent="-228600" algn="l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+mj-lt"/>
                  <a:buAutoNum type="arabicPeriod"/>
                </a:pPr>
                <a:r>
                  <a:rPr lang="en-US" sz="1000" kern="1200"/>
                  <a:t>Manages hardware resources and enables communication between hardware and software.</a:t>
                </a:r>
                <a:endParaRPr lang="en-IN" sz="1000" kern="1200"/>
              </a:p>
              <a:p>
                <a:pPr marL="228600" lvl="1" indent="-228600" algn="l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+mj-lt"/>
                  <a:buAutoNum type="arabicPeriod"/>
                </a:pPr>
                <a:r>
                  <a:rPr lang="en-US" sz="1000" kern="1200"/>
                  <a:t>Performs essential tasks like memory management and process scheduling.</a:t>
                </a:r>
                <a:endParaRPr lang="en-IN" sz="1000" kern="120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F6D3A7DF-0969-4646-761F-DA7A49DA3D17}"/>
                  </a:ext>
                </a:extLst>
              </p:cNvPr>
              <p:cNvSpPr/>
              <p:nvPr/>
            </p:nvSpPr>
            <p:spPr>
              <a:xfrm>
                <a:off x="1024546" y="2317175"/>
                <a:ext cx="4185629" cy="491444"/>
              </a:xfrm>
              <a:custGeom>
                <a:avLst/>
                <a:gdLst>
                  <a:gd name="connsiteX0" fmla="*/ 81909 w 491443"/>
                  <a:gd name="connsiteY0" fmla="*/ 0 h 4185628"/>
                  <a:gd name="connsiteX1" fmla="*/ 409534 w 491443"/>
                  <a:gd name="connsiteY1" fmla="*/ 0 h 4185628"/>
                  <a:gd name="connsiteX2" fmla="*/ 491443 w 491443"/>
                  <a:gd name="connsiteY2" fmla="*/ 81909 h 4185628"/>
                  <a:gd name="connsiteX3" fmla="*/ 491443 w 491443"/>
                  <a:gd name="connsiteY3" fmla="*/ 4185628 h 4185628"/>
                  <a:gd name="connsiteX4" fmla="*/ 491443 w 491443"/>
                  <a:gd name="connsiteY4" fmla="*/ 4185628 h 4185628"/>
                  <a:gd name="connsiteX5" fmla="*/ 0 w 491443"/>
                  <a:gd name="connsiteY5" fmla="*/ 4185628 h 4185628"/>
                  <a:gd name="connsiteX6" fmla="*/ 0 w 491443"/>
                  <a:gd name="connsiteY6" fmla="*/ 4185628 h 4185628"/>
                  <a:gd name="connsiteX7" fmla="*/ 0 w 491443"/>
                  <a:gd name="connsiteY7" fmla="*/ 81909 h 4185628"/>
                  <a:gd name="connsiteX8" fmla="*/ 81909 w 491443"/>
                  <a:gd name="connsiteY8" fmla="*/ 0 h 4185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1443" h="4185628">
                    <a:moveTo>
                      <a:pt x="491443" y="697623"/>
                    </a:moveTo>
                    <a:lnTo>
                      <a:pt x="491443" y="3488005"/>
                    </a:lnTo>
                    <a:cubicBezTo>
                      <a:pt x="491443" y="3873288"/>
                      <a:pt x="487137" y="4185624"/>
                      <a:pt x="481826" y="4185624"/>
                    </a:cubicBezTo>
                    <a:lnTo>
                      <a:pt x="0" y="4185624"/>
                    </a:lnTo>
                    <a:lnTo>
                      <a:pt x="0" y="41856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481826" y="4"/>
                    </a:lnTo>
                    <a:cubicBezTo>
                      <a:pt x="487137" y="4"/>
                      <a:pt x="491443" y="312340"/>
                      <a:pt x="491443" y="697623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6897" tIns="29070" rIns="29070" bIns="29071" numCol="1" spcCol="1270" anchor="ctr" anchorCtr="0">
                <a:noAutofit/>
              </a:bodyPr>
              <a:lstStyle/>
              <a:p>
                <a:pPr marL="228600" lvl="1" indent="-228600" algn="l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+mj-lt"/>
                  <a:buAutoNum type="arabicPeriod"/>
                </a:pPr>
                <a:r>
                  <a:rPr lang="en-US" sz="1000" kern="1200"/>
                  <a:t>The first process started by the kernel.</a:t>
                </a:r>
                <a:endParaRPr lang="en-IN" sz="1000" kern="1200"/>
              </a:p>
              <a:p>
                <a:pPr marL="228600" lvl="1" indent="-228600" algn="l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+mj-lt"/>
                  <a:buAutoNum type="arabicPeriod"/>
                </a:pPr>
                <a:r>
                  <a:rPr lang="en-US" sz="1000" kern="1200"/>
                  <a:t>Responsible for initializing system services and managing system processes.</a:t>
                </a:r>
                <a:endParaRPr lang="en-IN" sz="1000" kern="1200"/>
              </a:p>
              <a:p>
                <a:pPr marL="228600" lvl="1" indent="-228600" algn="l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+mj-lt"/>
                  <a:buAutoNum type="arabicPeriod"/>
                </a:pPr>
                <a:r>
                  <a:rPr lang="en-US" sz="1000" kern="1200"/>
                  <a:t>Example: systemd.</a:t>
                </a:r>
                <a:endParaRPr lang="en-IN" sz="1000" kern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1C3A6537-B126-8312-A41C-A8BDDBACBB94}"/>
                  </a:ext>
                </a:extLst>
              </p:cNvPr>
              <p:cNvSpPr/>
              <p:nvPr/>
            </p:nvSpPr>
            <p:spPr>
              <a:xfrm>
                <a:off x="1024546" y="3000134"/>
                <a:ext cx="4185629" cy="491444"/>
              </a:xfrm>
              <a:custGeom>
                <a:avLst/>
                <a:gdLst>
                  <a:gd name="connsiteX0" fmla="*/ 81909 w 491443"/>
                  <a:gd name="connsiteY0" fmla="*/ 0 h 4185628"/>
                  <a:gd name="connsiteX1" fmla="*/ 409534 w 491443"/>
                  <a:gd name="connsiteY1" fmla="*/ 0 h 4185628"/>
                  <a:gd name="connsiteX2" fmla="*/ 491443 w 491443"/>
                  <a:gd name="connsiteY2" fmla="*/ 81909 h 4185628"/>
                  <a:gd name="connsiteX3" fmla="*/ 491443 w 491443"/>
                  <a:gd name="connsiteY3" fmla="*/ 4185628 h 4185628"/>
                  <a:gd name="connsiteX4" fmla="*/ 491443 w 491443"/>
                  <a:gd name="connsiteY4" fmla="*/ 4185628 h 4185628"/>
                  <a:gd name="connsiteX5" fmla="*/ 0 w 491443"/>
                  <a:gd name="connsiteY5" fmla="*/ 4185628 h 4185628"/>
                  <a:gd name="connsiteX6" fmla="*/ 0 w 491443"/>
                  <a:gd name="connsiteY6" fmla="*/ 4185628 h 4185628"/>
                  <a:gd name="connsiteX7" fmla="*/ 0 w 491443"/>
                  <a:gd name="connsiteY7" fmla="*/ 81909 h 4185628"/>
                  <a:gd name="connsiteX8" fmla="*/ 81909 w 491443"/>
                  <a:gd name="connsiteY8" fmla="*/ 0 h 4185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1443" h="4185628">
                    <a:moveTo>
                      <a:pt x="491443" y="697623"/>
                    </a:moveTo>
                    <a:lnTo>
                      <a:pt x="491443" y="3488005"/>
                    </a:lnTo>
                    <a:cubicBezTo>
                      <a:pt x="491443" y="3873288"/>
                      <a:pt x="487137" y="4185624"/>
                      <a:pt x="481826" y="4185624"/>
                    </a:cubicBezTo>
                    <a:lnTo>
                      <a:pt x="0" y="4185624"/>
                    </a:lnTo>
                    <a:lnTo>
                      <a:pt x="0" y="41856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481826" y="4"/>
                    </a:lnTo>
                    <a:cubicBezTo>
                      <a:pt x="487137" y="4"/>
                      <a:pt x="491443" y="312340"/>
                      <a:pt x="491443" y="697623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6897" tIns="29070" rIns="29070" bIns="29071" numCol="1" spcCol="1270" anchor="ctr" anchorCtr="0">
                <a:noAutofit/>
              </a:bodyPr>
              <a:lstStyle/>
              <a:p>
                <a:pPr marL="228600" lvl="1" indent="-228600" algn="l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+mj-lt"/>
                  <a:buAutoNum type="arabicPeriod"/>
                </a:pPr>
                <a:r>
                  <a:rPr lang="en-US" sz="1000" kern="1200"/>
                  <a:t>Background services that start during the boot process or after login.</a:t>
                </a:r>
                <a:endParaRPr lang="en-IN" sz="1000" kern="1200"/>
              </a:p>
              <a:p>
                <a:pPr marL="228600" lvl="1" indent="-228600" algn="l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+mj-lt"/>
                  <a:buAutoNum type="arabicPeriod"/>
                </a:pPr>
                <a:r>
                  <a:rPr lang="en-US" sz="1000" kern="1200"/>
                  <a:t>Examples: Network services, print services, etc.</a:t>
                </a:r>
                <a:endParaRPr lang="en-IN" sz="1000" kern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B6564332-CBB5-5C10-4C0D-29D4EDB6EE8A}"/>
                  </a:ext>
                </a:extLst>
              </p:cNvPr>
              <p:cNvSpPr/>
              <p:nvPr/>
            </p:nvSpPr>
            <p:spPr>
              <a:xfrm>
                <a:off x="1024546" y="3683094"/>
                <a:ext cx="4185629" cy="491444"/>
              </a:xfrm>
              <a:custGeom>
                <a:avLst/>
                <a:gdLst>
                  <a:gd name="connsiteX0" fmla="*/ 81909 w 491443"/>
                  <a:gd name="connsiteY0" fmla="*/ 0 h 4185628"/>
                  <a:gd name="connsiteX1" fmla="*/ 409534 w 491443"/>
                  <a:gd name="connsiteY1" fmla="*/ 0 h 4185628"/>
                  <a:gd name="connsiteX2" fmla="*/ 491443 w 491443"/>
                  <a:gd name="connsiteY2" fmla="*/ 81909 h 4185628"/>
                  <a:gd name="connsiteX3" fmla="*/ 491443 w 491443"/>
                  <a:gd name="connsiteY3" fmla="*/ 4185628 h 4185628"/>
                  <a:gd name="connsiteX4" fmla="*/ 491443 w 491443"/>
                  <a:gd name="connsiteY4" fmla="*/ 4185628 h 4185628"/>
                  <a:gd name="connsiteX5" fmla="*/ 0 w 491443"/>
                  <a:gd name="connsiteY5" fmla="*/ 4185628 h 4185628"/>
                  <a:gd name="connsiteX6" fmla="*/ 0 w 491443"/>
                  <a:gd name="connsiteY6" fmla="*/ 4185628 h 4185628"/>
                  <a:gd name="connsiteX7" fmla="*/ 0 w 491443"/>
                  <a:gd name="connsiteY7" fmla="*/ 81909 h 4185628"/>
                  <a:gd name="connsiteX8" fmla="*/ 81909 w 491443"/>
                  <a:gd name="connsiteY8" fmla="*/ 0 h 4185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1443" h="4185628">
                    <a:moveTo>
                      <a:pt x="491443" y="697623"/>
                    </a:moveTo>
                    <a:lnTo>
                      <a:pt x="491443" y="3488005"/>
                    </a:lnTo>
                    <a:cubicBezTo>
                      <a:pt x="491443" y="3873288"/>
                      <a:pt x="487137" y="4185624"/>
                      <a:pt x="481826" y="4185624"/>
                    </a:cubicBezTo>
                    <a:lnTo>
                      <a:pt x="0" y="4185624"/>
                    </a:lnTo>
                    <a:lnTo>
                      <a:pt x="0" y="41856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481826" y="4"/>
                    </a:lnTo>
                    <a:cubicBezTo>
                      <a:pt x="487137" y="4"/>
                      <a:pt x="491443" y="312340"/>
                      <a:pt x="491443" y="697623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6897" tIns="29070" rIns="29070" bIns="29071" numCol="1" spcCol="1270" anchor="ctr" anchorCtr="0">
                <a:noAutofit/>
              </a:bodyPr>
              <a:lstStyle/>
              <a:p>
                <a:pPr marL="228600" lvl="1" indent="-228600" algn="l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+mj-lt"/>
                  <a:buAutoNum type="arabicPeriod"/>
                </a:pPr>
                <a:r>
                  <a:rPr lang="en-US" sz="1000" kern="1200"/>
                  <a:t>Responsible for displaying graphical interfaces.</a:t>
                </a:r>
                <a:endParaRPr lang="en-IN" sz="1000" kern="1200"/>
              </a:p>
              <a:p>
                <a:pPr marL="228600" lvl="1" indent="-228600" algn="l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+mj-lt"/>
                  <a:buAutoNum type="arabicPeriod"/>
                </a:pPr>
                <a:r>
                  <a:rPr lang="en-US" sz="1000" kern="1200"/>
                  <a:t>Example: X Server or Wayland.</a:t>
                </a:r>
                <a:endParaRPr lang="en-IN" sz="1000" kern="1200"/>
              </a:p>
              <a:p>
                <a:pPr marL="228600" lvl="1" indent="-228600" algn="l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+mj-lt"/>
                  <a:buAutoNum type="arabicPeriod"/>
                </a:pPr>
                <a:r>
                  <a:rPr lang="en-US" sz="1000" kern="1200"/>
                  <a:t>Manages user input (keyboard, mouse) and screen output.</a:t>
                </a:r>
                <a:endParaRPr lang="en-IN" sz="1000" kern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9165DAD9-6E0F-51E8-FF23-E4E7C8D3E4B2}"/>
                  </a:ext>
                </a:extLst>
              </p:cNvPr>
              <p:cNvSpPr/>
              <p:nvPr/>
            </p:nvSpPr>
            <p:spPr>
              <a:xfrm>
                <a:off x="1024546" y="4366054"/>
                <a:ext cx="4185629" cy="491444"/>
              </a:xfrm>
              <a:custGeom>
                <a:avLst/>
                <a:gdLst>
                  <a:gd name="connsiteX0" fmla="*/ 81909 w 491443"/>
                  <a:gd name="connsiteY0" fmla="*/ 0 h 4185628"/>
                  <a:gd name="connsiteX1" fmla="*/ 409534 w 491443"/>
                  <a:gd name="connsiteY1" fmla="*/ 0 h 4185628"/>
                  <a:gd name="connsiteX2" fmla="*/ 491443 w 491443"/>
                  <a:gd name="connsiteY2" fmla="*/ 81909 h 4185628"/>
                  <a:gd name="connsiteX3" fmla="*/ 491443 w 491443"/>
                  <a:gd name="connsiteY3" fmla="*/ 4185628 h 4185628"/>
                  <a:gd name="connsiteX4" fmla="*/ 491443 w 491443"/>
                  <a:gd name="connsiteY4" fmla="*/ 4185628 h 4185628"/>
                  <a:gd name="connsiteX5" fmla="*/ 0 w 491443"/>
                  <a:gd name="connsiteY5" fmla="*/ 4185628 h 4185628"/>
                  <a:gd name="connsiteX6" fmla="*/ 0 w 491443"/>
                  <a:gd name="connsiteY6" fmla="*/ 4185628 h 4185628"/>
                  <a:gd name="connsiteX7" fmla="*/ 0 w 491443"/>
                  <a:gd name="connsiteY7" fmla="*/ 81909 h 4185628"/>
                  <a:gd name="connsiteX8" fmla="*/ 81909 w 491443"/>
                  <a:gd name="connsiteY8" fmla="*/ 0 h 4185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1443" h="4185628">
                    <a:moveTo>
                      <a:pt x="491443" y="697623"/>
                    </a:moveTo>
                    <a:lnTo>
                      <a:pt x="491443" y="3488005"/>
                    </a:lnTo>
                    <a:cubicBezTo>
                      <a:pt x="491443" y="3873288"/>
                      <a:pt x="487137" y="4185624"/>
                      <a:pt x="481826" y="4185624"/>
                    </a:cubicBezTo>
                    <a:lnTo>
                      <a:pt x="0" y="4185624"/>
                    </a:lnTo>
                    <a:lnTo>
                      <a:pt x="0" y="41856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481826" y="4"/>
                    </a:lnTo>
                    <a:cubicBezTo>
                      <a:pt x="487137" y="4"/>
                      <a:pt x="491443" y="312340"/>
                      <a:pt x="491443" y="697623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6897" tIns="29070" rIns="29070" bIns="29071" numCol="1" spcCol="1270" anchor="ctr" anchorCtr="0">
                <a:noAutofit/>
              </a:bodyPr>
              <a:lstStyle/>
              <a:p>
                <a:pPr marL="228600" lvl="1" indent="-228600" algn="l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+mj-lt"/>
                  <a:buAutoNum type="arabicPeriod"/>
                </a:pPr>
                <a:r>
                  <a:rPr lang="en-US" sz="1000" kern="1200" dirty="0"/>
                  <a:t>Provides the user interface and manages user interaction with the system.</a:t>
                </a:r>
                <a:endParaRPr lang="en-IN" sz="1000" kern="1200" dirty="0"/>
              </a:p>
              <a:p>
                <a:pPr marL="228600" lvl="1" indent="-228600" algn="l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+mj-lt"/>
                  <a:buAutoNum type="arabicPeriod"/>
                </a:pPr>
                <a:r>
                  <a:rPr lang="en-US" sz="1000" kern="1200" dirty="0"/>
                  <a:t>Examples: GNOME, KDE.</a:t>
                </a:r>
                <a:endParaRPr lang="en-IN" sz="1000" kern="1200" dirty="0"/>
              </a:p>
              <a:p>
                <a:pPr marL="228600" lvl="1" indent="-228600" algn="l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+mj-lt"/>
                  <a:buAutoNum type="arabicPeriod"/>
                </a:pPr>
                <a:r>
                  <a:rPr lang="en-US" sz="1000" kern="1200" dirty="0"/>
                  <a:t>Includes window managers, panels, menus, etc.</a:t>
                </a:r>
                <a:endParaRPr lang="en-IN" sz="1000" kern="1200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748C76BC-02A8-8050-E96C-819DCEBC0E19}"/>
                  </a:ext>
                </a:extLst>
              </p:cNvPr>
              <p:cNvSpPr/>
              <p:nvPr/>
            </p:nvSpPr>
            <p:spPr>
              <a:xfrm>
                <a:off x="1024546" y="5049013"/>
                <a:ext cx="4185629" cy="491444"/>
              </a:xfrm>
              <a:custGeom>
                <a:avLst/>
                <a:gdLst>
                  <a:gd name="connsiteX0" fmla="*/ 81909 w 491443"/>
                  <a:gd name="connsiteY0" fmla="*/ 0 h 4185628"/>
                  <a:gd name="connsiteX1" fmla="*/ 409534 w 491443"/>
                  <a:gd name="connsiteY1" fmla="*/ 0 h 4185628"/>
                  <a:gd name="connsiteX2" fmla="*/ 491443 w 491443"/>
                  <a:gd name="connsiteY2" fmla="*/ 81909 h 4185628"/>
                  <a:gd name="connsiteX3" fmla="*/ 491443 w 491443"/>
                  <a:gd name="connsiteY3" fmla="*/ 4185628 h 4185628"/>
                  <a:gd name="connsiteX4" fmla="*/ 491443 w 491443"/>
                  <a:gd name="connsiteY4" fmla="*/ 4185628 h 4185628"/>
                  <a:gd name="connsiteX5" fmla="*/ 0 w 491443"/>
                  <a:gd name="connsiteY5" fmla="*/ 4185628 h 4185628"/>
                  <a:gd name="connsiteX6" fmla="*/ 0 w 491443"/>
                  <a:gd name="connsiteY6" fmla="*/ 4185628 h 4185628"/>
                  <a:gd name="connsiteX7" fmla="*/ 0 w 491443"/>
                  <a:gd name="connsiteY7" fmla="*/ 81909 h 4185628"/>
                  <a:gd name="connsiteX8" fmla="*/ 81909 w 491443"/>
                  <a:gd name="connsiteY8" fmla="*/ 0 h 4185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1443" h="4185628">
                    <a:moveTo>
                      <a:pt x="491443" y="697623"/>
                    </a:moveTo>
                    <a:lnTo>
                      <a:pt x="491443" y="3488005"/>
                    </a:lnTo>
                    <a:cubicBezTo>
                      <a:pt x="491443" y="3873288"/>
                      <a:pt x="487137" y="4185624"/>
                      <a:pt x="481826" y="4185624"/>
                    </a:cubicBezTo>
                    <a:lnTo>
                      <a:pt x="0" y="4185624"/>
                    </a:lnTo>
                    <a:lnTo>
                      <a:pt x="0" y="41856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481826" y="4"/>
                    </a:lnTo>
                    <a:cubicBezTo>
                      <a:pt x="487137" y="4"/>
                      <a:pt x="491443" y="312340"/>
                      <a:pt x="491443" y="697623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6897" tIns="29070" rIns="29070" bIns="29071" numCol="1" spcCol="1270" anchor="ctr" anchorCtr="0">
                <a:noAutofit/>
              </a:bodyPr>
              <a:lstStyle/>
              <a:p>
                <a:pPr marL="228600" lvl="1" indent="-228600" algn="l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+mj-lt"/>
                  <a:buAutoNum type="arabicPeriod"/>
                </a:pPr>
                <a:r>
                  <a:rPr lang="en-US" sz="1000" kern="1200" dirty="0"/>
                  <a:t>End-user programs that run within the desktop environment.</a:t>
                </a:r>
                <a:endParaRPr lang="en-IN" sz="1000" kern="1200" dirty="0"/>
              </a:p>
              <a:p>
                <a:pPr marL="228600" lvl="1" indent="-228600" algn="l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+mj-lt"/>
                  <a:buAutoNum type="arabicPeriod"/>
                </a:pPr>
                <a:r>
                  <a:rPr lang="en-US" sz="1000" kern="1200" dirty="0"/>
                  <a:t>Examples: Web browsers, file managers, etc.</a:t>
                </a:r>
                <a:endParaRPr lang="en-IN" sz="1000" kern="1200" dirty="0"/>
              </a:p>
              <a:p>
                <a:pPr marL="228600" lvl="1" indent="-228600" algn="l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+mj-lt"/>
                  <a:buAutoNum type="arabicPeriod"/>
                </a:pPr>
                <a:r>
                  <a:rPr lang="en-US" sz="1000" kern="1200" dirty="0"/>
                  <a:t>Provide functionality and tools for daily tasks.</a:t>
                </a:r>
                <a:endParaRPr lang="en-IN" sz="1000" kern="1200" dirty="0"/>
              </a:p>
            </p:txBody>
          </p: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81DFA16-6503-6022-90CE-CA89B9D42EA2}"/>
              </a:ext>
            </a:extLst>
          </p:cNvPr>
          <p:cNvGrpSpPr/>
          <p:nvPr/>
        </p:nvGrpSpPr>
        <p:grpSpPr>
          <a:xfrm>
            <a:off x="5707036" y="120145"/>
            <a:ext cx="6399240" cy="6617713"/>
            <a:chOff x="5707036" y="120145"/>
            <a:chExt cx="6037381" cy="6617713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F282DE6-1910-08ED-A0E1-D3CFF91B68DB}"/>
                </a:ext>
              </a:extLst>
            </p:cNvPr>
            <p:cNvGrpSpPr/>
            <p:nvPr/>
          </p:nvGrpSpPr>
          <p:grpSpPr>
            <a:xfrm rot="5400000">
              <a:off x="3888801" y="3629005"/>
              <a:ext cx="5376171" cy="451615"/>
              <a:chOff x="2161641" y="5344250"/>
              <a:chExt cx="9424914" cy="478619"/>
            </a:xfrm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EB9A76D4-01AB-51E8-8C8C-EEF89962EFE8}"/>
                  </a:ext>
                </a:extLst>
              </p:cNvPr>
              <p:cNvSpPr/>
              <p:nvPr/>
            </p:nvSpPr>
            <p:spPr>
              <a:xfrm rot="16200000">
                <a:off x="11089390" y="5325704"/>
                <a:ext cx="451945" cy="542385"/>
              </a:xfrm>
              <a:custGeom>
                <a:avLst/>
                <a:gdLst>
                  <a:gd name="connsiteX0" fmla="*/ 0 w 141696"/>
                  <a:gd name="connsiteY0" fmla="*/ 0 h 270001"/>
                  <a:gd name="connsiteX1" fmla="*/ 70848 w 141696"/>
                  <a:gd name="connsiteY1" fmla="*/ 0 h 270001"/>
                  <a:gd name="connsiteX2" fmla="*/ 70848 w 141696"/>
                  <a:gd name="connsiteY2" fmla="*/ 270001 h 270001"/>
                  <a:gd name="connsiteX3" fmla="*/ 141696 w 141696"/>
                  <a:gd name="connsiteY3" fmla="*/ 270001 h 270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696" h="270001">
                    <a:moveTo>
                      <a:pt x="0" y="0"/>
                    </a:moveTo>
                    <a:lnTo>
                      <a:pt x="70848" y="0"/>
                    </a:lnTo>
                    <a:lnTo>
                      <a:pt x="70848" y="270001"/>
                    </a:lnTo>
                    <a:lnTo>
                      <a:pt x="141696" y="270001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5926" tIns="127378" rIns="75924" bIns="127377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700" kern="120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655C9FA7-A396-690F-81ED-956642650BE0}"/>
                  </a:ext>
                </a:extLst>
              </p:cNvPr>
              <p:cNvSpPr/>
              <p:nvPr/>
            </p:nvSpPr>
            <p:spPr>
              <a:xfrm rot="16200000">
                <a:off x="10487963" y="5498378"/>
                <a:ext cx="451945" cy="183687"/>
              </a:xfrm>
              <a:custGeom>
                <a:avLst/>
                <a:gdLst>
                  <a:gd name="connsiteX0" fmla="*/ 0 w 141696"/>
                  <a:gd name="connsiteY0" fmla="*/ 45720 h 91440"/>
                  <a:gd name="connsiteX1" fmla="*/ 141696 w 141696"/>
                  <a:gd name="connsiteY1" fmla="*/ 4572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696" h="91440">
                    <a:moveTo>
                      <a:pt x="0" y="45720"/>
                    </a:moveTo>
                    <a:lnTo>
                      <a:pt x="141696" y="4572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0006" tIns="42178" rIns="80006" bIns="42178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700" kern="120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BB7AF4F5-42BB-2320-7172-8417B0328770}"/>
                  </a:ext>
                </a:extLst>
              </p:cNvPr>
              <p:cNvSpPr/>
              <p:nvPr/>
            </p:nvSpPr>
            <p:spPr>
              <a:xfrm rot="16200000">
                <a:off x="9886536" y="5319029"/>
                <a:ext cx="451945" cy="542385"/>
              </a:xfrm>
              <a:custGeom>
                <a:avLst/>
                <a:gdLst>
                  <a:gd name="connsiteX0" fmla="*/ 0 w 141696"/>
                  <a:gd name="connsiteY0" fmla="*/ 270001 h 270001"/>
                  <a:gd name="connsiteX1" fmla="*/ 70848 w 141696"/>
                  <a:gd name="connsiteY1" fmla="*/ 270001 h 270001"/>
                  <a:gd name="connsiteX2" fmla="*/ 70848 w 141696"/>
                  <a:gd name="connsiteY2" fmla="*/ 0 h 270001"/>
                  <a:gd name="connsiteX3" fmla="*/ 141696 w 141696"/>
                  <a:gd name="connsiteY3" fmla="*/ 0 h 270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696" h="270001">
                    <a:moveTo>
                      <a:pt x="0" y="270001"/>
                    </a:moveTo>
                    <a:lnTo>
                      <a:pt x="70848" y="270001"/>
                    </a:lnTo>
                    <a:lnTo>
                      <a:pt x="70848" y="0"/>
                    </a:lnTo>
                    <a:lnTo>
                      <a:pt x="141696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5926" tIns="127378" rIns="75924" bIns="127377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700" kern="120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0143144C-232E-DA88-09EA-07ECBA422003}"/>
                  </a:ext>
                </a:extLst>
              </p:cNvPr>
              <p:cNvSpPr/>
              <p:nvPr/>
            </p:nvSpPr>
            <p:spPr>
              <a:xfrm rot="16200000">
                <a:off x="8264682" y="5240599"/>
                <a:ext cx="451945" cy="659247"/>
              </a:xfrm>
              <a:custGeom>
                <a:avLst/>
                <a:gdLst>
                  <a:gd name="connsiteX0" fmla="*/ 0 w 141696"/>
                  <a:gd name="connsiteY0" fmla="*/ 0 h 270001"/>
                  <a:gd name="connsiteX1" fmla="*/ 70848 w 141696"/>
                  <a:gd name="connsiteY1" fmla="*/ 0 h 270001"/>
                  <a:gd name="connsiteX2" fmla="*/ 70848 w 141696"/>
                  <a:gd name="connsiteY2" fmla="*/ 270001 h 270001"/>
                  <a:gd name="connsiteX3" fmla="*/ 141696 w 141696"/>
                  <a:gd name="connsiteY3" fmla="*/ 270001 h 270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696" h="270001">
                    <a:moveTo>
                      <a:pt x="0" y="0"/>
                    </a:moveTo>
                    <a:lnTo>
                      <a:pt x="70848" y="0"/>
                    </a:lnTo>
                    <a:lnTo>
                      <a:pt x="70848" y="270001"/>
                    </a:lnTo>
                    <a:lnTo>
                      <a:pt x="141696" y="270001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5926" tIns="127378" rIns="75924" bIns="127377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700" kern="120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91636B5A-229F-8224-53C7-F293EED2D586}"/>
                  </a:ext>
                </a:extLst>
              </p:cNvPr>
              <p:cNvSpPr/>
              <p:nvPr/>
            </p:nvSpPr>
            <p:spPr>
              <a:xfrm rot="16200000">
                <a:off x="7715640" y="5498378"/>
                <a:ext cx="451945" cy="183687"/>
              </a:xfrm>
              <a:custGeom>
                <a:avLst/>
                <a:gdLst>
                  <a:gd name="connsiteX0" fmla="*/ 0 w 141696"/>
                  <a:gd name="connsiteY0" fmla="*/ 45720 h 91440"/>
                  <a:gd name="connsiteX1" fmla="*/ 141696 w 141696"/>
                  <a:gd name="connsiteY1" fmla="*/ 4572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696" h="91440">
                    <a:moveTo>
                      <a:pt x="0" y="45720"/>
                    </a:moveTo>
                    <a:lnTo>
                      <a:pt x="141696" y="4572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0006" tIns="42178" rIns="80006" bIns="42178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700" kern="120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44A08D1F-5342-0F51-1F8B-FE19E4C6BD01}"/>
                  </a:ext>
                </a:extLst>
              </p:cNvPr>
              <p:cNvSpPr/>
              <p:nvPr/>
            </p:nvSpPr>
            <p:spPr>
              <a:xfrm rot="16200000">
                <a:off x="7140604" y="5250598"/>
                <a:ext cx="451945" cy="659246"/>
              </a:xfrm>
              <a:custGeom>
                <a:avLst/>
                <a:gdLst>
                  <a:gd name="connsiteX0" fmla="*/ 0 w 141696"/>
                  <a:gd name="connsiteY0" fmla="*/ 270001 h 270001"/>
                  <a:gd name="connsiteX1" fmla="*/ 70848 w 141696"/>
                  <a:gd name="connsiteY1" fmla="*/ 270001 h 270001"/>
                  <a:gd name="connsiteX2" fmla="*/ 70848 w 141696"/>
                  <a:gd name="connsiteY2" fmla="*/ 0 h 270001"/>
                  <a:gd name="connsiteX3" fmla="*/ 141696 w 141696"/>
                  <a:gd name="connsiteY3" fmla="*/ 0 h 270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696" h="270001">
                    <a:moveTo>
                      <a:pt x="0" y="270001"/>
                    </a:moveTo>
                    <a:lnTo>
                      <a:pt x="70848" y="270001"/>
                    </a:lnTo>
                    <a:lnTo>
                      <a:pt x="70848" y="0"/>
                    </a:lnTo>
                    <a:lnTo>
                      <a:pt x="141696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5926" tIns="127378" rIns="75924" bIns="127377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700" kern="120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0F186C2-F36F-3D6D-4E5E-6E6AAA586D3B}"/>
                  </a:ext>
                </a:extLst>
              </p:cNvPr>
              <p:cNvSpPr/>
              <p:nvPr/>
            </p:nvSpPr>
            <p:spPr>
              <a:xfrm rot="16200000">
                <a:off x="5339578" y="5375606"/>
                <a:ext cx="451945" cy="429230"/>
              </a:xfrm>
              <a:custGeom>
                <a:avLst/>
                <a:gdLst>
                  <a:gd name="connsiteX0" fmla="*/ 0 w 141696"/>
                  <a:gd name="connsiteY0" fmla="*/ 0 h 135000"/>
                  <a:gd name="connsiteX1" fmla="*/ 70848 w 141696"/>
                  <a:gd name="connsiteY1" fmla="*/ 0 h 135000"/>
                  <a:gd name="connsiteX2" fmla="*/ 70848 w 141696"/>
                  <a:gd name="connsiteY2" fmla="*/ 135000 h 135000"/>
                  <a:gd name="connsiteX3" fmla="*/ 141696 w 141696"/>
                  <a:gd name="connsiteY3" fmla="*/ 135000 h 13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696" h="135000">
                    <a:moveTo>
                      <a:pt x="0" y="0"/>
                    </a:moveTo>
                    <a:lnTo>
                      <a:pt x="70848" y="0"/>
                    </a:lnTo>
                    <a:lnTo>
                      <a:pt x="70848" y="135000"/>
                    </a:lnTo>
                    <a:lnTo>
                      <a:pt x="141696" y="13500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8656" tIns="62608" rIns="78655" bIns="62607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700" kern="120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07A1501F-31A2-166E-8EB1-F7AD56BDF6E9}"/>
                  </a:ext>
                </a:extLst>
              </p:cNvPr>
              <p:cNvSpPr/>
              <p:nvPr/>
            </p:nvSpPr>
            <p:spPr>
              <a:xfrm rot="16200000">
                <a:off x="4774289" y="5365607"/>
                <a:ext cx="471943" cy="429230"/>
              </a:xfrm>
              <a:custGeom>
                <a:avLst/>
                <a:gdLst>
                  <a:gd name="connsiteX0" fmla="*/ 0 w 141696"/>
                  <a:gd name="connsiteY0" fmla="*/ 135000 h 135000"/>
                  <a:gd name="connsiteX1" fmla="*/ 70848 w 141696"/>
                  <a:gd name="connsiteY1" fmla="*/ 135000 h 135000"/>
                  <a:gd name="connsiteX2" fmla="*/ 70848 w 141696"/>
                  <a:gd name="connsiteY2" fmla="*/ 0 h 135000"/>
                  <a:gd name="connsiteX3" fmla="*/ 141696 w 141696"/>
                  <a:gd name="connsiteY3" fmla="*/ 0 h 13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696" h="135000">
                    <a:moveTo>
                      <a:pt x="0" y="135000"/>
                    </a:moveTo>
                    <a:lnTo>
                      <a:pt x="70848" y="135000"/>
                    </a:lnTo>
                    <a:lnTo>
                      <a:pt x="70848" y="0"/>
                    </a:lnTo>
                    <a:lnTo>
                      <a:pt x="141696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8656" tIns="62608" rIns="78655" bIns="62607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700" kern="120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9B167BA4-D81A-9EEA-F175-266CD01A634F}"/>
                  </a:ext>
                </a:extLst>
              </p:cNvPr>
              <p:cNvSpPr/>
              <p:nvPr/>
            </p:nvSpPr>
            <p:spPr>
              <a:xfrm rot="16200000">
                <a:off x="3426136" y="5319029"/>
                <a:ext cx="451945" cy="542385"/>
              </a:xfrm>
              <a:custGeom>
                <a:avLst/>
                <a:gdLst>
                  <a:gd name="connsiteX0" fmla="*/ 0 w 141696"/>
                  <a:gd name="connsiteY0" fmla="*/ 0 h 270001"/>
                  <a:gd name="connsiteX1" fmla="*/ 70848 w 141696"/>
                  <a:gd name="connsiteY1" fmla="*/ 0 h 270001"/>
                  <a:gd name="connsiteX2" fmla="*/ 70848 w 141696"/>
                  <a:gd name="connsiteY2" fmla="*/ 270001 h 270001"/>
                  <a:gd name="connsiteX3" fmla="*/ 141696 w 141696"/>
                  <a:gd name="connsiteY3" fmla="*/ 270001 h 270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696" h="270001">
                    <a:moveTo>
                      <a:pt x="0" y="0"/>
                    </a:moveTo>
                    <a:lnTo>
                      <a:pt x="70848" y="0"/>
                    </a:lnTo>
                    <a:lnTo>
                      <a:pt x="70848" y="270001"/>
                    </a:lnTo>
                    <a:lnTo>
                      <a:pt x="141696" y="270001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5926" tIns="127378" rIns="75924" bIns="127377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700" kern="120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2AEED125-2927-38CC-03EC-AC49DE84321B}"/>
                  </a:ext>
                </a:extLst>
              </p:cNvPr>
              <p:cNvSpPr/>
              <p:nvPr/>
            </p:nvSpPr>
            <p:spPr>
              <a:xfrm rot="16200000">
                <a:off x="2814421" y="5478380"/>
                <a:ext cx="451945" cy="183687"/>
              </a:xfrm>
              <a:custGeom>
                <a:avLst/>
                <a:gdLst>
                  <a:gd name="connsiteX0" fmla="*/ 0 w 141696"/>
                  <a:gd name="connsiteY0" fmla="*/ 45720 h 91440"/>
                  <a:gd name="connsiteX1" fmla="*/ 141696 w 141696"/>
                  <a:gd name="connsiteY1" fmla="*/ 4572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696" h="91440">
                    <a:moveTo>
                      <a:pt x="0" y="45720"/>
                    </a:moveTo>
                    <a:lnTo>
                      <a:pt x="141696" y="4572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0006" tIns="42178" rIns="80006" bIns="42178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700" kern="120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BB2ED42-95F0-087B-9FB9-8E77AF49C47D}"/>
                  </a:ext>
                </a:extLst>
              </p:cNvPr>
              <p:cNvSpPr/>
              <p:nvPr/>
            </p:nvSpPr>
            <p:spPr>
              <a:xfrm rot="16200000">
                <a:off x="2206861" y="5319029"/>
                <a:ext cx="451945" cy="542385"/>
              </a:xfrm>
              <a:custGeom>
                <a:avLst/>
                <a:gdLst>
                  <a:gd name="connsiteX0" fmla="*/ 0 w 141696"/>
                  <a:gd name="connsiteY0" fmla="*/ 270001 h 270001"/>
                  <a:gd name="connsiteX1" fmla="*/ 70848 w 141696"/>
                  <a:gd name="connsiteY1" fmla="*/ 270001 h 270001"/>
                  <a:gd name="connsiteX2" fmla="*/ 70848 w 141696"/>
                  <a:gd name="connsiteY2" fmla="*/ 0 h 270001"/>
                  <a:gd name="connsiteX3" fmla="*/ 141696 w 141696"/>
                  <a:gd name="connsiteY3" fmla="*/ 0 h 270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696" h="270001">
                    <a:moveTo>
                      <a:pt x="0" y="270001"/>
                    </a:moveTo>
                    <a:lnTo>
                      <a:pt x="70848" y="270001"/>
                    </a:lnTo>
                    <a:lnTo>
                      <a:pt x="70848" y="0"/>
                    </a:lnTo>
                    <a:lnTo>
                      <a:pt x="141696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5926" tIns="127378" rIns="75924" bIns="127377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700" kern="1200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CE4CAA5B-591F-CC08-6071-F28BD585DEAA}"/>
                </a:ext>
              </a:extLst>
            </p:cNvPr>
            <p:cNvGrpSpPr/>
            <p:nvPr/>
          </p:nvGrpSpPr>
          <p:grpSpPr>
            <a:xfrm rot="5400000">
              <a:off x="2723530" y="3103651"/>
              <a:ext cx="6617713" cy="650702"/>
              <a:chOff x="295275" y="5139073"/>
              <a:chExt cx="11601450" cy="299701"/>
            </a:xfrm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388E3C02-EBBD-C86B-1FA7-7F46FDB81E10}"/>
                  </a:ext>
                </a:extLst>
              </p:cNvPr>
              <p:cNvSpPr/>
              <p:nvPr/>
            </p:nvSpPr>
            <p:spPr>
              <a:xfrm rot="10800000">
                <a:off x="295275" y="5139073"/>
                <a:ext cx="2176631" cy="299701"/>
              </a:xfrm>
              <a:custGeom>
                <a:avLst/>
                <a:gdLst>
                  <a:gd name="connsiteX0" fmla="*/ 0 w 1136849"/>
                  <a:gd name="connsiteY0" fmla="*/ 0 h 216001"/>
                  <a:gd name="connsiteX1" fmla="*/ 1136849 w 1136849"/>
                  <a:gd name="connsiteY1" fmla="*/ 0 h 216001"/>
                  <a:gd name="connsiteX2" fmla="*/ 1136849 w 1136849"/>
                  <a:gd name="connsiteY2" fmla="*/ 216001 h 216001"/>
                  <a:gd name="connsiteX3" fmla="*/ 0 w 1136849"/>
                  <a:gd name="connsiteY3" fmla="*/ 216001 h 216001"/>
                  <a:gd name="connsiteX4" fmla="*/ 0 w 1136849"/>
                  <a:gd name="connsiteY4" fmla="*/ 0 h 216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849" h="216001">
                    <a:moveTo>
                      <a:pt x="0" y="0"/>
                    </a:moveTo>
                    <a:lnTo>
                      <a:pt x="1136849" y="0"/>
                    </a:lnTo>
                    <a:lnTo>
                      <a:pt x="1136849" y="216001"/>
                    </a:lnTo>
                    <a:lnTo>
                      <a:pt x="0" y="216001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444" tIns="4445" rIns="4446" bIns="4445" numCol="1" spcCol="1270" anchor="ctr" anchorCtr="0">
                <a:noAutofit/>
              </a:bodyPr>
              <a:lstStyle/>
              <a:p>
                <a:pPr marL="0" lvl="0" indent="0" algn="ctr" defTabSz="311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400" kern="1200"/>
                  <a:t>Linux Distribution Structure</a:t>
                </a: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2F3E07AA-65AC-8BFF-C7D7-CBC89C9F87C3}"/>
                  </a:ext>
                </a:extLst>
              </p:cNvPr>
              <p:cNvSpPr/>
              <p:nvPr/>
            </p:nvSpPr>
            <p:spPr>
              <a:xfrm rot="10800000">
                <a:off x="2575298" y="5139073"/>
                <a:ext cx="2176631" cy="299701"/>
              </a:xfrm>
              <a:custGeom>
                <a:avLst/>
                <a:gdLst>
                  <a:gd name="connsiteX0" fmla="*/ 0 w 1136849"/>
                  <a:gd name="connsiteY0" fmla="*/ 0 h 216001"/>
                  <a:gd name="connsiteX1" fmla="*/ 1136849 w 1136849"/>
                  <a:gd name="connsiteY1" fmla="*/ 0 h 216001"/>
                  <a:gd name="connsiteX2" fmla="*/ 1136849 w 1136849"/>
                  <a:gd name="connsiteY2" fmla="*/ 216001 h 216001"/>
                  <a:gd name="connsiteX3" fmla="*/ 0 w 1136849"/>
                  <a:gd name="connsiteY3" fmla="*/ 216001 h 216001"/>
                  <a:gd name="connsiteX4" fmla="*/ 0 w 1136849"/>
                  <a:gd name="connsiteY4" fmla="*/ 0 h 216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849" h="216001">
                    <a:moveTo>
                      <a:pt x="0" y="0"/>
                    </a:moveTo>
                    <a:lnTo>
                      <a:pt x="1136849" y="0"/>
                    </a:lnTo>
                    <a:lnTo>
                      <a:pt x="1136849" y="216001"/>
                    </a:lnTo>
                    <a:lnTo>
                      <a:pt x="0" y="216001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444" tIns="4445" rIns="4446" bIns="4444" numCol="1" spcCol="1270" anchor="ctr" anchorCtr="0">
                <a:noAutofit/>
              </a:bodyPr>
              <a:lstStyle/>
              <a:p>
                <a:pPr marL="0" lvl="0" indent="0" algn="ctr" defTabSz="311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400" kern="1200"/>
                  <a:t>Linux Distribution</a:t>
                </a: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DB58C3CF-553C-E1FA-BE74-941D51280984}"/>
                  </a:ext>
                </a:extLst>
              </p:cNvPr>
              <p:cNvSpPr/>
              <p:nvPr/>
            </p:nvSpPr>
            <p:spPr>
              <a:xfrm rot="10800000">
                <a:off x="4900994" y="5139073"/>
                <a:ext cx="2435685" cy="299701"/>
              </a:xfrm>
              <a:custGeom>
                <a:avLst/>
                <a:gdLst>
                  <a:gd name="connsiteX0" fmla="*/ 0 w 1136849"/>
                  <a:gd name="connsiteY0" fmla="*/ 0 h 216001"/>
                  <a:gd name="connsiteX1" fmla="*/ 1136849 w 1136849"/>
                  <a:gd name="connsiteY1" fmla="*/ 0 h 216001"/>
                  <a:gd name="connsiteX2" fmla="*/ 1136849 w 1136849"/>
                  <a:gd name="connsiteY2" fmla="*/ 216001 h 216001"/>
                  <a:gd name="connsiteX3" fmla="*/ 0 w 1136849"/>
                  <a:gd name="connsiteY3" fmla="*/ 216001 h 216001"/>
                  <a:gd name="connsiteX4" fmla="*/ 0 w 1136849"/>
                  <a:gd name="connsiteY4" fmla="*/ 0 h 216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849" h="216001">
                    <a:moveTo>
                      <a:pt x="0" y="0"/>
                    </a:moveTo>
                    <a:lnTo>
                      <a:pt x="1136849" y="0"/>
                    </a:lnTo>
                    <a:lnTo>
                      <a:pt x="1136849" y="216001"/>
                    </a:lnTo>
                    <a:lnTo>
                      <a:pt x="0" y="216001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444" tIns="4445" rIns="4446" bIns="4445" numCol="1" spcCol="1270" anchor="ctr" anchorCtr="0">
                <a:noAutofit/>
              </a:bodyPr>
              <a:lstStyle/>
              <a:p>
                <a:pPr marL="0" lvl="0" indent="0" algn="ctr" defTabSz="311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400" kern="1200" dirty="0"/>
                  <a:t>Flavors (Variants of Distributions)</a:t>
                </a: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C88B4E-10D1-3D4A-10B7-485E592603CD}"/>
                  </a:ext>
                </a:extLst>
              </p:cNvPr>
              <p:cNvSpPr/>
              <p:nvPr/>
            </p:nvSpPr>
            <p:spPr>
              <a:xfrm rot="10800000">
                <a:off x="7440071" y="5139073"/>
                <a:ext cx="2176631" cy="299701"/>
              </a:xfrm>
              <a:custGeom>
                <a:avLst/>
                <a:gdLst>
                  <a:gd name="connsiteX0" fmla="*/ 0 w 1136849"/>
                  <a:gd name="connsiteY0" fmla="*/ 0 h 216001"/>
                  <a:gd name="connsiteX1" fmla="*/ 1136849 w 1136849"/>
                  <a:gd name="connsiteY1" fmla="*/ 0 h 216001"/>
                  <a:gd name="connsiteX2" fmla="*/ 1136849 w 1136849"/>
                  <a:gd name="connsiteY2" fmla="*/ 216001 h 216001"/>
                  <a:gd name="connsiteX3" fmla="*/ 0 w 1136849"/>
                  <a:gd name="connsiteY3" fmla="*/ 216001 h 216001"/>
                  <a:gd name="connsiteX4" fmla="*/ 0 w 1136849"/>
                  <a:gd name="connsiteY4" fmla="*/ 0 h 216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849" h="216001">
                    <a:moveTo>
                      <a:pt x="0" y="0"/>
                    </a:moveTo>
                    <a:lnTo>
                      <a:pt x="1136849" y="0"/>
                    </a:lnTo>
                    <a:lnTo>
                      <a:pt x="1136849" y="216001"/>
                    </a:lnTo>
                    <a:lnTo>
                      <a:pt x="0" y="216001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444" tIns="4445" rIns="4445" bIns="4444" numCol="1" spcCol="1270" anchor="ctr" anchorCtr="0">
                <a:noAutofit/>
              </a:bodyPr>
              <a:lstStyle/>
              <a:p>
                <a:pPr marL="0" lvl="0" indent="0" algn="ctr" defTabSz="311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400" kern="1200"/>
                  <a:t>Desktop Environment (DE)</a:t>
                </a: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A1B7D77C-F1C4-406B-B8C2-96A4245CF13F}"/>
                  </a:ext>
                </a:extLst>
              </p:cNvPr>
              <p:cNvSpPr/>
              <p:nvPr/>
            </p:nvSpPr>
            <p:spPr>
              <a:xfrm rot="10800000">
                <a:off x="9720094" y="5139073"/>
                <a:ext cx="2176631" cy="299701"/>
              </a:xfrm>
              <a:custGeom>
                <a:avLst/>
                <a:gdLst>
                  <a:gd name="connsiteX0" fmla="*/ 0 w 1136849"/>
                  <a:gd name="connsiteY0" fmla="*/ 0 h 216001"/>
                  <a:gd name="connsiteX1" fmla="*/ 1136849 w 1136849"/>
                  <a:gd name="connsiteY1" fmla="*/ 0 h 216001"/>
                  <a:gd name="connsiteX2" fmla="*/ 1136849 w 1136849"/>
                  <a:gd name="connsiteY2" fmla="*/ 216001 h 216001"/>
                  <a:gd name="connsiteX3" fmla="*/ 0 w 1136849"/>
                  <a:gd name="connsiteY3" fmla="*/ 216001 h 216001"/>
                  <a:gd name="connsiteX4" fmla="*/ 0 w 1136849"/>
                  <a:gd name="connsiteY4" fmla="*/ 0 h 216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849" h="216001">
                    <a:moveTo>
                      <a:pt x="0" y="0"/>
                    </a:moveTo>
                    <a:lnTo>
                      <a:pt x="1136849" y="0"/>
                    </a:lnTo>
                    <a:lnTo>
                      <a:pt x="1136849" y="216001"/>
                    </a:lnTo>
                    <a:lnTo>
                      <a:pt x="0" y="216001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444" tIns="4445" rIns="4446" bIns="4444" numCol="1" spcCol="1270" anchor="ctr" anchorCtr="0">
                <a:noAutofit/>
              </a:bodyPr>
              <a:lstStyle/>
              <a:p>
                <a:pPr marL="0" lvl="0" indent="0" algn="ctr" defTabSz="311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400" kern="1200"/>
                  <a:t>Applications</a:t>
                </a: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F3C8067C-B50A-6E5A-3A4E-031305A383ED}"/>
                </a:ext>
              </a:extLst>
            </p:cNvPr>
            <p:cNvGrpSpPr/>
            <p:nvPr/>
          </p:nvGrpSpPr>
          <p:grpSpPr>
            <a:xfrm rot="5400000">
              <a:off x="4799961" y="2926490"/>
              <a:ext cx="5820757" cy="1801979"/>
              <a:chOff x="2939885" y="3959446"/>
              <a:chExt cx="9492907" cy="983024"/>
            </a:xfrm>
          </p:grpSpPr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A5BFAB82-9B4F-D8BF-C503-C688B9D2AB41}"/>
                  </a:ext>
                </a:extLst>
              </p:cNvPr>
              <p:cNvSpPr/>
              <p:nvPr/>
            </p:nvSpPr>
            <p:spPr>
              <a:xfrm rot="16200000">
                <a:off x="2819443" y="4079891"/>
                <a:ext cx="983020" cy="742136"/>
              </a:xfrm>
              <a:custGeom>
                <a:avLst/>
                <a:gdLst>
                  <a:gd name="connsiteX0" fmla="*/ 0 w 708484"/>
                  <a:gd name="connsiteY0" fmla="*/ 0 h 216001"/>
                  <a:gd name="connsiteX1" fmla="*/ 708484 w 708484"/>
                  <a:gd name="connsiteY1" fmla="*/ 0 h 216001"/>
                  <a:gd name="connsiteX2" fmla="*/ 708484 w 708484"/>
                  <a:gd name="connsiteY2" fmla="*/ 216001 h 216001"/>
                  <a:gd name="connsiteX3" fmla="*/ 0 w 708484"/>
                  <a:gd name="connsiteY3" fmla="*/ 216001 h 216001"/>
                  <a:gd name="connsiteX4" fmla="*/ 0 w 708484"/>
                  <a:gd name="connsiteY4" fmla="*/ 0 h 216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484" h="216001">
                    <a:moveTo>
                      <a:pt x="0" y="0"/>
                    </a:moveTo>
                    <a:lnTo>
                      <a:pt x="708484" y="0"/>
                    </a:lnTo>
                    <a:lnTo>
                      <a:pt x="708484" y="216001"/>
                    </a:lnTo>
                    <a:lnTo>
                      <a:pt x="0" y="216001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905" tIns="1905" rIns="1905" bIns="1905" numCol="1" spcCol="1270" anchor="ctr" anchorCtr="0">
                <a:noAutofit/>
              </a:bodyPr>
              <a:lstStyle/>
              <a:p>
                <a:pPr marL="0" lvl="0" indent="0" algn="ctr" defTabSz="133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200" kern="1200" dirty="0"/>
                  <a:t>A complete operating system built on the Linux kernel.</a:t>
                </a: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1349C21B-3FAB-F752-E539-508E97504F58}"/>
                  </a:ext>
                </a:extLst>
              </p:cNvPr>
              <p:cNvSpPr/>
              <p:nvPr/>
            </p:nvSpPr>
            <p:spPr>
              <a:xfrm rot="16200000">
                <a:off x="3628176" y="4079889"/>
                <a:ext cx="983020" cy="742137"/>
              </a:xfrm>
              <a:custGeom>
                <a:avLst/>
                <a:gdLst>
                  <a:gd name="connsiteX0" fmla="*/ 0 w 708484"/>
                  <a:gd name="connsiteY0" fmla="*/ 0 h 216001"/>
                  <a:gd name="connsiteX1" fmla="*/ 708484 w 708484"/>
                  <a:gd name="connsiteY1" fmla="*/ 0 h 216001"/>
                  <a:gd name="connsiteX2" fmla="*/ 708484 w 708484"/>
                  <a:gd name="connsiteY2" fmla="*/ 216001 h 216001"/>
                  <a:gd name="connsiteX3" fmla="*/ 0 w 708484"/>
                  <a:gd name="connsiteY3" fmla="*/ 216001 h 216001"/>
                  <a:gd name="connsiteX4" fmla="*/ 0 w 708484"/>
                  <a:gd name="connsiteY4" fmla="*/ 0 h 216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484" h="216001">
                    <a:moveTo>
                      <a:pt x="0" y="0"/>
                    </a:moveTo>
                    <a:lnTo>
                      <a:pt x="708484" y="0"/>
                    </a:lnTo>
                    <a:lnTo>
                      <a:pt x="708484" y="216001"/>
                    </a:lnTo>
                    <a:lnTo>
                      <a:pt x="0" y="216001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905" tIns="1905" rIns="1905" bIns="1905" numCol="1" spcCol="1270" anchor="ctr" anchorCtr="0">
                <a:noAutofit/>
              </a:bodyPr>
              <a:lstStyle/>
              <a:p>
                <a:pPr marL="0" lvl="0" indent="0" algn="ctr" defTabSz="133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200" kern="1200" dirty="0"/>
                  <a:t>Combines the kernel, system utilities, libraries, and software packages.</a:t>
                </a: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DF37F932-6AB5-3944-2D87-CFE6C6A3A827}"/>
                  </a:ext>
                </a:extLst>
              </p:cNvPr>
              <p:cNvSpPr/>
              <p:nvPr/>
            </p:nvSpPr>
            <p:spPr>
              <a:xfrm rot="16200000">
                <a:off x="4446818" y="4079890"/>
                <a:ext cx="983020" cy="742136"/>
              </a:xfrm>
              <a:custGeom>
                <a:avLst/>
                <a:gdLst>
                  <a:gd name="connsiteX0" fmla="*/ 0 w 708484"/>
                  <a:gd name="connsiteY0" fmla="*/ 0 h 216001"/>
                  <a:gd name="connsiteX1" fmla="*/ 708484 w 708484"/>
                  <a:gd name="connsiteY1" fmla="*/ 0 h 216001"/>
                  <a:gd name="connsiteX2" fmla="*/ 708484 w 708484"/>
                  <a:gd name="connsiteY2" fmla="*/ 216001 h 216001"/>
                  <a:gd name="connsiteX3" fmla="*/ 0 w 708484"/>
                  <a:gd name="connsiteY3" fmla="*/ 216001 h 216001"/>
                  <a:gd name="connsiteX4" fmla="*/ 0 w 708484"/>
                  <a:gd name="connsiteY4" fmla="*/ 0 h 216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484" h="216001">
                    <a:moveTo>
                      <a:pt x="0" y="0"/>
                    </a:moveTo>
                    <a:lnTo>
                      <a:pt x="708484" y="0"/>
                    </a:lnTo>
                    <a:lnTo>
                      <a:pt x="708484" y="216001"/>
                    </a:lnTo>
                    <a:lnTo>
                      <a:pt x="0" y="216001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905" tIns="1905" rIns="1905" bIns="1905" numCol="1" spcCol="1270" anchor="ctr" anchorCtr="0">
                <a:noAutofit/>
              </a:bodyPr>
              <a:lstStyle/>
              <a:p>
                <a:pPr marL="0" lvl="0" indent="0" algn="ctr" defTabSz="133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200" kern="1200" dirty="0"/>
                  <a:t>Examples:</a:t>
                </a: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26C9C4E3-9257-A9F6-C1A4-1201EB1F9474}"/>
                  </a:ext>
                </a:extLst>
              </p:cNvPr>
              <p:cNvSpPr/>
              <p:nvPr/>
            </p:nvSpPr>
            <p:spPr>
              <a:xfrm rot="16200000">
                <a:off x="5334091" y="4079890"/>
                <a:ext cx="983020" cy="742136"/>
              </a:xfrm>
              <a:custGeom>
                <a:avLst/>
                <a:gdLst>
                  <a:gd name="connsiteX0" fmla="*/ 0 w 708484"/>
                  <a:gd name="connsiteY0" fmla="*/ 0 h 216001"/>
                  <a:gd name="connsiteX1" fmla="*/ 708484 w 708484"/>
                  <a:gd name="connsiteY1" fmla="*/ 0 h 216001"/>
                  <a:gd name="connsiteX2" fmla="*/ 708484 w 708484"/>
                  <a:gd name="connsiteY2" fmla="*/ 216001 h 216001"/>
                  <a:gd name="connsiteX3" fmla="*/ 0 w 708484"/>
                  <a:gd name="connsiteY3" fmla="*/ 216001 h 216001"/>
                  <a:gd name="connsiteX4" fmla="*/ 0 w 708484"/>
                  <a:gd name="connsiteY4" fmla="*/ 0 h 216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484" h="216001">
                    <a:moveTo>
                      <a:pt x="0" y="0"/>
                    </a:moveTo>
                    <a:lnTo>
                      <a:pt x="708484" y="0"/>
                    </a:lnTo>
                    <a:lnTo>
                      <a:pt x="708484" y="216001"/>
                    </a:lnTo>
                    <a:lnTo>
                      <a:pt x="0" y="216001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905" tIns="1905" rIns="1905" bIns="1905" numCol="1" spcCol="1270" anchor="ctr" anchorCtr="0">
                <a:noAutofit/>
              </a:bodyPr>
              <a:lstStyle/>
              <a:p>
                <a:pPr marL="0" lvl="0" indent="0" algn="ctr" defTabSz="133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200" kern="1200" dirty="0"/>
                  <a:t>Variety of desktop environments or specialized configurations.</a:t>
                </a: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3C44D91A-13D0-BD80-22A2-30EE285954B9}"/>
                  </a:ext>
                </a:extLst>
              </p:cNvPr>
              <p:cNvSpPr/>
              <p:nvPr/>
            </p:nvSpPr>
            <p:spPr>
              <a:xfrm rot="16200000">
                <a:off x="6179619" y="4079891"/>
                <a:ext cx="983020" cy="742138"/>
              </a:xfrm>
              <a:custGeom>
                <a:avLst/>
                <a:gdLst>
                  <a:gd name="connsiteX0" fmla="*/ 0 w 708484"/>
                  <a:gd name="connsiteY0" fmla="*/ 0 h 216001"/>
                  <a:gd name="connsiteX1" fmla="*/ 708484 w 708484"/>
                  <a:gd name="connsiteY1" fmla="*/ 0 h 216001"/>
                  <a:gd name="connsiteX2" fmla="*/ 708484 w 708484"/>
                  <a:gd name="connsiteY2" fmla="*/ 216001 h 216001"/>
                  <a:gd name="connsiteX3" fmla="*/ 0 w 708484"/>
                  <a:gd name="connsiteY3" fmla="*/ 216001 h 216001"/>
                  <a:gd name="connsiteX4" fmla="*/ 0 w 708484"/>
                  <a:gd name="connsiteY4" fmla="*/ 0 h 216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484" h="216001">
                    <a:moveTo>
                      <a:pt x="0" y="0"/>
                    </a:moveTo>
                    <a:lnTo>
                      <a:pt x="708484" y="0"/>
                    </a:lnTo>
                    <a:lnTo>
                      <a:pt x="708484" y="216001"/>
                    </a:lnTo>
                    <a:lnTo>
                      <a:pt x="0" y="216001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905" tIns="1905" rIns="1905" bIns="1905" numCol="1" spcCol="1270" anchor="ctr" anchorCtr="0">
                <a:noAutofit/>
              </a:bodyPr>
              <a:lstStyle/>
              <a:p>
                <a:pPr marL="0" lvl="0" indent="0" algn="ctr" defTabSz="133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200" kern="1200"/>
                  <a:t>Examples of flavors for each distribution:</a:t>
                </a: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1E312646-43EA-2B7F-409B-E90B8F78744F}"/>
                  </a:ext>
                </a:extLst>
              </p:cNvPr>
              <p:cNvSpPr/>
              <p:nvPr/>
            </p:nvSpPr>
            <p:spPr>
              <a:xfrm rot="16200000">
                <a:off x="7355637" y="4079889"/>
                <a:ext cx="983020" cy="742138"/>
              </a:xfrm>
              <a:custGeom>
                <a:avLst/>
                <a:gdLst>
                  <a:gd name="connsiteX0" fmla="*/ 0 w 708484"/>
                  <a:gd name="connsiteY0" fmla="*/ 0 h 216001"/>
                  <a:gd name="connsiteX1" fmla="*/ 708484 w 708484"/>
                  <a:gd name="connsiteY1" fmla="*/ 0 h 216001"/>
                  <a:gd name="connsiteX2" fmla="*/ 708484 w 708484"/>
                  <a:gd name="connsiteY2" fmla="*/ 216001 h 216001"/>
                  <a:gd name="connsiteX3" fmla="*/ 0 w 708484"/>
                  <a:gd name="connsiteY3" fmla="*/ 216001 h 216001"/>
                  <a:gd name="connsiteX4" fmla="*/ 0 w 708484"/>
                  <a:gd name="connsiteY4" fmla="*/ 0 h 216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484" h="216001">
                    <a:moveTo>
                      <a:pt x="0" y="0"/>
                    </a:moveTo>
                    <a:lnTo>
                      <a:pt x="708484" y="0"/>
                    </a:lnTo>
                    <a:lnTo>
                      <a:pt x="708484" y="216001"/>
                    </a:lnTo>
                    <a:lnTo>
                      <a:pt x="0" y="216001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905" tIns="1905" rIns="1905" bIns="1905" numCol="1" spcCol="1270" anchor="ctr" anchorCtr="0">
                <a:noAutofit/>
              </a:bodyPr>
              <a:lstStyle/>
              <a:p>
                <a:pPr marL="0" lvl="0" indent="0" algn="ctr" defTabSz="133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200" kern="1200" dirty="0"/>
                  <a:t>The graphical interface that provides the user experience.</a:t>
                </a: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26C6B54C-BA40-D05A-79FA-919DA75B202A}"/>
                  </a:ext>
                </a:extLst>
              </p:cNvPr>
              <p:cNvSpPr/>
              <p:nvPr/>
            </p:nvSpPr>
            <p:spPr>
              <a:xfrm rot="16200000">
                <a:off x="8201166" y="4079889"/>
                <a:ext cx="983020" cy="742138"/>
              </a:xfrm>
              <a:custGeom>
                <a:avLst/>
                <a:gdLst>
                  <a:gd name="connsiteX0" fmla="*/ 0 w 708484"/>
                  <a:gd name="connsiteY0" fmla="*/ 0 h 216001"/>
                  <a:gd name="connsiteX1" fmla="*/ 708484 w 708484"/>
                  <a:gd name="connsiteY1" fmla="*/ 0 h 216001"/>
                  <a:gd name="connsiteX2" fmla="*/ 708484 w 708484"/>
                  <a:gd name="connsiteY2" fmla="*/ 216001 h 216001"/>
                  <a:gd name="connsiteX3" fmla="*/ 0 w 708484"/>
                  <a:gd name="connsiteY3" fmla="*/ 216001 h 216001"/>
                  <a:gd name="connsiteX4" fmla="*/ 0 w 708484"/>
                  <a:gd name="connsiteY4" fmla="*/ 0 h 216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484" h="216001">
                    <a:moveTo>
                      <a:pt x="0" y="0"/>
                    </a:moveTo>
                    <a:lnTo>
                      <a:pt x="708484" y="0"/>
                    </a:lnTo>
                    <a:lnTo>
                      <a:pt x="708484" y="216001"/>
                    </a:lnTo>
                    <a:lnTo>
                      <a:pt x="0" y="216001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905" tIns="1905" rIns="1905" bIns="1905" numCol="1" spcCol="1270" anchor="ctr" anchorCtr="0">
                <a:noAutofit/>
              </a:bodyPr>
              <a:lstStyle/>
              <a:p>
                <a:pPr marL="0" lvl="0" indent="0" algn="ctr" defTabSz="133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200" kern="1200"/>
                  <a:t>Manages windows, panels, icons, and overall look and feel.</a:t>
                </a: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FF9635F6-A9DD-BB44-1C49-6C759512954A}"/>
                  </a:ext>
                </a:extLst>
              </p:cNvPr>
              <p:cNvSpPr/>
              <p:nvPr/>
            </p:nvSpPr>
            <p:spPr>
              <a:xfrm rot="16200000">
                <a:off x="9046695" y="4079887"/>
                <a:ext cx="983020" cy="742138"/>
              </a:xfrm>
              <a:custGeom>
                <a:avLst/>
                <a:gdLst>
                  <a:gd name="connsiteX0" fmla="*/ 0 w 708484"/>
                  <a:gd name="connsiteY0" fmla="*/ 0 h 216001"/>
                  <a:gd name="connsiteX1" fmla="*/ 708484 w 708484"/>
                  <a:gd name="connsiteY1" fmla="*/ 0 h 216001"/>
                  <a:gd name="connsiteX2" fmla="*/ 708484 w 708484"/>
                  <a:gd name="connsiteY2" fmla="*/ 216001 h 216001"/>
                  <a:gd name="connsiteX3" fmla="*/ 0 w 708484"/>
                  <a:gd name="connsiteY3" fmla="*/ 216001 h 216001"/>
                  <a:gd name="connsiteX4" fmla="*/ 0 w 708484"/>
                  <a:gd name="connsiteY4" fmla="*/ 0 h 216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484" h="216001">
                    <a:moveTo>
                      <a:pt x="0" y="0"/>
                    </a:moveTo>
                    <a:lnTo>
                      <a:pt x="708484" y="0"/>
                    </a:lnTo>
                    <a:lnTo>
                      <a:pt x="708484" y="216001"/>
                    </a:lnTo>
                    <a:lnTo>
                      <a:pt x="0" y="216001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905" tIns="1905" rIns="1905" bIns="1905" numCol="1" spcCol="1270" anchor="ctr" anchorCtr="0">
                <a:noAutofit/>
              </a:bodyPr>
              <a:lstStyle/>
              <a:p>
                <a:pPr marL="0" lvl="0" indent="0" algn="ctr" defTabSz="133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200" kern="1200"/>
                  <a:t>Examples of DEs for each flavor:</a:t>
                </a: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25669ADF-5E5C-1A70-84BC-A3F24FE1E11B}"/>
                  </a:ext>
                </a:extLst>
              </p:cNvPr>
              <p:cNvSpPr/>
              <p:nvPr/>
            </p:nvSpPr>
            <p:spPr>
              <a:xfrm rot="16200000">
                <a:off x="9964239" y="4079888"/>
                <a:ext cx="983020" cy="742140"/>
              </a:xfrm>
              <a:custGeom>
                <a:avLst/>
                <a:gdLst>
                  <a:gd name="connsiteX0" fmla="*/ 0 w 708484"/>
                  <a:gd name="connsiteY0" fmla="*/ 0 h 216001"/>
                  <a:gd name="connsiteX1" fmla="*/ 708484 w 708484"/>
                  <a:gd name="connsiteY1" fmla="*/ 0 h 216001"/>
                  <a:gd name="connsiteX2" fmla="*/ 708484 w 708484"/>
                  <a:gd name="connsiteY2" fmla="*/ 216001 h 216001"/>
                  <a:gd name="connsiteX3" fmla="*/ 0 w 708484"/>
                  <a:gd name="connsiteY3" fmla="*/ 216001 h 216001"/>
                  <a:gd name="connsiteX4" fmla="*/ 0 w 708484"/>
                  <a:gd name="connsiteY4" fmla="*/ 0 h 216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484" h="216001">
                    <a:moveTo>
                      <a:pt x="0" y="0"/>
                    </a:moveTo>
                    <a:lnTo>
                      <a:pt x="708484" y="0"/>
                    </a:lnTo>
                    <a:lnTo>
                      <a:pt x="708484" y="216001"/>
                    </a:lnTo>
                    <a:lnTo>
                      <a:pt x="0" y="216001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905" tIns="1905" rIns="1905" bIns="1905" numCol="1" spcCol="1270" anchor="ctr" anchorCtr="0">
                <a:noAutofit/>
              </a:bodyPr>
              <a:lstStyle/>
              <a:p>
                <a:pPr marL="0" lvl="0" indent="0" algn="ctr" defTabSz="133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200" kern="1200"/>
                  <a:t>End-user programs that run within the desktop environment.</a:t>
                </a: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6CC73899-71BD-0E38-A520-4FAB312EF40A}"/>
                  </a:ext>
                </a:extLst>
              </p:cNvPr>
              <p:cNvSpPr/>
              <p:nvPr/>
            </p:nvSpPr>
            <p:spPr>
              <a:xfrm rot="16200000">
                <a:off x="10767225" y="4079886"/>
                <a:ext cx="983020" cy="742140"/>
              </a:xfrm>
              <a:custGeom>
                <a:avLst/>
                <a:gdLst>
                  <a:gd name="connsiteX0" fmla="*/ 0 w 708484"/>
                  <a:gd name="connsiteY0" fmla="*/ 0 h 216001"/>
                  <a:gd name="connsiteX1" fmla="*/ 708484 w 708484"/>
                  <a:gd name="connsiteY1" fmla="*/ 0 h 216001"/>
                  <a:gd name="connsiteX2" fmla="*/ 708484 w 708484"/>
                  <a:gd name="connsiteY2" fmla="*/ 216001 h 216001"/>
                  <a:gd name="connsiteX3" fmla="*/ 0 w 708484"/>
                  <a:gd name="connsiteY3" fmla="*/ 216001 h 216001"/>
                  <a:gd name="connsiteX4" fmla="*/ 0 w 708484"/>
                  <a:gd name="connsiteY4" fmla="*/ 0 h 216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484" h="216001">
                    <a:moveTo>
                      <a:pt x="0" y="0"/>
                    </a:moveTo>
                    <a:lnTo>
                      <a:pt x="708484" y="0"/>
                    </a:lnTo>
                    <a:lnTo>
                      <a:pt x="708484" y="216001"/>
                    </a:lnTo>
                    <a:lnTo>
                      <a:pt x="0" y="216001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905" tIns="1905" rIns="1905" bIns="1905" numCol="1" spcCol="1270" anchor="ctr" anchorCtr="0">
                <a:noAutofit/>
              </a:bodyPr>
              <a:lstStyle/>
              <a:p>
                <a:pPr marL="0" lvl="0" indent="0" algn="ctr" defTabSz="133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200" kern="1200"/>
                  <a:t>Includes essential tools like file managers, web browsers, and more.</a:t>
                </a: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E982835B-9D0B-E7F8-73C1-8B94DAD5D075}"/>
                  </a:ext>
                </a:extLst>
              </p:cNvPr>
              <p:cNvSpPr/>
              <p:nvPr/>
            </p:nvSpPr>
            <p:spPr>
              <a:xfrm rot="16200000">
                <a:off x="11570212" y="4079886"/>
                <a:ext cx="983020" cy="742140"/>
              </a:xfrm>
              <a:custGeom>
                <a:avLst/>
                <a:gdLst>
                  <a:gd name="connsiteX0" fmla="*/ 0 w 708484"/>
                  <a:gd name="connsiteY0" fmla="*/ 0 h 216001"/>
                  <a:gd name="connsiteX1" fmla="*/ 708484 w 708484"/>
                  <a:gd name="connsiteY1" fmla="*/ 0 h 216001"/>
                  <a:gd name="connsiteX2" fmla="*/ 708484 w 708484"/>
                  <a:gd name="connsiteY2" fmla="*/ 216001 h 216001"/>
                  <a:gd name="connsiteX3" fmla="*/ 0 w 708484"/>
                  <a:gd name="connsiteY3" fmla="*/ 216001 h 216001"/>
                  <a:gd name="connsiteX4" fmla="*/ 0 w 708484"/>
                  <a:gd name="connsiteY4" fmla="*/ 0 h 216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484" h="216001">
                    <a:moveTo>
                      <a:pt x="0" y="0"/>
                    </a:moveTo>
                    <a:lnTo>
                      <a:pt x="708484" y="0"/>
                    </a:lnTo>
                    <a:lnTo>
                      <a:pt x="708484" y="216001"/>
                    </a:lnTo>
                    <a:lnTo>
                      <a:pt x="0" y="216001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905" tIns="1905" rIns="1905" bIns="1905" numCol="1" spcCol="1270" anchor="ctr" anchorCtr="0">
                <a:noAutofit/>
              </a:bodyPr>
              <a:lstStyle/>
              <a:p>
                <a:pPr marL="0" lvl="0" indent="0" algn="ctr" defTabSz="133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200" kern="1200"/>
                  <a:t>Examples:</a:t>
                </a:r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448D2AED-6FC1-475A-F46C-52DAC798C195}"/>
                </a:ext>
              </a:extLst>
            </p:cNvPr>
            <p:cNvGrpSpPr/>
            <p:nvPr/>
          </p:nvGrpSpPr>
          <p:grpSpPr>
            <a:xfrm>
              <a:off x="8611322" y="1667485"/>
              <a:ext cx="3133095" cy="5015989"/>
              <a:chOff x="8203149" y="1729481"/>
              <a:chExt cx="3133095" cy="4863486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7EB71B76-AB1B-D486-0F14-0584A5EE264D}"/>
                  </a:ext>
                </a:extLst>
              </p:cNvPr>
              <p:cNvSpPr/>
              <p:nvPr/>
            </p:nvSpPr>
            <p:spPr>
              <a:xfrm>
                <a:off x="8203149" y="6313086"/>
                <a:ext cx="283241" cy="147438"/>
              </a:xfrm>
              <a:custGeom>
                <a:avLst/>
                <a:gdLst>
                  <a:gd name="connsiteX0" fmla="*/ 0 w 141696"/>
                  <a:gd name="connsiteY0" fmla="*/ 0 h 135000"/>
                  <a:gd name="connsiteX1" fmla="*/ 70848 w 141696"/>
                  <a:gd name="connsiteY1" fmla="*/ 0 h 135000"/>
                  <a:gd name="connsiteX2" fmla="*/ 70848 w 141696"/>
                  <a:gd name="connsiteY2" fmla="*/ 135000 h 135000"/>
                  <a:gd name="connsiteX3" fmla="*/ 141696 w 141696"/>
                  <a:gd name="connsiteY3" fmla="*/ 135000 h 13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696" h="135000">
                    <a:moveTo>
                      <a:pt x="0" y="0"/>
                    </a:moveTo>
                    <a:lnTo>
                      <a:pt x="70848" y="0"/>
                    </a:lnTo>
                    <a:lnTo>
                      <a:pt x="70848" y="135000"/>
                    </a:lnTo>
                    <a:lnTo>
                      <a:pt x="141696" y="13500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8656" tIns="62607" rIns="78655" bIns="62608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700" kern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2934FA8A-BCFE-53FE-52B6-0269810DAAF0}"/>
                  </a:ext>
                </a:extLst>
              </p:cNvPr>
              <p:cNvSpPr/>
              <p:nvPr/>
            </p:nvSpPr>
            <p:spPr>
              <a:xfrm>
                <a:off x="8203149" y="6165646"/>
                <a:ext cx="283241" cy="147438"/>
              </a:xfrm>
              <a:custGeom>
                <a:avLst/>
                <a:gdLst>
                  <a:gd name="connsiteX0" fmla="*/ 0 w 141696"/>
                  <a:gd name="connsiteY0" fmla="*/ 135000 h 135000"/>
                  <a:gd name="connsiteX1" fmla="*/ 70848 w 141696"/>
                  <a:gd name="connsiteY1" fmla="*/ 135000 h 135000"/>
                  <a:gd name="connsiteX2" fmla="*/ 70848 w 141696"/>
                  <a:gd name="connsiteY2" fmla="*/ 0 h 135000"/>
                  <a:gd name="connsiteX3" fmla="*/ 141696 w 141696"/>
                  <a:gd name="connsiteY3" fmla="*/ 0 h 13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696" h="135000">
                    <a:moveTo>
                      <a:pt x="0" y="135000"/>
                    </a:moveTo>
                    <a:lnTo>
                      <a:pt x="70848" y="135000"/>
                    </a:lnTo>
                    <a:lnTo>
                      <a:pt x="70848" y="0"/>
                    </a:lnTo>
                    <a:lnTo>
                      <a:pt x="141696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8656" tIns="62607" rIns="78655" bIns="62608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700" kern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C1C98E2C-F110-2D3C-946C-80A6DC77F184}"/>
                  </a:ext>
                </a:extLst>
              </p:cNvPr>
              <p:cNvSpPr/>
              <p:nvPr/>
            </p:nvSpPr>
            <p:spPr>
              <a:xfrm>
                <a:off x="8203149" y="5012512"/>
                <a:ext cx="283241" cy="294879"/>
              </a:xfrm>
              <a:custGeom>
                <a:avLst/>
                <a:gdLst>
                  <a:gd name="connsiteX0" fmla="*/ 0 w 141696"/>
                  <a:gd name="connsiteY0" fmla="*/ 0 h 270001"/>
                  <a:gd name="connsiteX1" fmla="*/ 70848 w 141696"/>
                  <a:gd name="connsiteY1" fmla="*/ 0 h 270001"/>
                  <a:gd name="connsiteX2" fmla="*/ 70848 w 141696"/>
                  <a:gd name="connsiteY2" fmla="*/ 270001 h 270001"/>
                  <a:gd name="connsiteX3" fmla="*/ 141696 w 141696"/>
                  <a:gd name="connsiteY3" fmla="*/ 270001 h 270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696" h="270001">
                    <a:moveTo>
                      <a:pt x="0" y="0"/>
                    </a:moveTo>
                    <a:lnTo>
                      <a:pt x="70848" y="0"/>
                    </a:lnTo>
                    <a:lnTo>
                      <a:pt x="70848" y="270001"/>
                    </a:lnTo>
                    <a:lnTo>
                      <a:pt x="141696" y="270001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5925" tIns="127378" rIns="75925" bIns="127377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700" kern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44069B06-6F73-538F-96EB-B329D583FCAD}"/>
                  </a:ext>
                </a:extLst>
              </p:cNvPr>
              <p:cNvSpPr/>
              <p:nvPr/>
            </p:nvSpPr>
            <p:spPr>
              <a:xfrm>
                <a:off x="8203149" y="4962580"/>
                <a:ext cx="283241" cy="99865"/>
              </a:xfrm>
              <a:custGeom>
                <a:avLst/>
                <a:gdLst>
                  <a:gd name="connsiteX0" fmla="*/ 0 w 141696"/>
                  <a:gd name="connsiteY0" fmla="*/ 45720 h 91440"/>
                  <a:gd name="connsiteX1" fmla="*/ 141696 w 141696"/>
                  <a:gd name="connsiteY1" fmla="*/ 4572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696" h="91440">
                    <a:moveTo>
                      <a:pt x="0" y="45720"/>
                    </a:moveTo>
                    <a:lnTo>
                      <a:pt x="141696" y="4572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0006" tIns="42177" rIns="80006" bIns="42179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700" kern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C25CDFD7-1C84-109D-F2D9-009111BFCA58}"/>
                  </a:ext>
                </a:extLst>
              </p:cNvPr>
              <p:cNvSpPr/>
              <p:nvPr/>
            </p:nvSpPr>
            <p:spPr>
              <a:xfrm>
                <a:off x="8203149" y="4717633"/>
                <a:ext cx="283241" cy="294879"/>
              </a:xfrm>
              <a:custGeom>
                <a:avLst/>
                <a:gdLst>
                  <a:gd name="connsiteX0" fmla="*/ 0 w 141696"/>
                  <a:gd name="connsiteY0" fmla="*/ 270001 h 270001"/>
                  <a:gd name="connsiteX1" fmla="*/ 70848 w 141696"/>
                  <a:gd name="connsiteY1" fmla="*/ 270001 h 270001"/>
                  <a:gd name="connsiteX2" fmla="*/ 70848 w 141696"/>
                  <a:gd name="connsiteY2" fmla="*/ 0 h 270001"/>
                  <a:gd name="connsiteX3" fmla="*/ 141696 w 141696"/>
                  <a:gd name="connsiteY3" fmla="*/ 0 h 270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696" h="270001">
                    <a:moveTo>
                      <a:pt x="0" y="270001"/>
                    </a:moveTo>
                    <a:lnTo>
                      <a:pt x="70848" y="270001"/>
                    </a:lnTo>
                    <a:lnTo>
                      <a:pt x="70848" y="0"/>
                    </a:lnTo>
                    <a:lnTo>
                      <a:pt x="141696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5925" tIns="127378" rIns="75925" bIns="127377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700" kern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5F877451-BFAD-A5F6-5661-1CA23729B657}"/>
                  </a:ext>
                </a:extLst>
              </p:cNvPr>
              <p:cNvSpPr/>
              <p:nvPr/>
            </p:nvSpPr>
            <p:spPr>
              <a:xfrm>
                <a:off x="8203149" y="2237542"/>
                <a:ext cx="283241" cy="294879"/>
              </a:xfrm>
              <a:custGeom>
                <a:avLst/>
                <a:gdLst>
                  <a:gd name="connsiteX0" fmla="*/ 0 w 141696"/>
                  <a:gd name="connsiteY0" fmla="*/ 0 h 270001"/>
                  <a:gd name="connsiteX1" fmla="*/ 70848 w 141696"/>
                  <a:gd name="connsiteY1" fmla="*/ 0 h 270001"/>
                  <a:gd name="connsiteX2" fmla="*/ 70848 w 141696"/>
                  <a:gd name="connsiteY2" fmla="*/ 270001 h 270001"/>
                  <a:gd name="connsiteX3" fmla="*/ 141696 w 141696"/>
                  <a:gd name="connsiteY3" fmla="*/ 270001 h 270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696" h="270001">
                    <a:moveTo>
                      <a:pt x="0" y="0"/>
                    </a:moveTo>
                    <a:lnTo>
                      <a:pt x="70848" y="0"/>
                    </a:lnTo>
                    <a:lnTo>
                      <a:pt x="70848" y="270001"/>
                    </a:lnTo>
                    <a:lnTo>
                      <a:pt x="141696" y="270001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5925" tIns="127378" rIns="75925" bIns="127377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700" kern="1200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C0EACD2-20EC-59B4-CAE5-04994E886A63}"/>
                  </a:ext>
                </a:extLst>
              </p:cNvPr>
              <p:cNvSpPr/>
              <p:nvPr/>
            </p:nvSpPr>
            <p:spPr>
              <a:xfrm>
                <a:off x="8203149" y="2116486"/>
                <a:ext cx="283241" cy="99865"/>
              </a:xfrm>
              <a:custGeom>
                <a:avLst/>
                <a:gdLst>
                  <a:gd name="connsiteX0" fmla="*/ 0 w 141696"/>
                  <a:gd name="connsiteY0" fmla="*/ 45720 h 91440"/>
                  <a:gd name="connsiteX1" fmla="*/ 141696 w 141696"/>
                  <a:gd name="connsiteY1" fmla="*/ 4572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696" h="91440">
                    <a:moveTo>
                      <a:pt x="0" y="45720"/>
                    </a:moveTo>
                    <a:lnTo>
                      <a:pt x="141696" y="4572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0006" tIns="42177" rIns="80006" bIns="42179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700" kern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816E815F-DC05-094F-9836-662F46BDBA7F}"/>
                  </a:ext>
                </a:extLst>
              </p:cNvPr>
              <p:cNvSpPr/>
              <p:nvPr/>
            </p:nvSpPr>
            <p:spPr>
              <a:xfrm>
                <a:off x="8213118" y="1791539"/>
                <a:ext cx="283241" cy="294879"/>
              </a:xfrm>
              <a:custGeom>
                <a:avLst/>
                <a:gdLst>
                  <a:gd name="connsiteX0" fmla="*/ 0 w 141696"/>
                  <a:gd name="connsiteY0" fmla="*/ 270001 h 270001"/>
                  <a:gd name="connsiteX1" fmla="*/ 70848 w 141696"/>
                  <a:gd name="connsiteY1" fmla="*/ 270001 h 270001"/>
                  <a:gd name="connsiteX2" fmla="*/ 70848 w 141696"/>
                  <a:gd name="connsiteY2" fmla="*/ 0 h 270001"/>
                  <a:gd name="connsiteX3" fmla="*/ 141696 w 141696"/>
                  <a:gd name="connsiteY3" fmla="*/ 0 h 270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696" h="270001">
                    <a:moveTo>
                      <a:pt x="0" y="270001"/>
                    </a:moveTo>
                    <a:lnTo>
                      <a:pt x="70848" y="270001"/>
                    </a:lnTo>
                    <a:lnTo>
                      <a:pt x="70848" y="0"/>
                    </a:lnTo>
                    <a:lnTo>
                      <a:pt x="141696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5925" tIns="127378" rIns="75925" bIns="127377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700" kern="1200"/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11688945-AAE2-E1A7-CCB5-6B67CC2E7D59}"/>
                  </a:ext>
                </a:extLst>
              </p:cNvPr>
              <p:cNvGrpSpPr/>
              <p:nvPr/>
            </p:nvGrpSpPr>
            <p:grpSpPr>
              <a:xfrm rot="5400000">
                <a:off x="9768282" y="2804653"/>
                <a:ext cx="1710300" cy="1425624"/>
                <a:chOff x="4765502" y="627345"/>
                <a:chExt cx="2998310" cy="1647687"/>
              </a:xfrm>
            </p:grpSpPr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983BB1DF-35DA-88BF-2CD6-01054073429E}"/>
                    </a:ext>
                  </a:extLst>
                </p:cNvPr>
                <p:cNvGrpSpPr/>
                <p:nvPr/>
              </p:nvGrpSpPr>
              <p:grpSpPr>
                <a:xfrm>
                  <a:off x="4972282" y="1823081"/>
                  <a:ext cx="2584749" cy="451951"/>
                  <a:chOff x="5214464" y="2583218"/>
                  <a:chExt cx="2584749" cy="196603"/>
                </a:xfrm>
              </p:grpSpPr>
              <p:sp>
                <p:nvSpPr>
                  <p:cNvPr id="136" name="Freeform: Shape 135">
                    <a:extLst>
                      <a:ext uri="{FF2B5EF4-FFF2-40B4-BE49-F238E27FC236}">
                        <a16:creationId xmlns:a16="http://schemas.microsoft.com/office/drawing/2014/main" id="{EF6AE313-26EE-7085-044A-8D6CB1899EC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571675" y="2552283"/>
                    <a:ext cx="196603" cy="258473"/>
                  </a:xfrm>
                  <a:custGeom>
                    <a:avLst/>
                    <a:gdLst>
                      <a:gd name="connsiteX0" fmla="*/ 0 w 141696"/>
                      <a:gd name="connsiteY0" fmla="*/ 0 h 135000"/>
                      <a:gd name="connsiteX1" fmla="*/ 70848 w 141696"/>
                      <a:gd name="connsiteY1" fmla="*/ 0 h 135000"/>
                      <a:gd name="connsiteX2" fmla="*/ 70848 w 141696"/>
                      <a:gd name="connsiteY2" fmla="*/ 135000 h 135000"/>
                      <a:gd name="connsiteX3" fmla="*/ 141696 w 141696"/>
                      <a:gd name="connsiteY3" fmla="*/ 135000 h 135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1696" h="135000">
                        <a:moveTo>
                          <a:pt x="0" y="0"/>
                        </a:moveTo>
                        <a:lnTo>
                          <a:pt x="70848" y="0"/>
                        </a:lnTo>
                        <a:lnTo>
                          <a:pt x="70848" y="135000"/>
                        </a:lnTo>
                        <a:lnTo>
                          <a:pt x="141696" y="135000"/>
                        </a:lnTo>
                      </a:path>
                    </a:pathLst>
                  </a:custGeom>
                  <a:noFill/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0">
                    <a:scrgbClr r="0" g="0" b="0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tx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78655" tIns="62608" rIns="78656" bIns="62607" numCol="1" spcCol="1270" anchor="ctr" anchorCtr="0">
                    <a:noAutofit/>
                  </a:bodyPr>
                  <a:lstStyle/>
                  <a:p>
                    <a:pPr marL="0" lvl="0" indent="0"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endParaRPr lang="en-IN" sz="700" kern="1200"/>
                  </a:p>
                </p:txBody>
              </p:sp>
              <p:sp>
                <p:nvSpPr>
                  <p:cNvPr id="137" name="Freeform: Shape 136">
                    <a:extLst>
                      <a:ext uri="{FF2B5EF4-FFF2-40B4-BE49-F238E27FC236}">
                        <a16:creationId xmlns:a16="http://schemas.microsoft.com/office/drawing/2014/main" id="{9B5E7E29-4A5E-DC9A-58A5-BCC0000A970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313202" y="2552283"/>
                    <a:ext cx="196603" cy="258473"/>
                  </a:xfrm>
                  <a:custGeom>
                    <a:avLst/>
                    <a:gdLst>
                      <a:gd name="connsiteX0" fmla="*/ 0 w 141696"/>
                      <a:gd name="connsiteY0" fmla="*/ 135000 h 135000"/>
                      <a:gd name="connsiteX1" fmla="*/ 70848 w 141696"/>
                      <a:gd name="connsiteY1" fmla="*/ 135000 h 135000"/>
                      <a:gd name="connsiteX2" fmla="*/ 70848 w 141696"/>
                      <a:gd name="connsiteY2" fmla="*/ 0 h 135000"/>
                      <a:gd name="connsiteX3" fmla="*/ 141696 w 141696"/>
                      <a:gd name="connsiteY3" fmla="*/ 0 h 135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1696" h="135000">
                        <a:moveTo>
                          <a:pt x="0" y="135000"/>
                        </a:moveTo>
                        <a:lnTo>
                          <a:pt x="70848" y="135000"/>
                        </a:lnTo>
                        <a:lnTo>
                          <a:pt x="70848" y="0"/>
                        </a:lnTo>
                        <a:lnTo>
                          <a:pt x="141696" y="0"/>
                        </a:lnTo>
                      </a:path>
                    </a:pathLst>
                  </a:custGeom>
                  <a:noFill/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0">
                    <a:scrgbClr r="0" g="0" b="0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tx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78655" tIns="62607" rIns="78656" bIns="62608" numCol="1" spcCol="1270" anchor="ctr" anchorCtr="0">
                    <a:noAutofit/>
                  </a:bodyPr>
                  <a:lstStyle/>
                  <a:p>
                    <a:pPr marL="0" lvl="0" indent="0"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endParaRPr lang="en-IN" sz="700" kern="1200"/>
                  </a:p>
                </p:txBody>
              </p:sp>
              <p:sp>
                <p:nvSpPr>
                  <p:cNvPr id="138" name="Freeform: Shape 137">
                    <a:extLst>
                      <a:ext uri="{FF2B5EF4-FFF2-40B4-BE49-F238E27FC236}">
                        <a16:creationId xmlns:a16="http://schemas.microsoft.com/office/drawing/2014/main" id="{C2539893-AA39-DDF0-A268-92A61BE79BD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537776" y="2552283"/>
                    <a:ext cx="196603" cy="258473"/>
                  </a:xfrm>
                  <a:custGeom>
                    <a:avLst/>
                    <a:gdLst>
                      <a:gd name="connsiteX0" fmla="*/ 0 w 141696"/>
                      <a:gd name="connsiteY0" fmla="*/ 0 h 135000"/>
                      <a:gd name="connsiteX1" fmla="*/ 70848 w 141696"/>
                      <a:gd name="connsiteY1" fmla="*/ 0 h 135000"/>
                      <a:gd name="connsiteX2" fmla="*/ 70848 w 141696"/>
                      <a:gd name="connsiteY2" fmla="*/ 135000 h 135000"/>
                      <a:gd name="connsiteX3" fmla="*/ 141696 w 141696"/>
                      <a:gd name="connsiteY3" fmla="*/ 135000 h 135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1696" h="135000">
                        <a:moveTo>
                          <a:pt x="0" y="0"/>
                        </a:moveTo>
                        <a:lnTo>
                          <a:pt x="70848" y="0"/>
                        </a:lnTo>
                        <a:lnTo>
                          <a:pt x="70848" y="135000"/>
                        </a:lnTo>
                        <a:lnTo>
                          <a:pt x="141696" y="135000"/>
                        </a:lnTo>
                      </a:path>
                    </a:pathLst>
                  </a:custGeom>
                  <a:noFill/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0">
                    <a:scrgbClr r="0" g="0" b="0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tx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78655" tIns="62608" rIns="78656" bIns="62607" numCol="1" spcCol="1270" anchor="ctr" anchorCtr="0">
                    <a:noAutofit/>
                  </a:bodyPr>
                  <a:lstStyle/>
                  <a:p>
                    <a:pPr marL="0" lvl="0" indent="0"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endParaRPr lang="en-IN" sz="700" kern="1200"/>
                  </a:p>
                </p:txBody>
              </p:sp>
              <p:sp>
                <p:nvSpPr>
                  <p:cNvPr id="139" name="Freeform: Shape 138">
                    <a:extLst>
                      <a:ext uri="{FF2B5EF4-FFF2-40B4-BE49-F238E27FC236}">
                        <a16:creationId xmlns:a16="http://schemas.microsoft.com/office/drawing/2014/main" id="{C101A8CB-FAEB-FF8E-E3C2-0432DBFB22E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279301" y="2552283"/>
                    <a:ext cx="196603" cy="258473"/>
                  </a:xfrm>
                  <a:custGeom>
                    <a:avLst/>
                    <a:gdLst>
                      <a:gd name="connsiteX0" fmla="*/ 0 w 141696"/>
                      <a:gd name="connsiteY0" fmla="*/ 135000 h 135000"/>
                      <a:gd name="connsiteX1" fmla="*/ 70848 w 141696"/>
                      <a:gd name="connsiteY1" fmla="*/ 135000 h 135000"/>
                      <a:gd name="connsiteX2" fmla="*/ 70848 w 141696"/>
                      <a:gd name="connsiteY2" fmla="*/ 0 h 135000"/>
                      <a:gd name="connsiteX3" fmla="*/ 141696 w 141696"/>
                      <a:gd name="connsiteY3" fmla="*/ 0 h 135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1696" h="135000">
                        <a:moveTo>
                          <a:pt x="0" y="135000"/>
                        </a:moveTo>
                        <a:lnTo>
                          <a:pt x="70848" y="135000"/>
                        </a:lnTo>
                        <a:lnTo>
                          <a:pt x="70848" y="0"/>
                        </a:lnTo>
                        <a:lnTo>
                          <a:pt x="141696" y="0"/>
                        </a:lnTo>
                      </a:path>
                    </a:pathLst>
                  </a:custGeom>
                  <a:noFill/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0">
                    <a:scrgbClr r="0" g="0" b="0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tx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78655" tIns="62608" rIns="78656" bIns="62607" numCol="1" spcCol="1270" anchor="ctr" anchorCtr="0">
                    <a:noAutofit/>
                  </a:bodyPr>
                  <a:lstStyle/>
                  <a:p>
                    <a:pPr marL="0" lvl="0" indent="0"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endParaRPr lang="en-IN" sz="700" kern="1200"/>
                  </a:p>
                </p:txBody>
              </p:sp>
              <p:sp>
                <p:nvSpPr>
                  <p:cNvPr id="140" name="Freeform: Shape 139">
                    <a:extLst>
                      <a:ext uri="{FF2B5EF4-FFF2-40B4-BE49-F238E27FC236}">
                        <a16:creationId xmlns:a16="http://schemas.microsoft.com/office/drawing/2014/main" id="{44C590A3-037A-BD8E-8251-A296D6A4DCD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503875" y="2552283"/>
                    <a:ext cx="196603" cy="258473"/>
                  </a:xfrm>
                  <a:custGeom>
                    <a:avLst/>
                    <a:gdLst>
                      <a:gd name="connsiteX0" fmla="*/ 0 w 141696"/>
                      <a:gd name="connsiteY0" fmla="*/ 0 h 135000"/>
                      <a:gd name="connsiteX1" fmla="*/ 70848 w 141696"/>
                      <a:gd name="connsiteY1" fmla="*/ 0 h 135000"/>
                      <a:gd name="connsiteX2" fmla="*/ 70848 w 141696"/>
                      <a:gd name="connsiteY2" fmla="*/ 135000 h 135000"/>
                      <a:gd name="connsiteX3" fmla="*/ 141696 w 141696"/>
                      <a:gd name="connsiteY3" fmla="*/ 135000 h 135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1696" h="135000">
                        <a:moveTo>
                          <a:pt x="0" y="0"/>
                        </a:moveTo>
                        <a:lnTo>
                          <a:pt x="70848" y="0"/>
                        </a:lnTo>
                        <a:lnTo>
                          <a:pt x="70848" y="135000"/>
                        </a:lnTo>
                        <a:lnTo>
                          <a:pt x="141696" y="135000"/>
                        </a:lnTo>
                      </a:path>
                    </a:pathLst>
                  </a:custGeom>
                  <a:noFill/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0">
                    <a:scrgbClr r="0" g="0" b="0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tx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78655" tIns="62608" rIns="78656" bIns="62607" numCol="1" spcCol="1270" anchor="ctr" anchorCtr="0">
                    <a:noAutofit/>
                  </a:bodyPr>
                  <a:lstStyle/>
                  <a:p>
                    <a:pPr marL="0" lvl="0" indent="0"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endParaRPr lang="en-IN" sz="700" kern="1200"/>
                  </a:p>
                </p:txBody>
              </p:sp>
              <p:sp>
                <p:nvSpPr>
                  <p:cNvPr id="141" name="Freeform: Shape 140">
                    <a:extLst>
                      <a:ext uri="{FF2B5EF4-FFF2-40B4-BE49-F238E27FC236}">
                        <a16:creationId xmlns:a16="http://schemas.microsoft.com/office/drawing/2014/main" id="{9FD89C7D-FA32-CB8C-21CB-4FC28271FE2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45399" y="2552283"/>
                    <a:ext cx="196603" cy="258473"/>
                  </a:xfrm>
                  <a:custGeom>
                    <a:avLst/>
                    <a:gdLst>
                      <a:gd name="connsiteX0" fmla="*/ 0 w 141696"/>
                      <a:gd name="connsiteY0" fmla="*/ 135000 h 135000"/>
                      <a:gd name="connsiteX1" fmla="*/ 70848 w 141696"/>
                      <a:gd name="connsiteY1" fmla="*/ 135000 h 135000"/>
                      <a:gd name="connsiteX2" fmla="*/ 70848 w 141696"/>
                      <a:gd name="connsiteY2" fmla="*/ 0 h 135000"/>
                      <a:gd name="connsiteX3" fmla="*/ 141696 w 141696"/>
                      <a:gd name="connsiteY3" fmla="*/ 0 h 135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1696" h="135000">
                        <a:moveTo>
                          <a:pt x="0" y="135000"/>
                        </a:moveTo>
                        <a:lnTo>
                          <a:pt x="70848" y="135000"/>
                        </a:lnTo>
                        <a:lnTo>
                          <a:pt x="70848" y="0"/>
                        </a:lnTo>
                        <a:lnTo>
                          <a:pt x="141696" y="0"/>
                        </a:lnTo>
                      </a:path>
                    </a:pathLst>
                  </a:custGeom>
                  <a:noFill/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0">
                    <a:scrgbClr r="0" g="0" b="0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tx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78655" tIns="62608" rIns="78656" bIns="62607" numCol="1" spcCol="1270" anchor="ctr" anchorCtr="0">
                    <a:noAutofit/>
                  </a:bodyPr>
                  <a:lstStyle/>
                  <a:p>
                    <a:pPr marL="0" lvl="0" indent="0" algn="ctr" defTabSz="2222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endParaRPr lang="en-IN" sz="700" kern="1200"/>
                  </a:p>
                </p:txBody>
              </p:sp>
            </p:grpSp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1B87CB9A-5291-BABA-6D87-DC9F25A7DB9C}"/>
                    </a:ext>
                  </a:extLst>
                </p:cNvPr>
                <p:cNvGrpSpPr/>
                <p:nvPr/>
              </p:nvGrpSpPr>
              <p:grpSpPr>
                <a:xfrm>
                  <a:off x="4765502" y="627345"/>
                  <a:ext cx="2998310" cy="1179629"/>
                  <a:chOff x="5007685" y="1600198"/>
                  <a:chExt cx="2998310" cy="983020"/>
                </a:xfrm>
              </p:grpSpPr>
              <p:sp>
                <p:nvSpPr>
                  <p:cNvPr id="130" name="Freeform: Shape 129">
                    <a:extLst>
                      <a:ext uri="{FF2B5EF4-FFF2-40B4-BE49-F238E27FC236}">
                        <a16:creationId xmlns:a16="http://schemas.microsoft.com/office/drawing/2014/main" id="{D0053B32-AAF3-1996-4A7A-1131FB7D01E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722955" y="1884928"/>
                    <a:ext cx="983020" cy="413559"/>
                  </a:xfrm>
                  <a:custGeom>
                    <a:avLst/>
                    <a:gdLst>
                      <a:gd name="connsiteX0" fmla="*/ 0 w 708484"/>
                      <a:gd name="connsiteY0" fmla="*/ 0 h 216001"/>
                      <a:gd name="connsiteX1" fmla="*/ 708484 w 708484"/>
                      <a:gd name="connsiteY1" fmla="*/ 0 h 216001"/>
                      <a:gd name="connsiteX2" fmla="*/ 708484 w 708484"/>
                      <a:gd name="connsiteY2" fmla="*/ 216001 h 216001"/>
                      <a:gd name="connsiteX3" fmla="*/ 0 w 708484"/>
                      <a:gd name="connsiteY3" fmla="*/ 216001 h 216001"/>
                      <a:gd name="connsiteX4" fmla="*/ 0 w 708484"/>
                      <a:gd name="connsiteY4" fmla="*/ 0 h 216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08484" h="216001">
                        <a:moveTo>
                          <a:pt x="0" y="0"/>
                        </a:moveTo>
                        <a:lnTo>
                          <a:pt x="708484" y="0"/>
                        </a:lnTo>
                        <a:lnTo>
                          <a:pt x="708484" y="216001"/>
                        </a:lnTo>
                        <a:lnTo>
                          <a:pt x="0" y="21600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905" tIns="1905" rIns="1905" bIns="1905" numCol="1" spcCol="1270" anchor="ctr" anchorCtr="0">
                    <a:noAutofit/>
                  </a:bodyPr>
                  <a:lstStyle/>
                  <a:p>
                    <a:pPr marL="0" lvl="0" indent="0" algn="ctr" defTabSz="1333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r>
                      <a:rPr lang="en-IN" sz="1050" kern="1200" dirty="0"/>
                      <a:t>GNOME (Default)</a:t>
                    </a:r>
                  </a:p>
                </p:txBody>
              </p:sp>
              <p:sp>
                <p:nvSpPr>
                  <p:cNvPr id="131" name="Freeform: Shape 130">
                    <a:extLst>
                      <a:ext uri="{FF2B5EF4-FFF2-40B4-BE49-F238E27FC236}">
                        <a16:creationId xmlns:a16="http://schemas.microsoft.com/office/drawing/2014/main" id="{508D76B5-3ECC-C14B-24F3-14CC24FE69F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39904" y="1884928"/>
                    <a:ext cx="983020" cy="413559"/>
                  </a:xfrm>
                  <a:custGeom>
                    <a:avLst/>
                    <a:gdLst>
                      <a:gd name="connsiteX0" fmla="*/ 0 w 708484"/>
                      <a:gd name="connsiteY0" fmla="*/ 0 h 216001"/>
                      <a:gd name="connsiteX1" fmla="*/ 708484 w 708484"/>
                      <a:gd name="connsiteY1" fmla="*/ 0 h 216001"/>
                      <a:gd name="connsiteX2" fmla="*/ 708484 w 708484"/>
                      <a:gd name="connsiteY2" fmla="*/ 216001 h 216001"/>
                      <a:gd name="connsiteX3" fmla="*/ 0 w 708484"/>
                      <a:gd name="connsiteY3" fmla="*/ 216001 h 216001"/>
                      <a:gd name="connsiteX4" fmla="*/ 0 w 708484"/>
                      <a:gd name="connsiteY4" fmla="*/ 0 h 216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08484" h="216001">
                        <a:moveTo>
                          <a:pt x="0" y="0"/>
                        </a:moveTo>
                        <a:lnTo>
                          <a:pt x="708484" y="0"/>
                        </a:lnTo>
                        <a:lnTo>
                          <a:pt x="708484" y="216001"/>
                        </a:lnTo>
                        <a:lnTo>
                          <a:pt x="0" y="21600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905" tIns="1905" rIns="1905" bIns="1905" numCol="1" spcCol="1270" anchor="ctr" anchorCtr="0">
                    <a:noAutofit/>
                  </a:bodyPr>
                  <a:lstStyle/>
                  <a:p>
                    <a:pPr marL="0" lvl="0" indent="0" algn="ctr" defTabSz="1333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r>
                      <a:rPr lang="en-IN" sz="1050" kern="1200" dirty="0" err="1"/>
                      <a:t>Kubuntu</a:t>
                    </a:r>
                    <a:r>
                      <a:rPr lang="en-IN" sz="1050" kern="1200" dirty="0"/>
                      <a:t> (KDE)</a:t>
                    </a:r>
                  </a:p>
                </p:txBody>
              </p:sp>
              <p:sp>
                <p:nvSpPr>
                  <p:cNvPr id="132" name="Freeform: Shape 131">
                    <a:extLst>
                      <a:ext uri="{FF2B5EF4-FFF2-40B4-BE49-F238E27FC236}">
                        <a16:creationId xmlns:a16="http://schemas.microsoft.com/office/drawing/2014/main" id="{ED55AC92-2302-89CC-3227-07963D66F0C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756854" y="1884928"/>
                    <a:ext cx="983020" cy="413559"/>
                  </a:xfrm>
                  <a:custGeom>
                    <a:avLst/>
                    <a:gdLst>
                      <a:gd name="connsiteX0" fmla="*/ 0 w 708484"/>
                      <a:gd name="connsiteY0" fmla="*/ 0 h 216001"/>
                      <a:gd name="connsiteX1" fmla="*/ 708484 w 708484"/>
                      <a:gd name="connsiteY1" fmla="*/ 0 h 216001"/>
                      <a:gd name="connsiteX2" fmla="*/ 708484 w 708484"/>
                      <a:gd name="connsiteY2" fmla="*/ 216001 h 216001"/>
                      <a:gd name="connsiteX3" fmla="*/ 0 w 708484"/>
                      <a:gd name="connsiteY3" fmla="*/ 216001 h 216001"/>
                      <a:gd name="connsiteX4" fmla="*/ 0 w 708484"/>
                      <a:gd name="connsiteY4" fmla="*/ 0 h 216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08484" h="216001">
                        <a:moveTo>
                          <a:pt x="0" y="0"/>
                        </a:moveTo>
                        <a:lnTo>
                          <a:pt x="708484" y="0"/>
                        </a:lnTo>
                        <a:lnTo>
                          <a:pt x="708484" y="216001"/>
                        </a:lnTo>
                        <a:lnTo>
                          <a:pt x="0" y="21600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905" tIns="1905" rIns="1905" bIns="1905" numCol="1" spcCol="1270" anchor="ctr" anchorCtr="0">
                    <a:noAutofit/>
                  </a:bodyPr>
                  <a:lstStyle/>
                  <a:p>
                    <a:pPr marL="0" lvl="0" indent="0" algn="ctr" defTabSz="1333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r>
                      <a:rPr lang="en-IN" sz="1050" kern="1200"/>
                      <a:t>Fedora GNOME (Default)</a:t>
                    </a:r>
                  </a:p>
                </p:txBody>
              </p:sp>
              <p:sp>
                <p:nvSpPr>
                  <p:cNvPr id="133" name="Freeform: Shape 132">
                    <a:extLst>
                      <a:ext uri="{FF2B5EF4-FFF2-40B4-BE49-F238E27FC236}">
                        <a16:creationId xmlns:a16="http://schemas.microsoft.com/office/drawing/2014/main" id="{C4CA0AB0-07C1-CBA8-A0C6-7A90DFA17EF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273805" y="1884928"/>
                    <a:ext cx="983020" cy="413559"/>
                  </a:xfrm>
                  <a:custGeom>
                    <a:avLst/>
                    <a:gdLst>
                      <a:gd name="connsiteX0" fmla="*/ 0 w 708484"/>
                      <a:gd name="connsiteY0" fmla="*/ 0 h 216001"/>
                      <a:gd name="connsiteX1" fmla="*/ 708484 w 708484"/>
                      <a:gd name="connsiteY1" fmla="*/ 0 h 216001"/>
                      <a:gd name="connsiteX2" fmla="*/ 708484 w 708484"/>
                      <a:gd name="connsiteY2" fmla="*/ 216001 h 216001"/>
                      <a:gd name="connsiteX3" fmla="*/ 0 w 708484"/>
                      <a:gd name="connsiteY3" fmla="*/ 216001 h 216001"/>
                      <a:gd name="connsiteX4" fmla="*/ 0 w 708484"/>
                      <a:gd name="connsiteY4" fmla="*/ 0 h 216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08484" h="216001">
                        <a:moveTo>
                          <a:pt x="0" y="0"/>
                        </a:moveTo>
                        <a:lnTo>
                          <a:pt x="708484" y="0"/>
                        </a:lnTo>
                        <a:lnTo>
                          <a:pt x="708484" y="216001"/>
                        </a:lnTo>
                        <a:lnTo>
                          <a:pt x="0" y="21600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905" tIns="1905" rIns="1905" bIns="1905" numCol="1" spcCol="1270" anchor="ctr" anchorCtr="0">
                    <a:noAutofit/>
                  </a:bodyPr>
                  <a:lstStyle/>
                  <a:p>
                    <a:pPr marL="0" lvl="0" indent="0" algn="ctr" defTabSz="1333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r>
                      <a:rPr lang="en-IN" sz="1050" kern="1200"/>
                      <a:t>Fedora KDE</a:t>
                    </a:r>
                  </a:p>
                </p:txBody>
              </p:sp>
              <p:sp>
                <p:nvSpPr>
                  <p:cNvPr id="134" name="Freeform: Shape 133">
                    <a:extLst>
                      <a:ext uri="{FF2B5EF4-FFF2-40B4-BE49-F238E27FC236}">
                        <a16:creationId xmlns:a16="http://schemas.microsoft.com/office/drawing/2014/main" id="{1E9E67BE-938C-6C4B-BDD2-E69D3F18E30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90755" y="1884928"/>
                    <a:ext cx="983020" cy="413559"/>
                  </a:xfrm>
                  <a:custGeom>
                    <a:avLst/>
                    <a:gdLst>
                      <a:gd name="connsiteX0" fmla="*/ 0 w 708484"/>
                      <a:gd name="connsiteY0" fmla="*/ 0 h 216001"/>
                      <a:gd name="connsiteX1" fmla="*/ 708484 w 708484"/>
                      <a:gd name="connsiteY1" fmla="*/ 0 h 216001"/>
                      <a:gd name="connsiteX2" fmla="*/ 708484 w 708484"/>
                      <a:gd name="connsiteY2" fmla="*/ 216001 h 216001"/>
                      <a:gd name="connsiteX3" fmla="*/ 0 w 708484"/>
                      <a:gd name="connsiteY3" fmla="*/ 216001 h 216001"/>
                      <a:gd name="connsiteX4" fmla="*/ 0 w 708484"/>
                      <a:gd name="connsiteY4" fmla="*/ 0 h 216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08484" h="216001">
                        <a:moveTo>
                          <a:pt x="0" y="0"/>
                        </a:moveTo>
                        <a:lnTo>
                          <a:pt x="708484" y="0"/>
                        </a:lnTo>
                        <a:lnTo>
                          <a:pt x="708484" y="216001"/>
                        </a:lnTo>
                        <a:lnTo>
                          <a:pt x="0" y="21600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905" tIns="1905" rIns="1905" bIns="1905" numCol="1" spcCol="1270" anchor="ctr" anchorCtr="0">
                    <a:noAutofit/>
                  </a:bodyPr>
                  <a:lstStyle/>
                  <a:p>
                    <a:pPr marL="0" lvl="0" indent="0" algn="ctr" defTabSz="1333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r>
                      <a:rPr lang="en-IN" sz="1050" kern="1200"/>
                      <a:t>Debian GNOME</a:t>
                    </a:r>
                  </a:p>
                </p:txBody>
              </p:sp>
              <p:sp>
                <p:nvSpPr>
                  <p:cNvPr id="135" name="Freeform: Shape 134">
                    <a:extLst>
                      <a:ext uri="{FF2B5EF4-FFF2-40B4-BE49-F238E27FC236}">
                        <a16:creationId xmlns:a16="http://schemas.microsoft.com/office/drawing/2014/main" id="{9C977D62-682F-CD86-5BFF-2DA7E8D8F4E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307706" y="1884928"/>
                    <a:ext cx="983020" cy="413559"/>
                  </a:xfrm>
                  <a:custGeom>
                    <a:avLst/>
                    <a:gdLst>
                      <a:gd name="connsiteX0" fmla="*/ 0 w 708484"/>
                      <a:gd name="connsiteY0" fmla="*/ 0 h 216001"/>
                      <a:gd name="connsiteX1" fmla="*/ 708484 w 708484"/>
                      <a:gd name="connsiteY1" fmla="*/ 0 h 216001"/>
                      <a:gd name="connsiteX2" fmla="*/ 708484 w 708484"/>
                      <a:gd name="connsiteY2" fmla="*/ 216001 h 216001"/>
                      <a:gd name="connsiteX3" fmla="*/ 0 w 708484"/>
                      <a:gd name="connsiteY3" fmla="*/ 216001 h 216001"/>
                      <a:gd name="connsiteX4" fmla="*/ 0 w 708484"/>
                      <a:gd name="connsiteY4" fmla="*/ 0 h 216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08484" h="216001">
                        <a:moveTo>
                          <a:pt x="0" y="0"/>
                        </a:moveTo>
                        <a:lnTo>
                          <a:pt x="708484" y="0"/>
                        </a:lnTo>
                        <a:lnTo>
                          <a:pt x="708484" y="216001"/>
                        </a:lnTo>
                        <a:lnTo>
                          <a:pt x="0" y="21600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905" tIns="1905" rIns="1905" bIns="1905" numCol="1" spcCol="1270" anchor="ctr" anchorCtr="0">
                    <a:noAutofit/>
                  </a:bodyPr>
                  <a:lstStyle/>
                  <a:p>
                    <a:pPr marL="0" lvl="0" indent="0" algn="ctr" defTabSz="1333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r>
                      <a:rPr lang="en-IN" sz="1050" kern="1200"/>
                      <a:t>Debian Xfce</a:t>
                    </a:r>
                  </a:p>
                </p:txBody>
              </p:sp>
            </p:grpSp>
          </p:grpSp>
          <p:cxnSp>
            <p:nvCxnSpPr>
              <p:cNvPr id="104" name="Connector: Elbow 103">
                <a:extLst>
                  <a:ext uri="{FF2B5EF4-FFF2-40B4-BE49-F238E27FC236}">
                    <a16:creationId xmlns:a16="http://schemas.microsoft.com/office/drawing/2014/main" id="{582A6A17-DCA4-0727-7AF8-40C4C9396B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3117" y="2890179"/>
                <a:ext cx="804978" cy="242965"/>
              </a:xfrm>
              <a:prstGeom prst="bentConnector3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nector: Elbow 104">
                <a:extLst>
                  <a:ext uri="{FF2B5EF4-FFF2-40B4-BE49-F238E27FC236}">
                    <a16:creationId xmlns:a16="http://schemas.microsoft.com/office/drawing/2014/main" id="{DEDD7387-618B-4C29-7E46-224491CBC73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8213117" y="3230810"/>
                <a:ext cx="779450" cy="278615"/>
              </a:xfrm>
              <a:prstGeom prst="bentConnector3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1CEBA415-F6F6-5B42-5918-6A7A366024C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8406942" y="3196847"/>
                <a:ext cx="3668" cy="391325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A6B7A387-3706-8763-2ACF-7BC7A26A2AF3}"/>
                  </a:ext>
                </a:extLst>
              </p:cNvPr>
              <p:cNvGrpSpPr/>
              <p:nvPr/>
            </p:nvGrpSpPr>
            <p:grpSpPr>
              <a:xfrm>
                <a:off x="8486392" y="1729481"/>
                <a:ext cx="1410422" cy="4863486"/>
                <a:chOff x="8486391" y="1729481"/>
                <a:chExt cx="1957329" cy="4863486"/>
              </a:xfrm>
            </p:grpSpPr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41BC23D2-96C5-D637-D359-E2E704C460B5}"/>
                    </a:ext>
                  </a:extLst>
                </p:cNvPr>
                <p:cNvSpPr/>
                <p:nvPr/>
              </p:nvSpPr>
              <p:spPr>
                <a:xfrm>
                  <a:off x="8486391" y="1729481"/>
                  <a:ext cx="1425623" cy="241347"/>
                </a:xfrm>
                <a:custGeom>
                  <a:avLst/>
                  <a:gdLst>
                    <a:gd name="connsiteX0" fmla="*/ 0 w 708484"/>
                    <a:gd name="connsiteY0" fmla="*/ 0 h 216001"/>
                    <a:gd name="connsiteX1" fmla="*/ 708484 w 708484"/>
                    <a:gd name="connsiteY1" fmla="*/ 0 h 216001"/>
                    <a:gd name="connsiteX2" fmla="*/ 708484 w 708484"/>
                    <a:gd name="connsiteY2" fmla="*/ 216001 h 216001"/>
                    <a:gd name="connsiteX3" fmla="*/ 0 w 708484"/>
                    <a:gd name="connsiteY3" fmla="*/ 216001 h 216001"/>
                    <a:gd name="connsiteX4" fmla="*/ 0 w 708484"/>
                    <a:gd name="connsiteY4" fmla="*/ 0 h 216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8484" h="216001">
                      <a:moveTo>
                        <a:pt x="0" y="0"/>
                      </a:moveTo>
                      <a:lnTo>
                        <a:pt x="708484" y="0"/>
                      </a:lnTo>
                      <a:lnTo>
                        <a:pt x="708484" y="216001"/>
                      </a:lnTo>
                      <a:lnTo>
                        <a:pt x="0" y="21600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905" tIns="1905" rIns="1905" bIns="1905" numCol="1" spcCol="1270" anchor="ctr" anchorCtr="0">
                  <a:noAutofit/>
                </a:bodyPr>
                <a:lstStyle/>
                <a:p>
                  <a:pPr marL="0" lvl="0" indent="0" algn="ctr" defTabSz="1333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IN" sz="1200" kern="1200" dirty="0"/>
                    <a:t>Ubuntu</a:t>
                  </a:r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9CBF9C00-C99B-CF72-D034-C838507263CE}"/>
                    </a:ext>
                  </a:extLst>
                </p:cNvPr>
                <p:cNvSpPr/>
                <p:nvPr/>
              </p:nvSpPr>
              <p:spPr>
                <a:xfrm>
                  <a:off x="8486391" y="2031167"/>
                  <a:ext cx="1425623" cy="241347"/>
                </a:xfrm>
                <a:custGeom>
                  <a:avLst/>
                  <a:gdLst>
                    <a:gd name="connsiteX0" fmla="*/ 0 w 708484"/>
                    <a:gd name="connsiteY0" fmla="*/ 0 h 216001"/>
                    <a:gd name="connsiteX1" fmla="*/ 708484 w 708484"/>
                    <a:gd name="connsiteY1" fmla="*/ 0 h 216001"/>
                    <a:gd name="connsiteX2" fmla="*/ 708484 w 708484"/>
                    <a:gd name="connsiteY2" fmla="*/ 216001 h 216001"/>
                    <a:gd name="connsiteX3" fmla="*/ 0 w 708484"/>
                    <a:gd name="connsiteY3" fmla="*/ 216001 h 216001"/>
                    <a:gd name="connsiteX4" fmla="*/ 0 w 708484"/>
                    <a:gd name="connsiteY4" fmla="*/ 0 h 216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8484" h="216001">
                      <a:moveTo>
                        <a:pt x="0" y="0"/>
                      </a:moveTo>
                      <a:lnTo>
                        <a:pt x="708484" y="0"/>
                      </a:lnTo>
                      <a:lnTo>
                        <a:pt x="708484" y="216001"/>
                      </a:lnTo>
                      <a:lnTo>
                        <a:pt x="0" y="21600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905" tIns="1905" rIns="1905" bIns="1905" numCol="1" spcCol="1270" anchor="ctr" anchorCtr="0">
                  <a:noAutofit/>
                </a:bodyPr>
                <a:lstStyle/>
                <a:p>
                  <a:pPr marL="0" lvl="0" indent="0" algn="ctr" defTabSz="1333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IN" sz="1200" kern="1200" dirty="0"/>
                    <a:t>Fedora</a:t>
                  </a:r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C77FDA22-B922-04C2-5E46-14110DEDD260}"/>
                    </a:ext>
                  </a:extLst>
                </p:cNvPr>
                <p:cNvSpPr/>
                <p:nvPr/>
              </p:nvSpPr>
              <p:spPr>
                <a:xfrm>
                  <a:off x="8486391" y="2332853"/>
                  <a:ext cx="1425623" cy="241347"/>
                </a:xfrm>
                <a:custGeom>
                  <a:avLst/>
                  <a:gdLst>
                    <a:gd name="connsiteX0" fmla="*/ 0 w 708484"/>
                    <a:gd name="connsiteY0" fmla="*/ 0 h 216001"/>
                    <a:gd name="connsiteX1" fmla="*/ 708484 w 708484"/>
                    <a:gd name="connsiteY1" fmla="*/ 0 h 216001"/>
                    <a:gd name="connsiteX2" fmla="*/ 708484 w 708484"/>
                    <a:gd name="connsiteY2" fmla="*/ 216001 h 216001"/>
                    <a:gd name="connsiteX3" fmla="*/ 0 w 708484"/>
                    <a:gd name="connsiteY3" fmla="*/ 216001 h 216001"/>
                    <a:gd name="connsiteX4" fmla="*/ 0 w 708484"/>
                    <a:gd name="connsiteY4" fmla="*/ 0 h 216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8484" h="216001">
                      <a:moveTo>
                        <a:pt x="0" y="0"/>
                      </a:moveTo>
                      <a:lnTo>
                        <a:pt x="708484" y="0"/>
                      </a:lnTo>
                      <a:lnTo>
                        <a:pt x="708484" y="216001"/>
                      </a:lnTo>
                      <a:lnTo>
                        <a:pt x="0" y="21600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905" tIns="1905" rIns="1905" bIns="1905" numCol="1" spcCol="1270" anchor="ctr" anchorCtr="0">
                  <a:noAutofit/>
                </a:bodyPr>
                <a:lstStyle/>
                <a:p>
                  <a:pPr marL="0" lvl="0" indent="0" algn="ctr" defTabSz="1333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IN" sz="1200" kern="1200"/>
                    <a:t>Debian</a:t>
                  </a:r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DAAD0209-4876-2CA7-C582-F718D0FA32F2}"/>
                    </a:ext>
                  </a:extLst>
                </p:cNvPr>
                <p:cNvGrpSpPr/>
                <p:nvPr/>
              </p:nvGrpSpPr>
              <p:grpSpPr>
                <a:xfrm rot="5400000">
                  <a:off x="9006864" y="2780151"/>
                  <a:ext cx="1448090" cy="1425623"/>
                  <a:chOff x="4999289" y="2259285"/>
                  <a:chExt cx="2538632" cy="1426683"/>
                </a:xfrm>
              </p:grpSpPr>
              <p:sp>
                <p:nvSpPr>
                  <p:cNvPr id="109" name="Freeform: Shape 108">
                    <a:extLst>
                      <a:ext uri="{FF2B5EF4-FFF2-40B4-BE49-F238E27FC236}">
                        <a16:creationId xmlns:a16="http://schemas.microsoft.com/office/drawing/2014/main" id="{6DF57691-54B9-0774-F0D8-28DF76B7774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497499" y="2761075"/>
                    <a:ext cx="1426683" cy="423104"/>
                  </a:xfrm>
                  <a:custGeom>
                    <a:avLst/>
                    <a:gdLst>
                      <a:gd name="connsiteX0" fmla="*/ 0 w 708484"/>
                      <a:gd name="connsiteY0" fmla="*/ 0 h 216001"/>
                      <a:gd name="connsiteX1" fmla="*/ 708484 w 708484"/>
                      <a:gd name="connsiteY1" fmla="*/ 0 h 216001"/>
                      <a:gd name="connsiteX2" fmla="*/ 708484 w 708484"/>
                      <a:gd name="connsiteY2" fmla="*/ 216001 h 216001"/>
                      <a:gd name="connsiteX3" fmla="*/ 0 w 708484"/>
                      <a:gd name="connsiteY3" fmla="*/ 216001 h 216001"/>
                      <a:gd name="connsiteX4" fmla="*/ 0 w 708484"/>
                      <a:gd name="connsiteY4" fmla="*/ 0 h 216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08484" h="216001">
                        <a:moveTo>
                          <a:pt x="0" y="0"/>
                        </a:moveTo>
                        <a:lnTo>
                          <a:pt x="708484" y="0"/>
                        </a:lnTo>
                        <a:lnTo>
                          <a:pt x="708484" y="216001"/>
                        </a:lnTo>
                        <a:lnTo>
                          <a:pt x="0" y="21600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905" tIns="1905" rIns="1905" bIns="1905" numCol="1" spcCol="1270" anchor="ctr" anchorCtr="0">
                    <a:noAutofit/>
                  </a:bodyPr>
                  <a:lstStyle/>
                  <a:p>
                    <a:pPr marL="0" lvl="0" indent="0" algn="ctr" defTabSz="1333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r>
                      <a:rPr lang="en-IN" sz="1200" kern="1200"/>
                      <a:t>Ubuntu Flavors:</a:t>
                    </a:r>
                  </a:p>
                </p:txBody>
              </p:sp>
              <p:sp>
                <p:nvSpPr>
                  <p:cNvPr id="110" name="Freeform: Shape 109">
                    <a:extLst>
                      <a:ext uri="{FF2B5EF4-FFF2-40B4-BE49-F238E27FC236}">
                        <a16:creationId xmlns:a16="http://schemas.microsoft.com/office/drawing/2014/main" id="{B5335A4F-7437-F2E2-B5E7-F9467E58233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555262" y="2761075"/>
                    <a:ext cx="1426683" cy="423104"/>
                  </a:xfrm>
                  <a:custGeom>
                    <a:avLst/>
                    <a:gdLst>
                      <a:gd name="connsiteX0" fmla="*/ 0 w 708484"/>
                      <a:gd name="connsiteY0" fmla="*/ 0 h 216001"/>
                      <a:gd name="connsiteX1" fmla="*/ 708484 w 708484"/>
                      <a:gd name="connsiteY1" fmla="*/ 0 h 216001"/>
                      <a:gd name="connsiteX2" fmla="*/ 708484 w 708484"/>
                      <a:gd name="connsiteY2" fmla="*/ 216001 h 216001"/>
                      <a:gd name="connsiteX3" fmla="*/ 0 w 708484"/>
                      <a:gd name="connsiteY3" fmla="*/ 216001 h 216001"/>
                      <a:gd name="connsiteX4" fmla="*/ 0 w 708484"/>
                      <a:gd name="connsiteY4" fmla="*/ 0 h 216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08484" h="216001">
                        <a:moveTo>
                          <a:pt x="0" y="0"/>
                        </a:moveTo>
                        <a:lnTo>
                          <a:pt x="708484" y="0"/>
                        </a:lnTo>
                        <a:lnTo>
                          <a:pt x="708484" y="216001"/>
                        </a:lnTo>
                        <a:lnTo>
                          <a:pt x="0" y="21600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905" tIns="1905" rIns="1905" bIns="1905" numCol="1" spcCol="1270" anchor="ctr" anchorCtr="0">
                    <a:noAutofit/>
                  </a:bodyPr>
                  <a:lstStyle/>
                  <a:p>
                    <a:pPr marL="0" lvl="0" indent="0" algn="ctr" defTabSz="1333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r>
                      <a:rPr lang="en-IN" sz="1200" kern="1200"/>
                      <a:t>Fedora Flavors:</a:t>
                    </a:r>
                  </a:p>
                </p:txBody>
              </p:sp>
              <p:sp>
                <p:nvSpPr>
                  <p:cNvPr id="111" name="Freeform: Shape 110">
                    <a:extLst>
                      <a:ext uri="{FF2B5EF4-FFF2-40B4-BE49-F238E27FC236}">
                        <a16:creationId xmlns:a16="http://schemas.microsoft.com/office/drawing/2014/main" id="{EBBC4836-1D0F-0C16-126C-AC6F9D2649A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613027" y="2761075"/>
                    <a:ext cx="1426683" cy="423104"/>
                  </a:xfrm>
                  <a:custGeom>
                    <a:avLst/>
                    <a:gdLst>
                      <a:gd name="connsiteX0" fmla="*/ 0 w 708484"/>
                      <a:gd name="connsiteY0" fmla="*/ 0 h 216001"/>
                      <a:gd name="connsiteX1" fmla="*/ 708484 w 708484"/>
                      <a:gd name="connsiteY1" fmla="*/ 0 h 216001"/>
                      <a:gd name="connsiteX2" fmla="*/ 708484 w 708484"/>
                      <a:gd name="connsiteY2" fmla="*/ 216001 h 216001"/>
                      <a:gd name="connsiteX3" fmla="*/ 0 w 708484"/>
                      <a:gd name="connsiteY3" fmla="*/ 216001 h 216001"/>
                      <a:gd name="connsiteX4" fmla="*/ 0 w 708484"/>
                      <a:gd name="connsiteY4" fmla="*/ 0 h 216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08484" h="216001">
                        <a:moveTo>
                          <a:pt x="0" y="0"/>
                        </a:moveTo>
                        <a:lnTo>
                          <a:pt x="708484" y="0"/>
                        </a:lnTo>
                        <a:lnTo>
                          <a:pt x="708484" y="216001"/>
                        </a:lnTo>
                        <a:lnTo>
                          <a:pt x="0" y="21600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905" tIns="1905" rIns="1905" bIns="1905" numCol="1" spcCol="1270" anchor="ctr" anchorCtr="0">
                    <a:noAutofit/>
                  </a:bodyPr>
                  <a:lstStyle/>
                  <a:p>
                    <a:pPr marL="0" lvl="0" indent="0" algn="ctr" defTabSz="1333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r>
                      <a:rPr lang="en-IN" sz="1200" kern="1200" dirty="0"/>
                      <a:t>Debian Flavors:</a:t>
                    </a:r>
                  </a:p>
                </p:txBody>
              </p:sp>
            </p:grp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56A4EEEC-8BB9-EF52-1472-2CE69FD9C614}"/>
                    </a:ext>
                  </a:extLst>
                </p:cNvPr>
                <p:cNvSpPr/>
                <p:nvPr/>
              </p:nvSpPr>
              <p:spPr>
                <a:xfrm>
                  <a:off x="8486391" y="4568500"/>
                  <a:ext cx="1425623" cy="241347"/>
                </a:xfrm>
                <a:custGeom>
                  <a:avLst/>
                  <a:gdLst>
                    <a:gd name="connsiteX0" fmla="*/ 0 w 708484"/>
                    <a:gd name="connsiteY0" fmla="*/ 0 h 216001"/>
                    <a:gd name="connsiteX1" fmla="*/ 708484 w 708484"/>
                    <a:gd name="connsiteY1" fmla="*/ 0 h 216001"/>
                    <a:gd name="connsiteX2" fmla="*/ 708484 w 708484"/>
                    <a:gd name="connsiteY2" fmla="*/ 216001 h 216001"/>
                    <a:gd name="connsiteX3" fmla="*/ 0 w 708484"/>
                    <a:gd name="connsiteY3" fmla="*/ 216001 h 216001"/>
                    <a:gd name="connsiteX4" fmla="*/ 0 w 708484"/>
                    <a:gd name="connsiteY4" fmla="*/ 0 h 216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8484" h="216001">
                      <a:moveTo>
                        <a:pt x="0" y="0"/>
                      </a:moveTo>
                      <a:lnTo>
                        <a:pt x="708484" y="0"/>
                      </a:lnTo>
                      <a:lnTo>
                        <a:pt x="708484" y="216001"/>
                      </a:lnTo>
                      <a:lnTo>
                        <a:pt x="0" y="21600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905" tIns="1905" rIns="1905" bIns="1905" numCol="1" spcCol="1270" anchor="ctr" anchorCtr="0">
                  <a:noAutofit/>
                </a:bodyPr>
                <a:lstStyle/>
                <a:p>
                  <a:pPr marL="0" lvl="0" indent="0" algn="ctr" defTabSz="1333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IN" sz="1200" kern="1200"/>
                    <a:t>GNOME</a:t>
                  </a:r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5A4FF306-0AEE-7C54-C72A-50B5BFEF8FCA}"/>
                    </a:ext>
                  </a:extLst>
                </p:cNvPr>
                <p:cNvSpPr/>
                <p:nvPr/>
              </p:nvSpPr>
              <p:spPr>
                <a:xfrm>
                  <a:off x="8486391" y="4870186"/>
                  <a:ext cx="1425623" cy="241347"/>
                </a:xfrm>
                <a:custGeom>
                  <a:avLst/>
                  <a:gdLst>
                    <a:gd name="connsiteX0" fmla="*/ 0 w 708484"/>
                    <a:gd name="connsiteY0" fmla="*/ 0 h 216001"/>
                    <a:gd name="connsiteX1" fmla="*/ 708484 w 708484"/>
                    <a:gd name="connsiteY1" fmla="*/ 0 h 216001"/>
                    <a:gd name="connsiteX2" fmla="*/ 708484 w 708484"/>
                    <a:gd name="connsiteY2" fmla="*/ 216001 h 216001"/>
                    <a:gd name="connsiteX3" fmla="*/ 0 w 708484"/>
                    <a:gd name="connsiteY3" fmla="*/ 216001 h 216001"/>
                    <a:gd name="connsiteX4" fmla="*/ 0 w 708484"/>
                    <a:gd name="connsiteY4" fmla="*/ 0 h 216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8484" h="216001">
                      <a:moveTo>
                        <a:pt x="0" y="0"/>
                      </a:moveTo>
                      <a:lnTo>
                        <a:pt x="708484" y="0"/>
                      </a:lnTo>
                      <a:lnTo>
                        <a:pt x="708484" y="216001"/>
                      </a:lnTo>
                      <a:lnTo>
                        <a:pt x="0" y="21600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905" tIns="1905" rIns="1905" bIns="1905" numCol="1" spcCol="1270" anchor="ctr" anchorCtr="0">
                  <a:noAutofit/>
                </a:bodyPr>
                <a:lstStyle/>
                <a:p>
                  <a:pPr marL="0" lvl="0" indent="0" algn="ctr" defTabSz="1333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IN" sz="1200" kern="1200"/>
                    <a:t>KDE</a:t>
                  </a:r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B6CE09CE-7BF1-6CAA-6E42-E027B742B119}"/>
                    </a:ext>
                  </a:extLst>
                </p:cNvPr>
                <p:cNvSpPr/>
                <p:nvPr/>
              </p:nvSpPr>
              <p:spPr>
                <a:xfrm>
                  <a:off x="8486391" y="5171872"/>
                  <a:ext cx="1425623" cy="241347"/>
                </a:xfrm>
                <a:custGeom>
                  <a:avLst/>
                  <a:gdLst>
                    <a:gd name="connsiteX0" fmla="*/ 0 w 708484"/>
                    <a:gd name="connsiteY0" fmla="*/ 0 h 216001"/>
                    <a:gd name="connsiteX1" fmla="*/ 708484 w 708484"/>
                    <a:gd name="connsiteY1" fmla="*/ 0 h 216001"/>
                    <a:gd name="connsiteX2" fmla="*/ 708484 w 708484"/>
                    <a:gd name="connsiteY2" fmla="*/ 216001 h 216001"/>
                    <a:gd name="connsiteX3" fmla="*/ 0 w 708484"/>
                    <a:gd name="connsiteY3" fmla="*/ 216001 h 216001"/>
                    <a:gd name="connsiteX4" fmla="*/ 0 w 708484"/>
                    <a:gd name="connsiteY4" fmla="*/ 0 h 216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8484" h="216001">
                      <a:moveTo>
                        <a:pt x="0" y="0"/>
                      </a:moveTo>
                      <a:lnTo>
                        <a:pt x="708484" y="0"/>
                      </a:lnTo>
                      <a:lnTo>
                        <a:pt x="708484" y="216001"/>
                      </a:lnTo>
                      <a:lnTo>
                        <a:pt x="0" y="21600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905" tIns="1905" rIns="1905" bIns="1905" numCol="1" spcCol="1270" anchor="ctr" anchorCtr="0">
                  <a:noAutofit/>
                </a:bodyPr>
                <a:lstStyle/>
                <a:p>
                  <a:pPr marL="0" lvl="0" indent="0" algn="ctr" defTabSz="1333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IN" sz="1200" kern="1200"/>
                    <a:t>Xfce</a:t>
                  </a:r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BC536C79-79FB-6810-88A1-7870DF6B1D25}"/>
                    </a:ext>
                  </a:extLst>
                </p:cNvPr>
                <p:cNvSpPr/>
                <p:nvPr/>
              </p:nvSpPr>
              <p:spPr>
                <a:xfrm>
                  <a:off x="8486391" y="6049935"/>
                  <a:ext cx="1425623" cy="241347"/>
                </a:xfrm>
                <a:custGeom>
                  <a:avLst/>
                  <a:gdLst>
                    <a:gd name="connsiteX0" fmla="*/ 0 w 708484"/>
                    <a:gd name="connsiteY0" fmla="*/ 0 h 216001"/>
                    <a:gd name="connsiteX1" fmla="*/ 708484 w 708484"/>
                    <a:gd name="connsiteY1" fmla="*/ 0 h 216001"/>
                    <a:gd name="connsiteX2" fmla="*/ 708484 w 708484"/>
                    <a:gd name="connsiteY2" fmla="*/ 216001 h 216001"/>
                    <a:gd name="connsiteX3" fmla="*/ 0 w 708484"/>
                    <a:gd name="connsiteY3" fmla="*/ 216001 h 216001"/>
                    <a:gd name="connsiteX4" fmla="*/ 0 w 708484"/>
                    <a:gd name="connsiteY4" fmla="*/ 0 h 216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8484" h="216001">
                      <a:moveTo>
                        <a:pt x="0" y="0"/>
                      </a:moveTo>
                      <a:lnTo>
                        <a:pt x="708484" y="0"/>
                      </a:lnTo>
                      <a:lnTo>
                        <a:pt x="708484" y="216001"/>
                      </a:lnTo>
                      <a:lnTo>
                        <a:pt x="0" y="21600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905" tIns="1905" rIns="1905" bIns="1905" numCol="1" spcCol="1270" anchor="ctr" anchorCtr="0">
                  <a:noAutofit/>
                </a:bodyPr>
                <a:lstStyle/>
                <a:p>
                  <a:pPr marL="0" lvl="0" indent="0" algn="ctr" defTabSz="1333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IN" sz="1200" kern="1200"/>
                    <a:t>Web Browsers</a:t>
                  </a:r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B019F8DB-115F-19BD-75B2-8E1151F193FA}"/>
                    </a:ext>
                  </a:extLst>
                </p:cNvPr>
                <p:cNvSpPr/>
                <p:nvPr/>
              </p:nvSpPr>
              <p:spPr>
                <a:xfrm>
                  <a:off x="8486391" y="6351620"/>
                  <a:ext cx="1425623" cy="241347"/>
                </a:xfrm>
                <a:custGeom>
                  <a:avLst/>
                  <a:gdLst>
                    <a:gd name="connsiteX0" fmla="*/ 0 w 708484"/>
                    <a:gd name="connsiteY0" fmla="*/ 0 h 216001"/>
                    <a:gd name="connsiteX1" fmla="*/ 708484 w 708484"/>
                    <a:gd name="connsiteY1" fmla="*/ 0 h 216001"/>
                    <a:gd name="connsiteX2" fmla="*/ 708484 w 708484"/>
                    <a:gd name="connsiteY2" fmla="*/ 216001 h 216001"/>
                    <a:gd name="connsiteX3" fmla="*/ 0 w 708484"/>
                    <a:gd name="connsiteY3" fmla="*/ 216001 h 216001"/>
                    <a:gd name="connsiteX4" fmla="*/ 0 w 708484"/>
                    <a:gd name="connsiteY4" fmla="*/ 0 h 216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8484" h="216001">
                      <a:moveTo>
                        <a:pt x="0" y="0"/>
                      </a:moveTo>
                      <a:lnTo>
                        <a:pt x="708484" y="0"/>
                      </a:lnTo>
                      <a:lnTo>
                        <a:pt x="708484" y="216001"/>
                      </a:lnTo>
                      <a:lnTo>
                        <a:pt x="0" y="21600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905" tIns="1905" rIns="1905" bIns="1905" numCol="1" spcCol="1270" anchor="ctr" anchorCtr="0">
                  <a:noAutofit/>
                </a:bodyPr>
                <a:lstStyle/>
                <a:p>
                  <a:pPr marL="0" lvl="0" indent="0" algn="ctr" defTabSz="1333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IN" sz="1200" kern="1200"/>
                    <a:t>File Managers</a:t>
                  </a:r>
                </a:p>
              </p:txBody>
            </p: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1B3CBF10-DA37-8E9C-16A0-C6BFB35F3D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8291427" y="3822719"/>
                  <a:ext cx="626025" cy="1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C180F55C-D358-5D5F-6515-E6E238442A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8791323" y="3924825"/>
                  <a:ext cx="1571" cy="413656"/>
                </a:xfrm>
                <a:prstGeom prst="straightConnector1">
                  <a:avLst/>
                </a:prstGeom>
                <a:ln w="190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655587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9386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1319</Words>
  <Application>Microsoft Office PowerPoint</Application>
  <PresentationFormat>Widescreen</PresentationFormat>
  <Paragraphs>188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Bhargav Nadiyana</dc:creator>
  <cp:lastModifiedBy>Bhargav Nadiyana</cp:lastModifiedBy>
  <cp:revision>20</cp:revision>
  <dcterms:created xsi:type="dcterms:W3CDTF">2024-09-20T14:55:25Z</dcterms:created>
  <dcterms:modified xsi:type="dcterms:W3CDTF">2024-09-24T17:44:49Z</dcterms:modified>
</cp:coreProperties>
</file>