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E1F94-C886-489E-ADC7-1B35C5568D5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3C991-6019-4791-A5EB-AF2FE0C60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2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joining interface....For example, these are microstructure characterization and mechanical testing done by john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1600 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8E7F-3CF8-4A70-8B82-A913A84256B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8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28A5-C530-4E23-A7D7-6469B88B39A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3254-1412-4124-A21E-B8C245C8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2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28A5-C530-4E23-A7D7-6469B88B39A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3254-1412-4124-A21E-B8C245C8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28A5-C530-4E23-A7D7-6469B88B39A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3254-1412-4124-A21E-B8C245C8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0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28A5-C530-4E23-A7D7-6469B88B39A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3254-1412-4124-A21E-B8C245C8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28A5-C530-4E23-A7D7-6469B88B39A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3254-1412-4124-A21E-B8C245C8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28A5-C530-4E23-A7D7-6469B88B39A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3254-1412-4124-A21E-B8C245C8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9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28A5-C530-4E23-A7D7-6469B88B39A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3254-1412-4124-A21E-B8C245C8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8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28A5-C530-4E23-A7D7-6469B88B39A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3254-1412-4124-A21E-B8C245C8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28A5-C530-4E23-A7D7-6469B88B39A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3254-1412-4124-A21E-B8C245C8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2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28A5-C530-4E23-A7D7-6469B88B39A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3254-1412-4124-A21E-B8C245C8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28A5-C530-4E23-A7D7-6469B88B39A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3254-1412-4124-A21E-B8C245C8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7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F28A5-C530-4E23-A7D7-6469B88B39A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54-1412-4124-A21E-B8C245C8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080.png"/><Relationship Id="rId5" Type="http://schemas.openxmlformats.org/officeDocument/2006/relationships/image" Target="../media/image3.gif"/><Relationship Id="rId10" Type="http://schemas.openxmlformats.org/officeDocument/2006/relationships/image" Target="../media/image2970.png"/><Relationship Id="rId4" Type="http://schemas.openxmlformats.org/officeDocument/2006/relationships/image" Target="../media/image2.gif"/><Relationship Id="rId9" Type="http://schemas.openxmlformats.org/officeDocument/2006/relationships/image" Target="../media/image28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F:\New SFTS\Polycrytal\New\Relaxed\TenCrystal\Normal2c125new\Macro-Texture\odf12sim_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220" y="3886200"/>
            <a:ext cx="2859087" cy="2859087"/>
          </a:xfrm>
          <a:prstGeom prst="rect">
            <a:avLst/>
          </a:prstGeom>
          <a:noFill/>
        </p:spPr>
      </p:pic>
      <p:pic>
        <p:nvPicPr>
          <p:cNvPr id="5" name="Picture 3" descr="F:\New SFTS\Polycrytal\New\Relaxed\TenCrystal\xcomp1c125new\Macro-Texture\Xcomp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895169"/>
            <a:ext cx="2862072" cy="2862072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4161472" y="647877"/>
            <a:ext cx="4753928" cy="3485585"/>
            <a:chOff x="4161472" y="647877"/>
            <a:chExt cx="4753928" cy="3485585"/>
          </a:xfrm>
        </p:grpSpPr>
        <p:pic>
          <p:nvPicPr>
            <p:cNvPr id="7" name="Picture 2" descr="F:\New SFTS\Polycrytal\New\Relaxed\TenCrystal\xcomp1c125new\vtk\xcomp.gif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61472" y="651891"/>
              <a:ext cx="4753928" cy="3472434"/>
            </a:xfrm>
            <a:prstGeom prst="rect">
              <a:avLst/>
            </a:prstGeom>
            <a:noFill/>
          </p:spPr>
        </p:pic>
        <p:grpSp>
          <p:nvGrpSpPr>
            <p:cNvPr id="8" name="Group 95"/>
            <p:cNvGrpSpPr>
              <a:grpSpLocks/>
            </p:cNvGrpSpPr>
            <p:nvPr/>
          </p:nvGrpSpPr>
          <p:grpSpPr bwMode="auto">
            <a:xfrm>
              <a:off x="5128528" y="1181100"/>
              <a:ext cx="2834372" cy="2745202"/>
              <a:chOff x="2311822" y="1488558"/>
              <a:chExt cx="4553773" cy="4410993"/>
            </a:xfrm>
          </p:grpSpPr>
          <p:grpSp>
            <p:nvGrpSpPr>
              <p:cNvPr id="16" name="Group 32"/>
              <p:cNvGrpSpPr>
                <a:grpSpLocks/>
              </p:cNvGrpSpPr>
              <p:nvPr/>
            </p:nvGrpSpPr>
            <p:grpSpPr bwMode="auto">
              <a:xfrm>
                <a:off x="2311822" y="2196383"/>
                <a:ext cx="2658139" cy="3703168"/>
                <a:chOff x="2311822" y="2196383"/>
                <a:chExt cx="2658139" cy="3703168"/>
              </a:xfrm>
            </p:grpSpPr>
            <p:grpSp>
              <p:nvGrpSpPr>
                <p:cNvPr id="70" name="Group 20"/>
                <p:cNvGrpSpPr>
                  <a:grpSpLocks/>
                </p:cNvGrpSpPr>
                <p:nvPr/>
              </p:nvGrpSpPr>
              <p:grpSpPr bwMode="auto">
                <a:xfrm>
                  <a:off x="2311822" y="2196383"/>
                  <a:ext cx="2059678" cy="2922434"/>
                  <a:chOff x="2311822" y="2196383"/>
                  <a:chExt cx="2059678" cy="2922434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>
                    <a:off x="2312233" y="2719005"/>
                    <a:ext cx="455613" cy="193696"/>
                  </a:xfrm>
                  <a:custGeom>
                    <a:avLst/>
                    <a:gdLst>
                      <a:gd name="connsiteX0" fmla="*/ 0 w 455681"/>
                      <a:gd name="connsiteY0" fmla="*/ 0 h 194424"/>
                      <a:gd name="connsiteX1" fmla="*/ 455681 w 455681"/>
                      <a:gd name="connsiteY1" fmla="*/ 194424 h 194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55681" h="194424">
                        <a:moveTo>
                          <a:pt x="0" y="0"/>
                        </a:moveTo>
                        <a:cubicBezTo>
                          <a:pt x="181006" y="85313"/>
                          <a:pt x="362013" y="170627"/>
                          <a:pt x="455681" y="194424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2" name="Freeform 81"/>
                  <p:cNvSpPr/>
                  <p:nvPr/>
                </p:nvSpPr>
                <p:spPr>
                  <a:xfrm>
                    <a:off x="2771021" y="2196660"/>
                    <a:ext cx="230187" cy="719217"/>
                  </a:xfrm>
                  <a:custGeom>
                    <a:avLst/>
                    <a:gdLst>
                      <a:gd name="connsiteX0" fmla="*/ 0 w 230878"/>
                      <a:gd name="connsiteY0" fmla="*/ 719976 h 719976"/>
                      <a:gd name="connsiteX1" fmla="*/ 230878 w 230878"/>
                      <a:gd name="connsiteY1" fmla="*/ 0 h 719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0878" h="719976">
                        <a:moveTo>
                          <a:pt x="0" y="719976"/>
                        </a:moveTo>
                        <a:cubicBezTo>
                          <a:pt x="81516" y="442010"/>
                          <a:pt x="163032" y="164045"/>
                          <a:pt x="230878" y="0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3" name="Freeform 82"/>
                  <p:cNvSpPr/>
                  <p:nvPr/>
                </p:nvSpPr>
                <p:spPr>
                  <a:xfrm>
                    <a:off x="2764671" y="2912701"/>
                    <a:ext cx="309562" cy="577913"/>
                  </a:xfrm>
                  <a:custGeom>
                    <a:avLst/>
                    <a:gdLst>
                      <a:gd name="connsiteX0" fmla="*/ 0 w 309863"/>
                      <a:gd name="connsiteY0" fmla="*/ 0 h 577196"/>
                      <a:gd name="connsiteX1" fmla="*/ 309863 w 309863"/>
                      <a:gd name="connsiteY1" fmla="*/ 577196 h 577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09863" h="577196">
                        <a:moveTo>
                          <a:pt x="0" y="0"/>
                        </a:moveTo>
                        <a:cubicBezTo>
                          <a:pt x="119489" y="243030"/>
                          <a:pt x="238979" y="486060"/>
                          <a:pt x="309863" y="577196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4" name="Freeform 83"/>
                  <p:cNvSpPr/>
                  <p:nvPr/>
                </p:nvSpPr>
                <p:spPr>
                  <a:xfrm>
                    <a:off x="3074233" y="3490614"/>
                    <a:ext cx="1060450" cy="260378"/>
                  </a:xfrm>
                  <a:custGeom>
                    <a:avLst/>
                    <a:gdLst>
                      <a:gd name="connsiteX0" fmla="*/ 0 w 1060218"/>
                      <a:gd name="connsiteY0" fmla="*/ 0 h 261257"/>
                      <a:gd name="connsiteX1" fmla="*/ 1060218 w 1060218"/>
                      <a:gd name="connsiteY1" fmla="*/ 261257 h 261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60218" h="261257">
                        <a:moveTo>
                          <a:pt x="0" y="0"/>
                        </a:moveTo>
                        <a:lnTo>
                          <a:pt x="1060218" y="261257"/>
                        </a:ln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5" name="Freeform 84"/>
                  <p:cNvSpPr/>
                  <p:nvPr/>
                </p:nvSpPr>
                <p:spPr>
                  <a:xfrm>
                    <a:off x="4134683" y="3747817"/>
                    <a:ext cx="233363" cy="401681"/>
                  </a:xfrm>
                  <a:custGeom>
                    <a:avLst/>
                    <a:gdLst>
                      <a:gd name="connsiteX0" fmla="*/ 0 w 233916"/>
                      <a:gd name="connsiteY0" fmla="*/ 0 h 401000"/>
                      <a:gd name="connsiteX1" fmla="*/ 233916 w 233916"/>
                      <a:gd name="connsiteY1" fmla="*/ 401000 h 401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916" h="401000">
                        <a:moveTo>
                          <a:pt x="0" y="0"/>
                        </a:moveTo>
                        <a:cubicBezTo>
                          <a:pt x="102781" y="164045"/>
                          <a:pt x="205563" y="328091"/>
                          <a:pt x="233916" y="401000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6" name="Freeform 85"/>
                  <p:cNvSpPr/>
                  <p:nvPr/>
                </p:nvSpPr>
                <p:spPr>
                  <a:xfrm>
                    <a:off x="4042608" y="4152674"/>
                    <a:ext cx="328613" cy="892272"/>
                  </a:xfrm>
                  <a:custGeom>
                    <a:avLst/>
                    <a:gdLst>
                      <a:gd name="connsiteX0" fmla="*/ 328090 w 328090"/>
                      <a:gd name="connsiteY0" fmla="*/ 0 h 893135"/>
                      <a:gd name="connsiteX1" fmla="*/ 0 w 328090"/>
                      <a:gd name="connsiteY1" fmla="*/ 893135 h 893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8090" h="893135">
                        <a:moveTo>
                          <a:pt x="328090" y="0"/>
                        </a:moveTo>
                        <a:cubicBezTo>
                          <a:pt x="193411" y="362266"/>
                          <a:pt x="58732" y="724533"/>
                          <a:pt x="0" y="893135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7" name="Freeform 86"/>
                  <p:cNvSpPr/>
                  <p:nvPr/>
                </p:nvSpPr>
                <p:spPr>
                  <a:xfrm>
                    <a:off x="3506033" y="5035420"/>
                    <a:ext cx="533400" cy="42868"/>
                  </a:xfrm>
                  <a:custGeom>
                    <a:avLst/>
                    <a:gdLst>
                      <a:gd name="connsiteX0" fmla="*/ 534666 w 534666"/>
                      <a:gd name="connsiteY0" fmla="*/ 0 h 42530"/>
                      <a:gd name="connsiteX1" fmla="*/ 0 w 534666"/>
                      <a:gd name="connsiteY1" fmla="*/ 42530 h 42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34666" h="42530">
                        <a:moveTo>
                          <a:pt x="534666" y="0"/>
                        </a:moveTo>
                        <a:lnTo>
                          <a:pt x="0" y="42530"/>
                        </a:ln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" name="Freeform 87"/>
                  <p:cNvSpPr/>
                  <p:nvPr/>
                </p:nvSpPr>
                <p:spPr>
                  <a:xfrm>
                    <a:off x="3263146" y="4859189"/>
                    <a:ext cx="239712" cy="219099"/>
                  </a:xfrm>
                  <a:custGeom>
                    <a:avLst/>
                    <a:gdLst>
                      <a:gd name="connsiteX0" fmla="*/ 239992 w 239992"/>
                      <a:gd name="connsiteY0" fmla="*/ 218727 h 218727"/>
                      <a:gd name="connsiteX1" fmla="*/ 0 w 239992"/>
                      <a:gd name="connsiteY1" fmla="*/ 0 h 21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9992" h="218727">
                        <a:moveTo>
                          <a:pt x="239992" y="218727"/>
                        </a:moveTo>
                        <a:cubicBezTo>
                          <a:pt x="132654" y="133413"/>
                          <a:pt x="25316" y="48100"/>
                          <a:pt x="0" y="0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" name="Freeform 88"/>
                  <p:cNvSpPr/>
                  <p:nvPr/>
                </p:nvSpPr>
                <p:spPr>
                  <a:xfrm>
                    <a:off x="3045658" y="3493790"/>
                    <a:ext cx="220663" cy="1368574"/>
                  </a:xfrm>
                  <a:custGeom>
                    <a:avLst/>
                    <a:gdLst>
                      <a:gd name="connsiteX0" fmla="*/ 219740 w 219740"/>
                      <a:gd name="connsiteY0" fmla="*/ 1370081 h 1370081"/>
                      <a:gd name="connsiteX1" fmla="*/ 34430 w 219740"/>
                      <a:gd name="connsiteY1" fmla="*/ 495173 h 1370081"/>
                      <a:gd name="connsiteX2" fmla="*/ 28354 w 219740"/>
                      <a:gd name="connsiteY2" fmla="*/ 0 h 1370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9740" h="1370081">
                        <a:moveTo>
                          <a:pt x="219740" y="1370081"/>
                        </a:moveTo>
                        <a:cubicBezTo>
                          <a:pt x="143034" y="1046800"/>
                          <a:pt x="66328" y="723520"/>
                          <a:pt x="34430" y="495173"/>
                        </a:cubicBezTo>
                        <a:cubicBezTo>
                          <a:pt x="2532" y="266826"/>
                          <a:pt x="0" y="80504"/>
                          <a:pt x="28354" y="0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0" name="Freeform 89"/>
                  <p:cNvSpPr/>
                  <p:nvPr/>
                </p:nvSpPr>
                <p:spPr>
                  <a:xfrm>
                    <a:off x="3093283" y="4865539"/>
                    <a:ext cx="173038" cy="69858"/>
                  </a:xfrm>
                  <a:custGeom>
                    <a:avLst/>
                    <a:gdLst>
                      <a:gd name="connsiteX0" fmla="*/ 173159 w 173159"/>
                      <a:gd name="connsiteY0" fmla="*/ 0 h 69871"/>
                      <a:gd name="connsiteX1" fmla="*/ 0 w 173159"/>
                      <a:gd name="connsiteY1" fmla="*/ 69871 h 69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3159" h="69871">
                        <a:moveTo>
                          <a:pt x="173159" y="0"/>
                        </a:moveTo>
                        <a:cubicBezTo>
                          <a:pt x="97971" y="27087"/>
                          <a:pt x="22784" y="54175"/>
                          <a:pt x="0" y="69871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1" name="Freeform 90"/>
                  <p:cNvSpPr/>
                  <p:nvPr/>
                </p:nvSpPr>
                <p:spPr>
                  <a:xfrm>
                    <a:off x="3064708" y="4938572"/>
                    <a:ext cx="25400" cy="179407"/>
                  </a:xfrm>
                  <a:custGeom>
                    <a:avLst/>
                    <a:gdLst>
                      <a:gd name="connsiteX0" fmla="*/ 24810 w 24810"/>
                      <a:gd name="connsiteY0" fmla="*/ 0 h 179234"/>
                      <a:gd name="connsiteX1" fmla="*/ 3544 w 24810"/>
                      <a:gd name="connsiteY1" fmla="*/ 179234 h 179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810" h="179234">
                        <a:moveTo>
                          <a:pt x="24810" y="0"/>
                        </a:moveTo>
                        <a:cubicBezTo>
                          <a:pt x="12405" y="73921"/>
                          <a:pt x="0" y="147843"/>
                          <a:pt x="3544" y="179234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2" name="Freeform 91"/>
                  <p:cNvSpPr/>
                  <p:nvPr/>
                </p:nvSpPr>
                <p:spPr>
                  <a:xfrm>
                    <a:off x="2391608" y="4300328"/>
                    <a:ext cx="698500" cy="638245"/>
                  </a:xfrm>
                  <a:custGeom>
                    <a:avLst/>
                    <a:gdLst>
                      <a:gd name="connsiteX0" fmla="*/ 698711 w 698711"/>
                      <a:gd name="connsiteY0" fmla="*/ 637954 h 637954"/>
                      <a:gd name="connsiteX1" fmla="*/ 422264 w 698711"/>
                      <a:gd name="connsiteY1" fmla="*/ 306825 h 637954"/>
                      <a:gd name="connsiteX2" fmla="*/ 0 w 698711"/>
                      <a:gd name="connsiteY2" fmla="*/ 0 h 6379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98711" h="637954">
                        <a:moveTo>
                          <a:pt x="698711" y="637954"/>
                        </a:moveTo>
                        <a:cubicBezTo>
                          <a:pt x="618713" y="525552"/>
                          <a:pt x="538716" y="413151"/>
                          <a:pt x="422264" y="306825"/>
                        </a:cubicBezTo>
                        <a:cubicBezTo>
                          <a:pt x="305812" y="200499"/>
                          <a:pt x="152906" y="100249"/>
                          <a:pt x="0" y="0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71" name="Group 31"/>
                <p:cNvGrpSpPr>
                  <a:grpSpLocks/>
                </p:cNvGrpSpPr>
                <p:nvPr/>
              </p:nvGrpSpPr>
              <p:grpSpPr bwMode="auto">
                <a:xfrm>
                  <a:off x="3505706" y="5036795"/>
                  <a:ext cx="1464255" cy="862756"/>
                  <a:chOff x="3505706" y="5036795"/>
                  <a:chExt cx="1464255" cy="862756"/>
                </a:xfrm>
              </p:grpSpPr>
              <p:sp>
                <p:nvSpPr>
                  <p:cNvPr id="72" name="Freeform 71"/>
                  <p:cNvSpPr/>
                  <p:nvPr/>
                </p:nvSpPr>
                <p:spPr>
                  <a:xfrm>
                    <a:off x="3506033" y="5083050"/>
                    <a:ext cx="52388" cy="120663"/>
                  </a:xfrm>
                  <a:custGeom>
                    <a:avLst/>
                    <a:gdLst>
                      <a:gd name="connsiteX0" fmla="*/ 0 w 51644"/>
                      <a:gd name="connsiteY0" fmla="*/ 0 h 121515"/>
                      <a:gd name="connsiteX1" fmla="*/ 51644 w 51644"/>
                      <a:gd name="connsiteY1" fmla="*/ 121515 h 1215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1644" h="121515">
                        <a:moveTo>
                          <a:pt x="0" y="0"/>
                        </a:moveTo>
                        <a:cubicBezTo>
                          <a:pt x="16202" y="52403"/>
                          <a:pt x="32404" y="104807"/>
                          <a:pt x="51644" y="121515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3" name="Freeform 72"/>
                  <p:cNvSpPr/>
                  <p:nvPr/>
                </p:nvSpPr>
                <p:spPr>
                  <a:xfrm>
                    <a:off x="3558421" y="5206889"/>
                    <a:ext cx="117475" cy="352463"/>
                  </a:xfrm>
                  <a:custGeom>
                    <a:avLst/>
                    <a:gdLst>
                      <a:gd name="connsiteX0" fmla="*/ 0 w 118477"/>
                      <a:gd name="connsiteY0" fmla="*/ 0 h 352393"/>
                      <a:gd name="connsiteX1" fmla="*/ 118477 w 118477"/>
                      <a:gd name="connsiteY1" fmla="*/ 352393 h 352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8477" h="352393">
                        <a:moveTo>
                          <a:pt x="0" y="0"/>
                        </a:moveTo>
                        <a:cubicBezTo>
                          <a:pt x="39998" y="147843"/>
                          <a:pt x="79997" y="295686"/>
                          <a:pt x="118477" y="352393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4" name="Freeform 73"/>
                  <p:cNvSpPr/>
                  <p:nvPr/>
                </p:nvSpPr>
                <p:spPr>
                  <a:xfrm>
                    <a:off x="3555246" y="5200538"/>
                    <a:ext cx="569912" cy="474715"/>
                  </a:xfrm>
                  <a:custGeom>
                    <a:avLst/>
                    <a:gdLst>
                      <a:gd name="connsiteX0" fmla="*/ 0 w 571121"/>
                      <a:gd name="connsiteY0" fmla="*/ 0 h 473908"/>
                      <a:gd name="connsiteX1" fmla="*/ 148856 w 571121"/>
                      <a:gd name="connsiteY1" fmla="*/ 78985 h 473908"/>
                      <a:gd name="connsiteX2" fmla="*/ 571121 w 571121"/>
                      <a:gd name="connsiteY2" fmla="*/ 473908 h 4739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1121" h="473908">
                        <a:moveTo>
                          <a:pt x="0" y="0"/>
                        </a:moveTo>
                        <a:cubicBezTo>
                          <a:pt x="26834" y="0"/>
                          <a:pt x="53669" y="0"/>
                          <a:pt x="148856" y="78985"/>
                        </a:cubicBezTo>
                        <a:cubicBezTo>
                          <a:pt x="244043" y="157970"/>
                          <a:pt x="490111" y="405050"/>
                          <a:pt x="571121" y="473908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5" name="Freeform 74"/>
                  <p:cNvSpPr/>
                  <p:nvPr/>
                </p:nvSpPr>
                <p:spPr>
                  <a:xfrm>
                    <a:off x="4098171" y="5683190"/>
                    <a:ext cx="39687" cy="163531"/>
                  </a:xfrm>
                  <a:custGeom>
                    <a:avLst/>
                    <a:gdLst>
                      <a:gd name="connsiteX0" fmla="*/ 39492 w 39492"/>
                      <a:gd name="connsiteY0" fmla="*/ 0 h 164045"/>
                      <a:gd name="connsiteX1" fmla="*/ 0 w 39492"/>
                      <a:gd name="connsiteY1" fmla="*/ 164045 h 164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492" h="164045">
                        <a:moveTo>
                          <a:pt x="39492" y="0"/>
                        </a:moveTo>
                        <a:cubicBezTo>
                          <a:pt x="24303" y="61770"/>
                          <a:pt x="9114" y="123540"/>
                          <a:pt x="0" y="164045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" name="Freeform 75"/>
                  <p:cNvSpPr/>
                  <p:nvPr/>
                </p:nvSpPr>
                <p:spPr>
                  <a:xfrm>
                    <a:off x="4137858" y="5589518"/>
                    <a:ext cx="139700" cy="82559"/>
                  </a:xfrm>
                  <a:custGeom>
                    <a:avLst/>
                    <a:gdLst>
                      <a:gd name="connsiteX0" fmla="*/ 0 w 139742"/>
                      <a:gd name="connsiteY0" fmla="*/ 82022 h 82022"/>
                      <a:gd name="connsiteX1" fmla="*/ 139742 w 139742"/>
                      <a:gd name="connsiteY1" fmla="*/ 0 h 82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9742" h="82022">
                        <a:moveTo>
                          <a:pt x="0" y="82022"/>
                        </a:moveTo>
                        <a:cubicBezTo>
                          <a:pt x="62529" y="56200"/>
                          <a:pt x="125059" y="30379"/>
                          <a:pt x="139742" y="0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7" name="Freeform 76"/>
                  <p:cNvSpPr/>
                  <p:nvPr/>
                </p:nvSpPr>
                <p:spPr>
                  <a:xfrm>
                    <a:off x="4041021" y="5037008"/>
                    <a:ext cx="236537" cy="562036"/>
                  </a:xfrm>
                  <a:custGeom>
                    <a:avLst/>
                    <a:gdLst>
                      <a:gd name="connsiteX0" fmla="*/ 0 w 236954"/>
                      <a:gd name="connsiteY0" fmla="*/ 0 h 562006"/>
                      <a:gd name="connsiteX1" fmla="*/ 115439 w 236954"/>
                      <a:gd name="connsiteY1" fmla="*/ 243030 h 562006"/>
                      <a:gd name="connsiteX2" fmla="*/ 236954 w 236954"/>
                      <a:gd name="connsiteY2" fmla="*/ 562006 h 562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6954" h="562006">
                        <a:moveTo>
                          <a:pt x="0" y="0"/>
                        </a:moveTo>
                        <a:cubicBezTo>
                          <a:pt x="37973" y="74681"/>
                          <a:pt x="75947" y="149362"/>
                          <a:pt x="115439" y="243030"/>
                        </a:cubicBezTo>
                        <a:cubicBezTo>
                          <a:pt x="154931" y="336698"/>
                          <a:pt x="216702" y="486059"/>
                          <a:pt x="236954" y="562006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8" name="Freeform 77"/>
                  <p:cNvSpPr/>
                  <p:nvPr/>
                </p:nvSpPr>
                <p:spPr>
                  <a:xfrm>
                    <a:off x="4280733" y="5592694"/>
                    <a:ext cx="290513" cy="187345"/>
                  </a:xfrm>
                  <a:custGeom>
                    <a:avLst/>
                    <a:gdLst>
                      <a:gd name="connsiteX0" fmla="*/ 0 w 291636"/>
                      <a:gd name="connsiteY0" fmla="*/ 0 h 188348"/>
                      <a:gd name="connsiteX1" fmla="*/ 291636 w 291636"/>
                      <a:gd name="connsiteY1" fmla="*/ 188348 h 1883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91636" h="188348">
                        <a:moveTo>
                          <a:pt x="0" y="0"/>
                        </a:moveTo>
                        <a:cubicBezTo>
                          <a:pt x="105566" y="70377"/>
                          <a:pt x="211132" y="140755"/>
                          <a:pt x="291636" y="188348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Freeform 78"/>
                  <p:cNvSpPr/>
                  <p:nvPr/>
                </p:nvSpPr>
                <p:spPr>
                  <a:xfrm>
                    <a:off x="4580771" y="5749873"/>
                    <a:ext cx="388937" cy="33342"/>
                  </a:xfrm>
                  <a:custGeom>
                    <a:avLst/>
                    <a:gdLst>
                      <a:gd name="connsiteX0" fmla="*/ 0 w 388847"/>
                      <a:gd name="connsiteY0" fmla="*/ 33417 h 33417"/>
                      <a:gd name="connsiteX1" fmla="*/ 212651 w 388847"/>
                      <a:gd name="connsiteY1" fmla="*/ 3038 h 33417"/>
                      <a:gd name="connsiteX2" fmla="*/ 388847 w 388847"/>
                      <a:gd name="connsiteY2" fmla="*/ 15189 h 33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8847" h="33417">
                        <a:moveTo>
                          <a:pt x="0" y="33417"/>
                        </a:moveTo>
                        <a:cubicBezTo>
                          <a:pt x="73921" y="19746"/>
                          <a:pt x="147843" y="6076"/>
                          <a:pt x="212651" y="3038"/>
                        </a:cubicBezTo>
                        <a:cubicBezTo>
                          <a:pt x="277459" y="0"/>
                          <a:pt x="333153" y="7594"/>
                          <a:pt x="388847" y="15189"/>
                        </a:cubicBez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Freeform 79"/>
                  <p:cNvSpPr/>
                  <p:nvPr/>
                </p:nvSpPr>
                <p:spPr>
                  <a:xfrm>
                    <a:off x="4936371" y="5768925"/>
                    <a:ext cx="26987" cy="130189"/>
                  </a:xfrm>
                  <a:custGeom>
                    <a:avLst/>
                    <a:gdLst>
                      <a:gd name="connsiteX0" fmla="*/ 27341 w 27341"/>
                      <a:gd name="connsiteY0" fmla="*/ 0 h 130629"/>
                      <a:gd name="connsiteX1" fmla="*/ 0 w 27341"/>
                      <a:gd name="connsiteY1" fmla="*/ 130629 h 130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341" h="130629">
                        <a:moveTo>
                          <a:pt x="27341" y="0"/>
                        </a:moveTo>
                        <a:lnTo>
                          <a:pt x="0" y="130629"/>
                        </a:lnTo>
                      </a:path>
                    </a:pathLst>
                  </a:cu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7" name="Freeform 16"/>
              <p:cNvSpPr/>
              <p:nvPr/>
            </p:nvSpPr>
            <p:spPr>
              <a:xfrm>
                <a:off x="2691646" y="1737823"/>
                <a:ext cx="179387" cy="23815"/>
              </a:xfrm>
              <a:custGeom>
                <a:avLst/>
                <a:gdLst>
                  <a:gd name="connsiteX0" fmla="*/ 0 w 179235"/>
                  <a:gd name="connsiteY0" fmla="*/ 0 h 24303"/>
                  <a:gd name="connsiteX1" fmla="*/ 179235 w 179235"/>
                  <a:gd name="connsiteY1" fmla="*/ 24303 h 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9235" h="24303">
                    <a:moveTo>
                      <a:pt x="0" y="0"/>
                    </a:moveTo>
                    <a:cubicBezTo>
                      <a:pt x="72909" y="11898"/>
                      <a:pt x="145818" y="23797"/>
                      <a:pt x="179235" y="24303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2871033" y="1640975"/>
                <a:ext cx="230188" cy="117488"/>
              </a:xfrm>
              <a:custGeom>
                <a:avLst/>
                <a:gdLst>
                  <a:gd name="connsiteX0" fmla="*/ 0 w 230878"/>
                  <a:gd name="connsiteY0" fmla="*/ 118477 h 118477"/>
                  <a:gd name="connsiteX1" fmla="*/ 230878 w 230878"/>
                  <a:gd name="connsiteY1" fmla="*/ 0 h 11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878" h="118477">
                    <a:moveTo>
                      <a:pt x="0" y="118477"/>
                    </a:moveTo>
                    <a:lnTo>
                      <a:pt x="230878" y="0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2867858" y="1761638"/>
                <a:ext cx="358775" cy="258791"/>
              </a:xfrm>
              <a:custGeom>
                <a:avLst/>
                <a:gdLst>
                  <a:gd name="connsiteX0" fmla="*/ 0 w 358469"/>
                  <a:gd name="connsiteY0" fmla="*/ 0 h 258219"/>
                  <a:gd name="connsiteX1" fmla="*/ 142780 w 358469"/>
                  <a:gd name="connsiteY1" fmla="*/ 148856 h 258219"/>
                  <a:gd name="connsiteX2" fmla="*/ 358469 w 358469"/>
                  <a:gd name="connsiteY2" fmla="*/ 258219 h 25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469" h="258219">
                    <a:moveTo>
                      <a:pt x="0" y="0"/>
                    </a:moveTo>
                    <a:cubicBezTo>
                      <a:pt x="41517" y="52910"/>
                      <a:pt x="83035" y="105820"/>
                      <a:pt x="142780" y="148856"/>
                    </a:cubicBezTo>
                    <a:cubicBezTo>
                      <a:pt x="202525" y="191893"/>
                      <a:pt x="280497" y="225056"/>
                      <a:pt x="358469" y="258219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229808" y="1856898"/>
                <a:ext cx="1676400" cy="163531"/>
              </a:xfrm>
              <a:custGeom>
                <a:avLst/>
                <a:gdLst>
                  <a:gd name="connsiteX0" fmla="*/ 0 w 1676906"/>
                  <a:gd name="connsiteY0" fmla="*/ 164045 h 164045"/>
                  <a:gd name="connsiteX1" fmla="*/ 966044 w 1676906"/>
                  <a:gd name="connsiteY1" fmla="*/ 54682 h 164045"/>
                  <a:gd name="connsiteX2" fmla="*/ 1676906 w 1676906"/>
                  <a:gd name="connsiteY2" fmla="*/ 0 h 164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906" h="164045">
                    <a:moveTo>
                      <a:pt x="0" y="164045"/>
                    </a:moveTo>
                    <a:lnTo>
                      <a:pt x="966044" y="54682"/>
                    </a:lnTo>
                    <a:cubicBezTo>
                      <a:pt x="1245528" y="27341"/>
                      <a:pt x="1549315" y="10633"/>
                      <a:pt x="1676906" y="0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909383" y="1718771"/>
                <a:ext cx="90488" cy="134952"/>
              </a:xfrm>
              <a:custGeom>
                <a:avLst/>
                <a:gdLst>
                  <a:gd name="connsiteX0" fmla="*/ 0 w 91136"/>
                  <a:gd name="connsiteY0" fmla="*/ 133666 h 133666"/>
                  <a:gd name="connsiteX1" fmla="*/ 91136 w 91136"/>
                  <a:gd name="connsiteY1" fmla="*/ 0 h 13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136" h="133666">
                    <a:moveTo>
                      <a:pt x="0" y="133666"/>
                    </a:moveTo>
                    <a:lnTo>
                      <a:pt x="91136" y="0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5003046" y="1488558"/>
                <a:ext cx="319087" cy="225450"/>
              </a:xfrm>
              <a:custGeom>
                <a:avLst/>
                <a:gdLst>
                  <a:gd name="connsiteX0" fmla="*/ 0 w 318977"/>
                  <a:gd name="connsiteY0" fmla="*/ 224803 h 224803"/>
                  <a:gd name="connsiteX1" fmla="*/ 136704 w 318977"/>
                  <a:gd name="connsiteY1" fmla="*/ 97212 h 224803"/>
                  <a:gd name="connsiteX2" fmla="*/ 318977 w 318977"/>
                  <a:gd name="connsiteY2" fmla="*/ 0 h 22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977" h="224803">
                    <a:moveTo>
                      <a:pt x="0" y="224803"/>
                    </a:moveTo>
                    <a:cubicBezTo>
                      <a:pt x="41770" y="179741"/>
                      <a:pt x="83541" y="134679"/>
                      <a:pt x="136704" y="97212"/>
                    </a:cubicBezTo>
                    <a:cubicBezTo>
                      <a:pt x="189867" y="59745"/>
                      <a:pt x="254422" y="29872"/>
                      <a:pt x="318977" y="0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669546" y="1491733"/>
                <a:ext cx="1333500" cy="219099"/>
              </a:xfrm>
              <a:custGeom>
                <a:avLst/>
                <a:gdLst>
                  <a:gd name="connsiteX0" fmla="*/ 1333627 w 1333627"/>
                  <a:gd name="connsiteY0" fmla="*/ 218727 h 218727"/>
                  <a:gd name="connsiteX1" fmla="*/ 677446 w 1333627"/>
                  <a:gd name="connsiteY1" fmla="*/ 130629 h 218727"/>
                  <a:gd name="connsiteX2" fmla="*/ 0 w 1333627"/>
                  <a:gd name="connsiteY2" fmla="*/ 0 h 218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627" h="218727">
                    <a:moveTo>
                      <a:pt x="1333627" y="218727"/>
                    </a:moveTo>
                    <a:cubicBezTo>
                      <a:pt x="1116672" y="192905"/>
                      <a:pt x="899717" y="167084"/>
                      <a:pt x="677446" y="130629"/>
                    </a:cubicBezTo>
                    <a:cubicBezTo>
                      <a:pt x="455175" y="94175"/>
                      <a:pt x="227587" y="47087"/>
                      <a:pt x="0" y="0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4909383" y="1856898"/>
                <a:ext cx="558800" cy="490591"/>
              </a:xfrm>
              <a:custGeom>
                <a:avLst/>
                <a:gdLst>
                  <a:gd name="connsiteX0" fmla="*/ 0 w 558969"/>
                  <a:gd name="connsiteY0" fmla="*/ 0 h 492135"/>
                  <a:gd name="connsiteX1" fmla="*/ 261257 w 558969"/>
                  <a:gd name="connsiteY1" fmla="*/ 145818 h 492135"/>
                  <a:gd name="connsiteX2" fmla="*/ 558969 w 558969"/>
                  <a:gd name="connsiteY2" fmla="*/ 492135 h 492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8969" h="492135">
                    <a:moveTo>
                      <a:pt x="0" y="0"/>
                    </a:moveTo>
                    <a:cubicBezTo>
                      <a:pt x="84048" y="31898"/>
                      <a:pt x="168096" y="63796"/>
                      <a:pt x="261257" y="145818"/>
                    </a:cubicBezTo>
                    <a:cubicBezTo>
                      <a:pt x="354418" y="227840"/>
                      <a:pt x="456693" y="359987"/>
                      <a:pt x="558969" y="492135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007558" y="2137917"/>
                <a:ext cx="163513" cy="52393"/>
              </a:xfrm>
              <a:custGeom>
                <a:avLst/>
                <a:gdLst>
                  <a:gd name="connsiteX0" fmla="*/ 0 w 164045"/>
                  <a:gd name="connsiteY0" fmla="*/ 51644 h 51644"/>
                  <a:gd name="connsiteX1" fmla="*/ 164045 w 164045"/>
                  <a:gd name="connsiteY1" fmla="*/ 0 h 5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045" h="51644">
                    <a:moveTo>
                      <a:pt x="0" y="51644"/>
                    </a:moveTo>
                    <a:cubicBezTo>
                      <a:pt x="56707" y="31391"/>
                      <a:pt x="113414" y="11139"/>
                      <a:pt x="164045" y="0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171071" y="2020429"/>
                <a:ext cx="55562" cy="115900"/>
              </a:xfrm>
              <a:custGeom>
                <a:avLst/>
                <a:gdLst>
                  <a:gd name="connsiteX0" fmla="*/ 0 w 54682"/>
                  <a:gd name="connsiteY0" fmla="*/ 115439 h 115439"/>
                  <a:gd name="connsiteX1" fmla="*/ 54682 w 54682"/>
                  <a:gd name="connsiteY1" fmla="*/ 0 h 11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82" h="115439">
                    <a:moveTo>
                      <a:pt x="0" y="115439"/>
                    </a:moveTo>
                    <a:cubicBezTo>
                      <a:pt x="16455" y="67846"/>
                      <a:pt x="32911" y="20253"/>
                      <a:pt x="54682" y="0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171071" y="2136329"/>
                <a:ext cx="608012" cy="230213"/>
              </a:xfrm>
              <a:custGeom>
                <a:avLst/>
                <a:gdLst>
                  <a:gd name="connsiteX0" fmla="*/ 0 w 607575"/>
                  <a:gd name="connsiteY0" fmla="*/ 0 h 230879"/>
                  <a:gd name="connsiteX1" fmla="*/ 607575 w 607575"/>
                  <a:gd name="connsiteY1" fmla="*/ 230879 h 23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7575" h="230879">
                    <a:moveTo>
                      <a:pt x="0" y="0"/>
                    </a:moveTo>
                    <a:lnTo>
                      <a:pt x="607575" y="230879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755271" y="2366542"/>
                <a:ext cx="42862" cy="196871"/>
              </a:xfrm>
              <a:custGeom>
                <a:avLst/>
                <a:gdLst>
                  <a:gd name="connsiteX0" fmla="*/ 26834 w 42023"/>
                  <a:gd name="connsiteY0" fmla="*/ 0 h 197461"/>
                  <a:gd name="connsiteX1" fmla="*/ 2531 w 42023"/>
                  <a:gd name="connsiteY1" fmla="*/ 100249 h 197461"/>
                  <a:gd name="connsiteX2" fmla="*/ 42023 w 42023"/>
                  <a:gd name="connsiteY2" fmla="*/ 197461 h 19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023" h="197461">
                    <a:moveTo>
                      <a:pt x="26834" y="0"/>
                    </a:moveTo>
                    <a:cubicBezTo>
                      <a:pt x="13417" y="33669"/>
                      <a:pt x="0" y="67339"/>
                      <a:pt x="2531" y="100249"/>
                    </a:cubicBezTo>
                    <a:cubicBezTo>
                      <a:pt x="5063" y="133159"/>
                      <a:pt x="23543" y="165310"/>
                      <a:pt x="42023" y="197461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3788608" y="2353840"/>
                <a:ext cx="668338" cy="42867"/>
              </a:xfrm>
              <a:custGeom>
                <a:avLst/>
                <a:gdLst>
                  <a:gd name="connsiteX0" fmla="*/ 0 w 668332"/>
                  <a:gd name="connsiteY0" fmla="*/ 19239 h 43542"/>
                  <a:gd name="connsiteX1" fmla="*/ 291635 w 668332"/>
                  <a:gd name="connsiteY1" fmla="*/ 4050 h 43542"/>
                  <a:gd name="connsiteX2" fmla="*/ 668332 w 668332"/>
                  <a:gd name="connsiteY2" fmla="*/ 43542 h 4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8332" h="43542">
                    <a:moveTo>
                      <a:pt x="0" y="19239"/>
                    </a:moveTo>
                    <a:cubicBezTo>
                      <a:pt x="90123" y="9619"/>
                      <a:pt x="180246" y="0"/>
                      <a:pt x="291635" y="4050"/>
                    </a:cubicBezTo>
                    <a:cubicBezTo>
                      <a:pt x="403024" y="8100"/>
                      <a:pt x="535678" y="25821"/>
                      <a:pt x="668332" y="43542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4456946" y="2396707"/>
                <a:ext cx="469900" cy="123839"/>
              </a:xfrm>
              <a:custGeom>
                <a:avLst/>
                <a:gdLst>
                  <a:gd name="connsiteX0" fmla="*/ 0 w 470870"/>
                  <a:gd name="connsiteY0" fmla="*/ 0 h 124553"/>
                  <a:gd name="connsiteX1" fmla="*/ 97212 w 470870"/>
                  <a:gd name="connsiteY1" fmla="*/ 21266 h 124553"/>
                  <a:gd name="connsiteX2" fmla="*/ 470870 w 470870"/>
                  <a:gd name="connsiteY2" fmla="*/ 124553 h 124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0870" h="124553">
                    <a:moveTo>
                      <a:pt x="0" y="0"/>
                    </a:moveTo>
                    <a:cubicBezTo>
                      <a:pt x="9367" y="253"/>
                      <a:pt x="18734" y="507"/>
                      <a:pt x="97212" y="21266"/>
                    </a:cubicBezTo>
                    <a:cubicBezTo>
                      <a:pt x="175690" y="42025"/>
                      <a:pt x="323280" y="83289"/>
                      <a:pt x="470870" y="124553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4930021" y="2423698"/>
                <a:ext cx="531812" cy="96848"/>
              </a:xfrm>
              <a:custGeom>
                <a:avLst/>
                <a:gdLst>
                  <a:gd name="connsiteX0" fmla="*/ 0 w 531628"/>
                  <a:gd name="connsiteY0" fmla="*/ 97212 h 97212"/>
                  <a:gd name="connsiteX1" fmla="*/ 300750 w 531628"/>
                  <a:gd name="connsiteY1" fmla="*/ 57720 h 97212"/>
                  <a:gd name="connsiteX2" fmla="*/ 531628 w 531628"/>
                  <a:gd name="connsiteY2" fmla="*/ 0 h 97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628" h="97212">
                    <a:moveTo>
                      <a:pt x="0" y="97212"/>
                    </a:moveTo>
                    <a:cubicBezTo>
                      <a:pt x="106072" y="85567"/>
                      <a:pt x="212145" y="73922"/>
                      <a:pt x="300750" y="57720"/>
                    </a:cubicBezTo>
                    <a:cubicBezTo>
                      <a:pt x="389355" y="41518"/>
                      <a:pt x="460491" y="20759"/>
                      <a:pt x="531628" y="0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458658" y="2339551"/>
                <a:ext cx="9525" cy="87323"/>
              </a:xfrm>
              <a:custGeom>
                <a:avLst/>
                <a:gdLst>
                  <a:gd name="connsiteX0" fmla="*/ 0 w 9114"/>
                  <a:gd name="connsiteY0" fmla="*/ 0 h 88098"/>
                  <a:gd name="connsiteX1" fmla="*/ 9114 w 9114"/>
                  <a:gd name="connsiteY1" fmla="*/ 88098 h 8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14" h="88098">
                    <a:moveTo>
                      <a:pt x="0" y="0"/>
                    </a:moveTo>
                    <a:cubicBezTo>
                      <a:pt x="3797" y="27087"/>
                      <a:pt x="7595" y="54175"/>
                      <a:pt x="9114" y="88098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4906208" y="2520546"/>
                <a:ext cx="34925" cy="228625"/>
              </a:xfrm>
              <a:custGeom>
                <a:avLst/>
                <a:gdLst>
                  <a:gd name="connsiteX0" fmla="*/ 27341 w 34936"/>
                  <a:gd name="connsiteY0" fmla="*/ 0 h 227841"/>
                  <a:gd name="connsiteX1" fmla="*/ 30379 w 34936"/>
                  <a:gd name="connsiteY1" fmla="*/ 121515 h 227841"/>
                  <a:gd name="connsiteX2" fmla="*/ 0 w 34936"/>
                  <a:gd name="connsiteY2" fmla="*/ 227841 h 227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936" h="227841">
                    <a:moveTo>
                      <a:pt x="27341" y="0"/>
                    </a:moveTo>
                    <a:cubicBezTo>
                      <a:pt x="31138" y="41771"/>
                      <a:pt x="34936" y="83542"/>
                      <a:pt x="30379" y="121515"/>
                    </a:cubicBezTo>
                    <a:cubicBezTo>
                      <a:pt x="25822" y="159489"/>
                      <a:pt x="12911" y="193665"/>
                      <a:pt x="0" y="227841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4231521" y="2753934"/>
                <a:ext cx="677862" cy="6351"/>
              </a:xfrm>
              <a:custGeom>
                <a:avLst/>
                <a:gdLst>
                  <a:gd name="connsiteX0" fmla="*/ 0 w 653143"/>
                  <a:gd name="connsiteY0" fmla="*/ 6076 h 6076"/>
                  <a:gd name="connsiteX1" fmla="*/ 653143 w 653143"/>
                  <a:gd name="connsiteY1" fmla="*/ 0 h 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3143" h="6076">
                    <a:moveTo>
                      <a:pt x="0" y="6076"/>
                    </a:moveTo>
                    <a:lnTo>
                      <a:pt x="653143" y="0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912558" y="2752346"/>
                <a:ext cx="276225" cy="84147"/>
              </a:xfrm>
              <a:custGeom>
                <a:avLst/>
                <a:gdLst>
                  <a:gd name="connsiteX0" fmla="*/ 0 w 276446"/>
                  <a:gd name="connsiteY0" fmla="*/ 0 h 85060"/>
                  <a:gd name="connsiteX1" fmla="*/ 276446 w 276446"/>
                  <a:gd name="connsiteY1" fmla="*/ 85060 h 8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446" h="85060">
                    <a:moveTo>
                      <a:pt x="0" y="0"/>
                    </a:moveTo>
                    <a:lnTo>
                      <a:pt x="276446" y="85060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4723646" y="2839668"/>
                <a:ext cx="468312" cy="1122484"/>
              </a:xfrm>
              <a:custGeom>
                <a:avLst/>
                <a:gdLst>
                  <a:gd name="connsiteX0" fmla="*/ 492135 w 492135"/>
                  <a:gd name="connsiteY0" fmla="*/ 0 h 1169581"/>
                  <a:gd name="connsiteX1" fmla="*/ 0 w 492135"/>
                  <a:gd name="connsiteY1" fmla="*/ 1169581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2135" h="1169581">
                    <a:moveTo>
                      <a:pt x="492135" y="0"/>
                    </a:moveTo>
                    <a:lnTo>
                      <a:pt x="0" y="1169581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3798133" y="2560238"/>
                <a:ext cx="342900" cy="447724"/>
              </a:xfrm>
              <a:custGeom>
                <a:avLst/>
                <a:gdLst>
                  <a:gd name="connsiteX0" fmla="*/ 0 w 343280"/>
                  <a:gd name="connsiteY0" fmla="*/ 0 h 446567"/>
                  <a:gd name="connsiteX1" fmla="*/ 157970 w 343280"/>
                  <a:gd name="connsiteY1" fmla="*/ 224802 h 446567"/>
                  <a:gd name="connsiteX2" fmla="*/ 343280 w 343280"/>
                  <a:gd name="connsiteY2" fmla="*/ 446567 h 44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280" h="446567">
                    <a:moveTo>
                      <a:pt x="0" y="0"/>
                    </a:moveTo>
                    <a:cubicBezTo>
                      <a:pt x="50378" y="75187"/>
                      <a:pt x="100757" y="150374"/>
                      <a:pt x="157970" y="224802"/>
                    </a:cubicBezTo>
                    <a:cubicBezTo>
                      <a:pt x="215183" y="299230"/>
                      <a:pt x="343280" y="446567"/>
                      <a:pt x="343280" y="446567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4144208" y="3011137"/>
                <a:ext cx="136525" cy="469951"/>
              </a:xfrm>
              <a:custGeom>
                <a:avLst/>
                <a:gdLst>
                  <a:gd name="connsiteX0" fmla="*/ 0 w 136704"/>
                  <a:gd name="connsiteY0" fmla="*/ 0 h 470870"/>
                  <a:gd name="connsiteX1" fmla="*/ 136704 w 136704"/>
                  <a:gd name="connsiteY1" fmla="*/ 470870 h 47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704" h="470870">
                    <a:moveTo>
                      <a:pt x="0" y="0"/>
                    </a:moveTo>
                    <a:lnTo>
                      <a:pt x="136704" y="470870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37858" y="3477913"/>
                <a:ext cx="142875" cy="276255"/>
              </a:xfrm>
              <a:custGeom>
                <a:avLst/>
                <a:gdLst>
                  <a:gd name="connsiteX0" fmla="*/ 142780 w 142780"/>
                  <a:gd name="connsiteY0" fmla="*/ 0 h 276447"/>
                  <a:gd name="connsiteX1" fmla="*/ 0 w 142780"/>
                  <a:gd name="connsiteY1" fmla="*/ 276447 h 27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780" h="276447">
                    <a:moveTo>
                      <a:pt x="142780" y="0"/>
                    </a:moveTo>
                    <a:lnTo>
                      <a:pt x="0" y="276447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280733" y="3477913"/>
                <a:ext cx="419100" cy="495354"/>
              </a:xfrm>
              <a:custGeom>
                <a:avLst/>
                <a:gdLst>
                  <a:gd name="connsiteX0" fmla="*/ 0 w 419227"/>
                  <a:gd name="connsiteY0" fmla="*/ 0 h 495174"/>
                  <a:gd name="connsiteX1" fmla="*/ 419227 w 419227"/>
                  <a:gd name="connsiteY1" fmla="*/ 495174 h 495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9227" h="495174">
                    <a:moveTo>
                      <a:pt x="0" y="0"/>
                    </a:moveTo>
                    <a:lnTo>
                      <a:pt x="419227" y="495174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368046" y="4070115"/>
                <a:ext cx="322262" cy="82559"/>
              </a:xfrm>
              <a:custGeom>
                <a:avLst/>
                <a:gdLst>
                  <a:gd name="connsiteX0" fmla="*/ 0 w 322015"/>
                  <a:gd name="connsiteY0" fmla="*/ 82022 h 82022"/>
                  <a:gd name="connsiteX1" fmla="*/ 322015 w 322015"/>
                  <a:gd name="connsiteY1" fmla="*/ 0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015" h="82022">
                    <a:moveTo>
                      <a:pt x="0" y="82022"/>
                    </a:moveTo>
                    <a:lnTo>
                      <a:pt x="322015" y="0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703008" y="4073290"/>
                <a:ext cx="592138" cy="219099"/>
              </a:xfrm>
              <a:custGeom>
                <a:avLst/>
                <a:gdLst>
                  <a:gd name="connsiteX0" fmla="*/ 0 w 592385"/>
                  <a:gd name="connsiteY0" fmla="*/ 0 h 218726"/>
                  <a:gd name="connsiteX1" fmla="*/ 233916 w 592385"/>
                  <a:gd name="connsiteY1" fmla="*/ 151893 h 218726"/>
                  <a:gd name="connsiteX2" fmla="*/ 592385 w 592385"/>
                  <a:gd name="connsiteY2" fmla="*/ 218726 h 21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2385" h="218726">
                    <a:moveTo>
                      <a:pt x="0" y="0"/>
                    </a:moveTo>
                    <a:cubicBezTo>
                      <a:pt x="67592" y="57719"/>
                      <a:pt x="135185" y="115439"/>
                      <a:pt x="233916" y="151893"/>
                    </a:cubicBezTo>
                    <a:cubicBezTo>
                      <a:pt x="332647" y="188347"/>
                      <a:pt x="462516" y="203536"/>
                      <a:pt x="592385" y="218726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5295146" y="3717651"/>
                <a:ext cx="336550" cy="574738"/>
              </a:xfrm>
              <a:custGeom>
                <a:avLst/>
                <a:gdLst>
                  <a:gd name="connsiteX0" fmla="*/ 0 w 337204"/>
                  <a:gd name="connsiteY0" fmla="*/ 574159 h 574159"/>
                  <a:gd name="connsiteX1" fmla="*/ 337204 w 337204"/>
                  <a:gd name="connsiteY1" fmla="*/ 0 h 574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7204" h="574159">
                    <a:moveTo>
                      <a:pt x="0" y="574159"/>
                    </a:moveTo>
                    <a:lnTo>
                      <a:pt x="337204" y="0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5634871" y="3185781"/>
                <a:ext cx="558800" cy="531870"/>
              </a:xfrm>
              <a:custGeom>
                <a:avLst/>
                <a:gdLst>
                  <a:gd name="connsiteX0" fmla="*/ 0 w 558969"/>
                  <a:gd name="connsiteY0" fmla="*/ 531627 h 531627"/>
                  <a:gd name="connsiteX1" fmla="*/ 558969 w 558969"/>
                  <a:gd name="connsiteY1" fmla="*/ 0 h 531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8969" h="531627">
                    <a:moveTo>
                      <a:pt x="0" y="531627"/>
                    </a:moveTo>
                    <a:lnTo>
                      <a:pt x="558969" y="0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5628521" y="2642797"/>
                <a:ext cx="6350" cy="1078030"/>
              </a:xfrm>
              <a:custGeom>
                <a:avLst/>
                <a:gdLst>
                  <a:gd name="connsiteX0" fmla="*/ 6076 w 6076"/>
                  <a:gd name="connsiteY0" fmla="*/ 0 h 1078445"/>
                  <a:gd name="connsiteX1" fmla="*/ 0 w 6076"/>
                  <a:gd name="connsiteY1" fmla="*/ 1078445 h 107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76" h="1078445">
                    <a:moveTo>
                      <a:pt x="6076" y="0"/>
                    </a:moveTo>
                    <a:cubicBezTo>
                      <a:pt x="4051" y="359482"/>
                      <a:pt x="2025" y="718963"/>
                      <a:pt x="0" y="1078445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5295146" y="4292389"/>
                <a:ext cx="185737" cy="528696"/>
              </a:xfrm>
              <a:custGeom>
                <a:avLst/>
                <a:gdLst>
                  <a:gd name="connsiteX0" fmla="*/ 0 w 185310"/>
                  <a:gd name="connsiteY0" fmla="*/ 0 h 528590"/>
                  <a:gd name="connsiteX1" fmla="*/ 54682 w 185310"/>
                  <a:gd name="connsiteY1" fmla="*/ 276446 h 528590"/>
                  <a:gd name="connsiteX2" fmla="*/ 185310 w 185310"/>
                  <a:gd name="connsiteY2" fmla="*/ 528590 h 5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310" h="528590">
                    <a:moveTo>
                      <a:pt x="0" y="0"/>
                    </a:moveTo>
                    <a:cubicBezTo>
                      <a:pt x="11898" y="94174"/>
                      <a:pt x="23797" y="188348"/>
                      <a:pt x="54682" y="276446"/>
                    </a:cubicBezTo>
                    <a:cubicBezTo>
                      <a:pt x="85567" y="364544"/>
                      <a:pt x="135438" y="446567"/>
                      <a:pt x="185310" y="528590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5482471" y="4189190"/>
                <a:ext cx="531812" cy="635069"/>
              </a:xfrm>
              <a:custGeom>
                <a:avLst/>
                <a:gdLst>
                  <a:gd name="connsiteX0" fmla="*/ 0 w 531628"/>
                  <a:gd name="connsiteY0" fmla="*/ 634916 h 634916"/>
                  <a:gd name="connsiteX1" fmla="*/ 531628 w 531628"/>
                  <a:gd name="connsiteY1" fmla="*/ 0 h 63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628" h="634916">
                    <a:moveTo>
                      <a:pt x="0" y="634916"/>
                    </a:moveTo>
                    <a:cubicBezTo>
                      <a:pt x="213917" y="366823"/>
                      <a:pt x="427834" y="98731"/>
                      <a:pt x="531628" y="0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5361821" y="4827435"/>
                <a:ext cx="115887" cy="463601"/>
              </a:xfrm>
              <a:custGeom>
                <a:avLst/>
                <a:gdLst>
                  <a:gd name="connsiteX0" fmla="*/ 115439 w 115439"/>
                  <a:gd name="connsiteY0" fmla="*/ 0 h 464795"/>
                  <a:gd name="connsiteX1" fmla="*/ 48606 w 115439"/>
                  <a:gd name="connsiteY1" fmla="*/ 224803 h 464795"/>
                  <a:gd name="connsiteX2" fmla="*/ 0 w 115439"/>
                  <a:gd name="connsiteY2" fmla="*/ 464795 h 46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5439" h="464795">
                    <a:moveTo>
                      <a:pt x="115439" y="0"/>
                    </a:moveTo>
                    <a:cubicBezTo>
                      <a:pt x="91642" y="73668"/>
                      <a:pt x="67846" y="147337"/>
                      <a:pt x="48606" y="224803"/>
                    </a:cubicBezTo>
                    <a:cubicBezTo>
                      <a:pt x="29366" y="302269"/>
                      <a:pt x="14683" y="383532"/>
                      <a:pt x="0" y="464795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5198308" y="5294211"/>
                <a:ext cx="166688" cy="282606"/>
              </a:xfrm>
              <a:custGeom>
                <a:avLst/>
                <a:gdLst>
                  <a:gd name="connsiteX0" fmla="*/ 167083 w 167083"/>
                  <a:gd name="connsiteY0" fmla="*/ 0 h 282522"/>
                  <a:gd name="connsiteX1" fmla="*/ 48606 w 167083"/>
                  <a:gd name="connsiteY1" fmla="*/ 167083 h 282522"/>
                  <a:gd name="connsiteX2" fmla="*/ 0 w 167083"/>
                  <a:gd name="connsiteY2" fmla="*/ 282522 h 282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083" h="282522">
                    <a:moveTo>
                      <a:pt x="167083" y="0"/>
                    </a:moveTo>
                    <a:cubicBezTo>
                      <a:pt x="121768" y="59998"/>
                      <a:pt x="76453" y="119996"/>
                      <a:pt x="48606" y="167083"/>
                    </a:cubicBezTo>
                    <a:cubicBezTo>
                      <a:pt x="20759" y="214170"/>
                      <a:pt x="10379" y="248346"/>
                      <a:pt x="0" y="282522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966533" y="5576817"/>
                <a:ext cx="228600" cy="188933"/>
              </a:xfrm>
              <a:custGeom>
                <a:avLst/>
                <a:gdLst>
                  <a:gd name="connsiteX0" fmla="*/ 227840 w 227840"/>
                  <a:gd name="connsiteY0" fmla="*/ 0 h 188348"/>
                  <a:gd name="connsiteX1" fmla="*/ 0 w 227840"/>
                  <a:gd name="connsiteY1" fmla="*/ 188348 h 188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7840" h="188348">
                    <a:moveTo>
                      <a:pt x="227840" y="0"/>
                    </a:moveTo>
                    <a:lnTo>
                      <a:pt x="0" y="188348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5195133" y="5576817"/>
                <a:ext cx="77788" cy="92085"/>
              </a:xfrm>
              <a:custGeom>
                <a:avLst/>
                <a:gdLst>
                  <a:gd name="connsiteX0" fmla="*/ 0 w 78985"/>
                  <a:gd name="connsiteY0" fmla="*/ 0 h 91136"/>
                  <a:gd name="connsiteX1" fmla="*/ 78985 w 78985"/>
                  <a:gd name="connsiteY1" fmla="*/ 91136 h 91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985" h="91136">
                    <a:moveTo>
                      <a:pt x="0" y="0"/>
                    </a:moveTo>
                    <a:lnTo>
                      <a:pt x="78985" y="91136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5368171" y="5294211"/>
                <a:ext cx="306387" cy="79384"/>
              </a:xfrm>
              <a:custGeom>
                <a:avLst/>
                <a:gdLst>
                  <a:gd name="connsiteX0" fmla="*/ 0 w 306825"/>
                  <a:gd name="connsiteY0" fmla="*/ 0 h 78985"/>
                  <a:gd name="connsiteX1" fmla="*/ 164045 w 306825"/>
                  <a:gd name="connsiteY1" fmla="*/ 60757 h 78985"/>
                  <a:gd name="connsiteX2" fmla="*/ 306825 w 306825"/>
                  <a:gd name="connsiteY2" fmla="*/ 78985 h 7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825" h="78985">
                    <a:moveTo>
                      <a:pt x="0" y="0"/>
                    </a:moveTo>
                    <a:cubicBezTo>
                      <a:pt x="56453" y="23796"/>
                      <a:pt x="112907" y="47593"/>
                      <a:pt x="164045" y="60757"/>
                    </a:cubicBezTo>
                    <a:cubicBezTo>
                      <a:pt x="215183" y="73921"/>
                      <a:pt x="261004" y="76453"/>
                      <a:pt x="306825" y="78985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6017458" y="4186015"/>
                <a:ext cx="325438" cy="276255"/>
              </a:xfrm>
              <a:custGeom>
                <a:avLst/>
                <a:gdLst>
                  <a:gd name="connsiteX0" fmla="*/ 0 w 325052"/>
                  <a:gd name="connsiteY0" fmla="*/ 0 h 276447"/>
                  <a:gd name="connsiteX1" fmla="*/ 179234 w 325052"/>
                  <a:gd name="connsiteY1" fmla="*/ 118477 h 276447"/>
                  <a:gd name="connsiteX2" fmla="*/ 325052 w 325052"/>
                  <a:gd name="connsiteY2" fmla="*/ 276447 h 27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052" h="276447">
                    <a:moveTo>
                      <a:pt x="0" y="0"/>
                    </a:moveTo>
                    <a:cubicBezTo>
                      <a:pt x="62529" y="36201"/>
                      <a:pt x="125059" y="72403"/>
                      <a:pt x="179234" y="118477"/>
                    </a:cubicBezTo>
                    <a:cubicBezTo>
                      <a:pt x="233409" y="164551"/>
                      <a:pt x="279230" y="220499"/>
                      <a:pt x="325052" y="276447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5768221" y="4465446"/>
                <a:ext cx="577850" cy="831941"/>
              </a:xfrm>
              <a:custGeom>
                <a:avLst/>
                <a:gdLst>
                  <a:gd name="connsiteX0" fmla="*/ 577196 w 577196"/>
                  <a:gd name="connsiteY0" fmla="*/ 0 h 832378"/>
                  <a:gd name="connsiteX1" fmla="*/ 315939 w 577196"/>
                  <a:gd name="connsiteY1" fmla="*/ 352394 h 832378"/>
                  <a:gd name="connsiteX2" fmla="*/ 0 w 577196"/>
                  <a:gd name="connsiteY2" fmla="*/ 832378 h 83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7196" h="832378">
                    <a:moveTo>
                      <a:pt x="577196" y="0"/>
                    </a:moveTo>
                    <a:cubicBezTo>
                      <a:pt x="494667" y="106832"/>
                      <a:pt x="412138" y="213664"/>
                      <a:pt x="315939" y="352394"/>
                    </a:cubicBezTo>
                    <a:cubicBezTo>
                      <a:pt x="219740" y="491124"/>
                      <a:pt x="109870" y="661751"/>
                      <a:pt x="0" y="832378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6346071" y="4416227"/>
                <a:ext cx="260350" cy="46043"/>
              </a:xfrm>
              <a:custGeom>
                <a:avLst/>
                <a:gdLst>
                  <a:gd name="connsiteX0" fmla="*/ 0 w 261257"/>
                  <a:gd name="connsiteY0" fmla="*/ 46075 h 46075"/>
                  <a:gd name="connsiteX1" fmla="*/ 145818 w 261257"/>
                  <a:gd name="connsiteY1" fmla="*/ 15696 h 46075"/>
                  <a:gd name="connsiteX2" fmla="*/ 261257 w 261257"/>
                  <a:gd name="connsiteY2" fmla="*/ 506 h 4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257" h="46075">
                    <a:moveTo>
                      <a:pt x="0" y="46075"/>
                    </a:moveTo>
                    <a:cubicBezTo>
                      <a:pt x="51137" y="34683"/>
                      <a:pt x="102275" y="23291"/>
                      <a:pt x="145818" y="15696"/>
                    </a:cubicBezTo>
                    <a:cubicBezTo>
                      <a:pt x="189361" y="8101"/>
                      <a:pt x="231891" y="0"/>
                      <a:pt x="261257" y="506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020633" y="3320733"/>
                <a:ext cx="292100" cy="868458"/>
              </a:xfrm>
              <a:custGeom>
                <a:avLst/>
                <a:gdLst>
                  <a:gd name="connsiteX0" fmla="*/ 0 w 291636"/>
                  <a:gd name="connsiteY0" fmla="*/ 868832 h 868832"/>
                  <a:gd name="connsiteX1" fmla="*/ 291636 w 291636"/>
                  <a:gd name="connsiteY1" fmla="*/ 0 h 868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1636" h="868832">
                    <a:moveTo>
                      <a:pt x="0" y="868832"/>
                    </a:moveTo>
                    <a:lnTo>
                      <a:pt x="291636" y="0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6309558" y="2898412"/>
                <a:ext cx="555625" cy="425496"/>
              </a:xfrm>
              <a:custGeom>
                <a:avLst/>
                <a:gdLst>
                  <a:gd name="connsiteX0" fmla="*/ 555931 w 555931"/>
                  <a:gd name="connsiteY0" fmla="*/ 0 h 425302"/>
                  <a:gd name="connsiteX1" fmla="*/ 318977 w 555931"/>
                  <a:gd name="connsiteY1" fmla="*/ 209613 h 425302"/>
                  <a:gd name="connsiteX2" fmla="*/ 0 w 555931"/>
                  <a:gd name="connsiteY2" fmla="*/ 425302 h 42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5931" h="425302">
                    <a:moveTo>
                      <a:pt x="555931" y="0"/>
                    </a:moveTo>
                    <a:cubicBezTo>
                      <a:pt x="483781" y="69364"/>
                      <a:pt x="411632" y="138729"/>
                      <a:pt x="318977" y="209613"/>
                    </a:cubicBezTo>
                    <a:cubicBezTo>
                      <a:pt x="226322" y="280497"/>
                      <a:pt x="113161" y="352899"/>
                      <a:pt x="0" y="425302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6196846" y="3185781"/>
                <a:ext cx="115887" cy="134952"/>
              </a:xfrm>
              <a:custGeom>
                <a:avLst/>
                <a:gdLst>
                  <a:gd name="connsiteX0" fmla="*/ 115440 w 115440"/>
                  <a:gd name="connsiteY0" fmla="*/ 133666 h 133666"/>
                  <a:gd name="connsiteX1" fmla="*/ 0 w 115440"/>
                  <a:gd name="connsiteY1" fmla="*/ 0 h 13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440" h="133666">
                    <a:moveTo>
                      <a:pt x="115440" y="133666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6130171" y="2423698"/>
                <a:ext cx="63500" cy="757320"/>
              </a:xfrm>
              <a:custGeom>
                <a:avLst/>
                <a:gdLst>
                  <a:gd name="connsiteX0" fmla="*/ 64302 w 64302"/>
                  <a:gd name="connsiteY0" fmla="*/ 756431 h 756431"/>
                  <a:gd name="connsiteX1" fmla="*/ 9620 w 64302"/>
                  <a:gd name="connsiteY1" fmla="*/ 349356 h 756431"/>
                  <a:gd name="connsiteX2" fmla="*/ 6582 w 64302"/>
                  <a:gd name="connsiteY2" fmla="*/ 0 h 75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302" h="756431">
                    <a:moveTo>
                      <a:pt x="64302" y="756431"/>
                    </a:moveTo>
                    <a:cubicBezTo>
                      <a:pt x="41771" y="615929"/>
                      <a:pt x="19240" y="475428"/>
                      <a:pt x="9620" y="349356"/>
                    </a:cubicBezTo>
                    <a:cubicBezTo>
                      <a:pt x="0" y="223284"/>
                      <a:pt x="3291" y="111642"/>
                      <a:pt x="6582" y="0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5006221" y="1715596"/>
                <a:ext cx="1184275" cy="119075"/>
              </a:xfrm>
              <a:custGeom>
                <a:avLst/>
                <a:gdLst>
                  <a:gd name="connsiteX0" fmla="*/ 0 w 1184771"/>
                  <a:gd name="connsiteY0" fmla="*/ 0 h 118984"/>
                  <a:gd name="connsiteX1" fmla="*/ 610613 w 1184771"/>
                  <a:gd name="connsiteY1" fmla="*/ 100250 h 118984"/>
                  <a:gd name="connsiteX2" fmla="*/ 1184771 w 1184771"/>
                  <a:gd name="connsiteY2" fmla="*/ 112401 h 118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84771" h="118984">
                    <a:moveTo>
                      <a:pt x="0" y="0"/>
                    </a:moveTo>
                    <a:cubicBezTo>
                      <a:pt x="206575" y="40758"/>
                      <a:pt x="413151" y="81516"/>
                      <a:pt x="610613" y="100250"/>
                    </a:cubicBezTo>
                    <a:cubicBezTo>
                      <a:pt x="808075" y="118984"/>
                      <a:pt x="996423" y="115692"/>
                      <a:pt x="1184771" y="112401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171446" y="1814031"/>
                <a:ext cx="134937" cy="63507"/>
              </a:xfrm>
              <a:custGeom>
                <a:avLst/>
                <a:gdLst>
                  <a:gd name="connsiteX0" fmla="*/ 0 w 109364"/>
                  <a:gd name="connsiteY0" fmla="*/ 0 h 51644"/>
                  <a:gd name="connsiteX1" fmla="*/ 109364 w 109364"/>
                  <a:gd name="connsiteY1" fmla="*/ 51644 h 5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364" h="51644">
                    <a:moveTo>
                      <a:pt x="0" y="0"/>
                    </a:moveTo>
                    <a:lnTo>
                      <a:pt x="109364" y="51644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6117471" y="1752112"/>
                <a:ext cx="76200" cy="73033"/>
              </a:xfrm>
              <a:custGeom>
                <a:avLst/>
                <a:gdLst>
                  <a:gd name="connsiteX0" fmla="*/ 75947 w 75947"/>
                  <a:gd name="connsiteY0" fmla="*/ 72909 h 72909"/>
                  <a:gd name="connsiteX1" fmla="*/ 0 w 75947"/>
                  <a:gd name="connsiteY1" fmla="*/ 0 h 7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947" h="72909">
                    <a:moveTo>
                      <a:pt x="75947" y="72909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6303208" y="1871188"/>
                <a:ext cx="149225" cy="6351"/>
              </a:xfrm>
              <a:custGeom>
                <a:avLst/>
                <a:gdLst>
                  <a:gd name="connsiteX0" fmla="*/ 0 w 148856"/>
                  <a:gd name="connsiteY0" fmla="*/ 6076 h 6076"/>
                  <a:gd name="connsiteX1" fmla="*/ 148856 w 148856"/>
                  <a:gd name="connsiteY1" fmla="*/ 0 h 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8856" h="6076">
                    <a:moveTo>
                      <a:pt x="0" y="6076"/>
                    </a:moveTo>
                    <a:lnTo>
                      <a:pt x="148856" y="0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6084133" y="1877538"/>
                <a:ext cx="212725" cy="549335"/>
              </a:xfrm>
              <a:custGeom>
                <a:avLst/>
                <a:gdLst>
                  <a:gd name="connsiteX0" fmla="*/ 213157 w 213157"/>
                  <a:gd name="connsiteY0" fmla="*/ 0 h 549855"/>
                  <a:gd name="connsiteX1" fmla="*/ 143286 w 213157"/>
                  <a:gd name="connsiteY1" fmla="*/ 106326 h 549855"/>
                  <a:gd name="connsiteX2" fmla="*/ 73415 w 213157"/>
                  <a:gd name="connsiteY2" fmla="*/ 230878 h 549855"/>
                  <a:gd name="connsiteX3" fmla="*/ 3544 w 213157"/>
                  <a:gd name="connsiteY3" fmla="*/ 355431 h 549855"/>
                  <a:gd name="connsiteX4" fmla="*/ 52150 w 213157"/>
                  <a:gd name="connsiteY4" fmla="*/ 549855 h 54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157" h="549855">
                    <a:moveTo>
                      <a:pt x="213157" y="0"/>
                    </a:moveTo>
                    <a:cubicBezTo>
                      <a:pt x="189866" y="33923"/>
                      <a:pt x="166576" y="67846"/>
                      <a:pt x="143286" y="106326"/>
                    </a:cubicBezTo>
                    <a:cubicBezTo>
                      <a:pt x="119996" y="144806"/>
                      <a:pt x="73415" y="230878"/>
                      <a:pt x="73415" y="230878"/>
                    </a:cubicBezTo>
                    <a:cubicBezTo>
                      <a:pt x="50125" y="272395"/>
                      <a:pt x="7088" y="302268"/>
                      <a:pt x="3544" y="355431"/>
                    </a:cubicBezTo>
                    <a:cubicBezTo>
                      <a:pt x="0" y="408594"/>
                      <a:pt x="40505" y="515426"/>
                      <a:pt x="52150" y="549855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74533" y="2415759"/>
                <a:ext cx="206375" cy="80972"/>
              </a:xfrm>
              <a:custGeom>
                <a:avLst/>
                <a:gdLst>
                  <a:gd name="connsiteX0" fmla="*/ 0 w 206575"/>
                  <a:gd name="connsiteY0" fmla="*/ 0 h 82022"/>
                  <a:gd name="connsiteX1" fmla="*/ 206575 w 206575"/>
                  <a:gd name="connsiteY1" fmla="*/ 82022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6575" h="82022">
                    <a:moveTo>
                      <a:pt x="0" y="0"/>
                    </a:moveTo>
                    <a:cubicBezTo>
                      <a:pt x="87845" y="27594"/>
                      <a:pt x="175690" y="55188"/>
                      <a:pt x="206575" y="82022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5638046" y="2496731"/>
                <a:ext cx="46037" cy="139715"/>
              </a:xfrm>
              <a:custGeom>
                <a:avLst/>
                <a:gdLst>
                  <a:gd name="connsiteX0" fmla="*/ 45568 w 45568"/>
                  <a:gd name="connsiteY0" fmla="*/ 0 h 139742"/>
                  <a:gd name="connsiteX1" fmla="*/ 0 w 45568"/>
                  <a:gd name="connsiteY1" fmla="*/ 139742 h 139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568" h="139742">
                    <a:moveTo>
                      <a:pt x="45568" y="0"/>
                    </a:moveTo>
                    <a:lnTo>
                      <a:pt x="0" y="139742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687258" y="2430049"/>
                <a:ext cx="446088" cy="63507"/>
              </a:xfrm>
              <a:custGeom>
                <a:avLst/>
                <a:gdLst>
                  <a:gd name="connsiteX0" fmla="*/ 0 w 446567"/>
                  <a:gd name="connsiteY0" fmla="*/ 63795 h 63795"/>
                  <a:gd name="connsiteX1" fmla="*/ 446567 w 446567"/>
                  <a:gd name="connsiteY1" fmla="*/ 0 h 63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567" h="63795">
                    <a:moveTo>
                      <a:pt x="0" y="63795"/>
                    </a:moveTo>
                    <a:lnTo>
                      <a:pt x="446567" y="0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144208" y="2776161"/>
                <a:ext cx="96838" cy="228625"/>
              </a:xfrm>
              <a:custGeom>
                <a:avLst/>
                <a:gdLst>
                  <a:gd name="connsiteX0" fmla="*/ 0 w 97212"/>
                  <a:gd name="connsiteY0" fmla="*/ 227840 h 227840"/>
                  <a:gd name="connsiteX1" fmla="*/ 97212 w 97212"/>
                  <a:gd name="connsiteY1" fmla="*/ 0 h 227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7212" h="227840">
                    <a:moveTo>
                      <a:pt x="0" y="227840"/>
                    </a:moveTo>
                    <a:cubicBezTo>
                      <a:pt x="43796" y="131894"/>
                      <a:pt x="87592" y="35948"/>
                      <a:pt x="97212" y="0"/>
                    </a:cubicBez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4698246" y="3958977"/>
                <a:ext cx="9525" cy="120663"/>
              </a:xfrm>
              <a:custGeom>
                <a:avLst/>
                <a:gdLst>
                  <a:gd name="connsiteX0" fmla="*/ 9053 w 9053"/>
                  <a:gd name="connsiteY0" fmla="*/ 0 h 120713"/>
                  <a:gd name="connsiteX1" fmla="*/ 0 w 9053"/>
                  <a:gd name="connsiteY1" fmla="*/ 120713 h 120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53" h="120713">
                    <a:moveTo>
                      <a:pt x="9053" y="0"/>
                    </a:moveTo>
                    <a:lnTo>
                      <a:pt x="0" y="120713"/>
                    </a:lnTo>
                  </a:path>
                </a:pathLst>
              </a:cu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9" name="Straight Arrow Connector 8"/>
            <p:cNvCxnSpPr>
              <a:endCxn id="7" idx="2"/>
            </p:cNvCxnSpPr>
            <p:nvPr/>
          </p:nvCxnSpPr>
          <p:spPr>
            <a:xfrm>
              <a:off x="5172918" y="3136889"/>
              <a:ext cx="1365518" cy="987436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2298723">
              <a:off x="5346248" y="3557829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  <a:r>
                <a:rPr lang="en-US" sz="2000" b="1" dirty="0">
                  <a:solidFill>
                    <a:srgbClr val="FFFFFF"/>
                  </a:solidFill>
                  <a:latin typeface="Symbol" panose="05050102010706020507" pitchFamily="18" charset="2"/>
                </a:rPr>
                <a:t>m</a:t>
              </a:r>
              <a:r>
                <a:rPr lang="en-US" sz="2000" b="1" dirty="0">
                  <a:solidFill>
                    <a:srgbClr val="FFFFFF"/>
                  </a:solidFill>
                  <a:latin typeface="Garamond" panose="02020404030301010803" pitchFamily="18" charset="0"/>
                </a:rPr>
                <a:t>m</a:t>
              </a:r>
            </a:p>
          </p:txBody>
        </p:sp>
        <p:pic>
          <p:nvPicPr>
            <p:cNvPr id="11" name="Picture 3" descr="F:\New SFTS\Polycrytal\New\Relaxed\TenCrystal\Normal2c125new\bar.png"/>
            <p:cNvPicPr>
              <a:picLocks noChangeAspect="1" noChangeArrowheads="1"/>
            </p:cNvPicPr>
            <p:nvPr/>
          </p:nvPicPr>
          <p:blipFill>
            <a:blip r:embed="rId6" cstate="print"/>
            <a:srcRect l="81801"/>
            <a:stretch>
              <a:fillRect/>
            </a:stretch>
          </p:blipFill>
          <p:spPr bwMode="auto">
            <a:xfrm>
              <a:off x="8249590" y="647877"/>
              <a:ext cx="661852" cy="347472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8089533" y="990392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Garamond" pitchFamily="18" charset="0"/>
                </a:rPr>
                <a:t>Alpha</a:t>
              </a:r>
              <a:endParaRPr lang="en-US" sz="2400" b="1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29845" y="3275482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3366FF"/>
                  </a:solidFill>
                  <a:latin typeface="Garamond" pitchFamily="18" charset="0"/>
                </a:rPr>
                <a:t>Beta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962644" y="3784733"/>
              <a:ext cx="9144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162925" y="3733352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Garamond" pitchFamily="18" charset="0"/>
                </a:rPr>
                <a:t>GB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130625" y="4271319"/>
            <a:ext cx="1696104" cy="1672281"/>
            <a:chOff x="35991607" y="24337096"/>
            <a:chExt cx="2699697" cy="2661778"/>
          </a:xfrm>
        </p:grpSpPr>
        <p:grpSp>
          <p:nvGrpSpPr>
            <p:cNvPr id="94" name="Group 93"/>
            <p:cNvGrpSpPr/>
            <p:nvPr/>
          </p:nvGrpSpPr>
          <p:grpSpPr>
            <a:xfrm>
              <a:off x="35991607" y="24337096"/>
              <a:ext cx="2560320" cy="2560320"/>
              <a:chOff x="257175" y="236453"/>
              <a:chExt cx="2341180" cy="2344822"/>
            </a:xfrm>
          </p:grpSpPr>
          <p:pic>
            <p:nvPicPr>
              <p:cNvPr id="96" name="Picture 7" descr="F:\New SFTS\Polycrytal\New\Relaxed\TenCrystal\ztension1c125newrun2\oimz_1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654" y="236453"/>
                <a:ext cx="2338698" cy="2334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7" name="Group 52"/>
              <p:cNvGrpSpPr/>
              <p:nvPr/>
            </p:nvGrpSpPr>
            <p:grpSpPr>
              <a:xfrm>
                <a:off x="257175" y="237505"/>
                <a:ext cx="2341180" cy="2343770"/>
                <a:chOff x="3015155" y="1868701"/>
                <a:chExt cx="3121573" cy="3125027"/>
              </a:xfrm>
            </p:grpSpPr>
            <p:sp>
              <p:nvSpPr>
                <p:cNvPr id="98" name="Freeform 97"/>
                <p:cNvSpPr/>
                <p:nvPr/>
              </p:nvSpPr>
              <p:spPr>
                <a:xfrm>
                  <a:off x="3015155" y="2321472"/>
                  <a:ext cx="792217" cy="3942"/>
                </a:xfrm>
                <a:custGeom>
                  <a:avLst/>
                  <a:gdLst>
                    <a:gd name="connsiteX0" fmla="*/ 0 w 792217"/>
                    <a:gd name="connsiteY0" fmla="*/ 3942 h 3942"/>
                    <a:gd name="connsiteX1" fmla="*/ 792217 w 792217"/>
                    <a:gd name="connsiteY1" fmla="*/ 0 h 3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2217" h="3942">
                      <a:moveTo>
                        <a:pt x="0" y="3942"/>
                      </a:moveTo>
                      <a:lnTo>
                        <a:pt x="792217" y="0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3803431" y="2325414"/>
                  <a:ext cx="457200" cy="1225769"/>
                </a:xfrm>
                <a:custGeom>
                  <a:avLst/>
                  <a:gdLst>
                    <a:gd name="connsiteX0" fmla="*/ 0 w 457200"/>
                    <a:gd name="connsiteY0" fmla="*/ 0 h 1225769"/>
                    <a:gd name="connsiteX1" fmla="*/ 457200 w 457200"/>
                    <a:gd name="connsiteY1" fmla="*/ 1225769 h 1225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57200" h="1225769">
                      <a:moveTo>
                        <a:pt x="0" y="0"/>
                      </a:moveTo>
                      <a:lnTo>
                        <a:pt x="457200" y="1225769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99"/>
                <p:cNvSpPr/>
                <p:nvPr/>
              </p:nvSpPr>
              <p:spPr>
                <a:xfrm>
                  <a:off x="3941379" y="3551183"/>
                  <a:ext cx="319252" cy="398079"/>
                </a:xfrm>
                <a:custGeom>
                  <a:avLst/>
                  <a:gdLst>
                    <a:gd name="connsiteX0" fmla="*/ 319252 w 319252"/>
                    <a:gd name="connsiteY0" fmla="*/ 0 h 398079"/>
                    <a:gd name="connsiteX1" fmla="*/ 0 w 319252"/>
                    <a:gd name="connsiteY1" fmla="*/ 398079 h 398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9252" h="398079">
                      <a:moveTo>
                        <a:pt x="319252" y="0"/>
                      </a:moveTo>
                      <a:lnTo>
                        <a:pt x="0" y="398079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3019097" y="3898024"/>
                  <a:ext cx="930165" cy="47297"/>
                </a:xfrm>
                <a:custGeom>
                  <a:avLst/>
                  <a:gdLst>
                    <a:gd name="connsiteX0" fmla="*/ 0 w 930165"/>
                    <a:gd name="connsiteY0" fmla="*/ 0 h 47297"/>
                    <a:gd name="connsiteX1" fmla="*/ 930165 w 930165"/>
                    <a:gd name="connsiteY1" fmla="*/ 47297 h 47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30165" h="47297">
                      <a:moveTo>
                        <a:pt x="0" y="0"/>
                      </a:moveTo>
                      <a:lnTo>
                        <a:pt x="930165" y="47297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>
                  <a:off x="3949262" y="3953203"/>
                  <a:ext cx="319252" cy="843456"/>
                </a:xfrm>
                <a:custGeom>
                  <a:avLst/>
                  <a:gdLst>
                    <a:gd name="connsiteX0" fmla="*/ 0 w 319252"/>
                    <a:gd name="connsiteY0" fmla="*/ 0 h 843456"/>
                    <a:gd name="connsiteX1" fmla="*/ 319252 w 319252"/>
                    <a:gd name="connsiteY1" fmla="*/ 843456 h 843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9252" h="843456">
                      <a:moveTo>
                        <a:pt x="0" y="0"/>
                      </a:moveTo>
                      <a:lnTo>
                        <a:pt x="319252" y="843456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4110859" y="4796659"/>
                  <a:ext cx="157655" cy="197069"/>
                </a:xfrm>
                <a:custGeom>
                  <a:avLst/>
                  <a:gdLst>
                    <a:gd name="connsiteX0" fmla="*/ 157655 w 157655"/>
                    <a:gd name="connsiteY0" fmla="*/ 0 h 197069"/>
                    <a:gd name="connsiteX1" fmla="*/ 0 w 157655"/>
                    <a:gd name="connsiteY1" fmla="*/ 197069 h 197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7655" h="197069">
                      <a:moveTo>
                        <a:pt x="157655" y="0"/>
                      </a:moveTo>
                      <a:lnTo>
                        <a:pt x="0" y="197069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4268514" y="4796659"/>
                  <a:ext cx="926224" cy="47296"/>
                </a:xfrm>
                <a:custGeom>
                  <a:avLst/>
                  <a:gdLst>
                    <a:gd name="connsiteX0" fmla="*/ 0 w 926224"/>
                    <a:gd name="connsiteY0" fmla="*/ 0 h 47296"/>
                    <a:gd name="connsiteX1" fmla="*/ 926224 w 926224"/>
                    <a:gd name="connsiteY1" fmla="*/ 47296 h 47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26224" h="47296">
                      <a:moveTo>
                        <a:pt x="0" y="0"/>
                      </a:moveTo>
                      <a:lnTo>
                        <a:pt x="926224" y="47296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5194738" y="3898024"/>
                  <a:ext cx="386255" cy="945931"/>
                </a:xfrm>
                <a:custGeom>
                  <a:avLst/>
                  <a:gdLst>
                    <a:gd name="connsiteX0" fmla="*/ 0 w 386255"/>
                    <a:gd name="connsiteY0" fmla="*/ 945931 h 945931"/>
                    <a:gd name="connsiteX1" fmla="*/ 386255 w 386255"/>
                    <a:gd name="connsiteY1" fmla="*/ 0 h 945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6255" h="945931">
                      <a:moveTo>
                        <a:pt x="0" y="945931"/>
                      </a:moveTo>
                      <a:lnTo>
                        <a:pt x="386255" y="0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5194738" y="4843955"/>
                  <a:ext cx="90652" cy="145831"/>
                </a:xfrm>
                <a:custGeom>
                  <a:avLst/>
                  <a:gdLst>
                    <a:gd name="connsiteX0" fmla="*/ 0 w 90652"/>
                    <a:gd name="connsiteY0" fmla="*/ 0 h 145831"/>
                    <a:gd name="connsiteX1" fmla="*/ 90652 w 90652"/>
                    <a:gd name="connsiteY1" fmla="*/ 145831 h 145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0652" h="145831">
                      <a:moveTo>
                        <a:pt x="0" y="0"/>
                      </a:moveTo>
                      <a:lnTo>
                        <a:pt x="90652" y="145831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4260631" y="3551183"/>
                  <a:ext cx="1028700" cy="39414"/>
                </a:xfrm>
                <a:custGeom>
                  <a:avLst/>
                  <a:gdLst>
                    <a:gd name="connsiteX0" fmla="*/ 0 w 1028700"/>
                    <a:gd name="connsiteY0" fmla="*/ 0 h 39414"/>
                    <a:gd name="connsiteX1" fmla="*/ 433552 w 1028700"/>
                    <a:gd name="connsiteY1" fmla="*/ 39414 h 39414"/>
                    <a:gd name="connsiteX2" fmla="*/ 1028700 w 1028700"/>
                    <a:gd name="connsiteY2" fmla="*/ 0 h 39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28700" h="39414">
                      <a:moveTo>
                        <a:pt x="0" y="0"/>
                      </a:moveTo>
                      <a:cubicBezTo>
                        <a:pt x="131051" y="19707"/>
                        <a:pt x="262102" y="39414"/>
                        <a:pt x="433552" y="39414"/>
                      </a:cubicBezTo>
                      <a:cubicBezTo>
                        <a:pt x="605002" y="39414"/>
                        <a:pt x="816851" y="19707"/>
                        <a:pt x="1028700" y="0"/>
                      </a:cubicBez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Freeform 107"/>
                <p:cNvSpPr/>
                <p:nvPr/>
              </p:nvSpPr>
              <p:spPr>
                <a:xfrm>
                  <a:off x="5293272" y="2364828"/>
                  <a:ext cx="295604" cy="1190296"/>
                </a:xfrm>
                <a:custGeom>
                  <a:avLst/>
                  <a:gdLst>
                    <a:gd name="connsiteX0" fmla="*/ 295604 w 295604"/>
                    <a:gd name="connsiteY0" fmla="*/ 0 h 1190296"/>
                    <a:gd name="connsiteX1" fmla="*/ 161597 w 295604"/>
                    <a:gd name="connsiteY1" fmla="*/ 666093 h 1190296"/>
                    <a:gd name="connsiteX2" fmla="*/ 0 w 295604"/>
                    <a:gd name="connsiteY2" fmla="*/ 1190296 h 1190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5604" h="1190296">
                      <a:moveTo>
                        <a:pt x="295604" y="0"/>
                      </a:moveTo>
                      <a:cubicBezTo>
                        <a:pt x="253234" y="233855"/>
                        <a:pt x="210864" y="467710"/>
                        <a:pt x="161597" y="666093"/>
                      </a:cubicBezTo>
                      <a:cubicBezTo>
                        <a:pt x="112330" y="864476"/>
                        <a:pt x="56165" y="1027386"/>
                        <a:pt x="0" y="1190296"/>
                      </a:cubicBez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5293272" y="3551183"/>
                  <a:ext cx="287721" cy="342900"/>
                </a:xfrm>
                <a:custGeom>
                  <a:avLst/>
                  <a:gdLst>
                    <a:gd name="connsiteX0" fmla="*/ 0 w 287721"/>
                    <a:gd name="connsiteY0" fmla="*/ 0 h 342900"/>
                    <a:gd name="connsiteX1" fmla="*/ 287721 w 287721"/>
                    <a:gd name="connsiteY1" fmla="*/ 342900 h 34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7721" h="342900">
                      <a:moveTo>
                        <a:pt x="0" y="0"/>
                      </a:moveTo>
                      <a:lnTo>
                        <a:pt x="287721" y="342900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5584934" y="3898024"/>
                  <a:ext cx="551794" cy="3942"/>
                </a:xfrm>
                <a:custGeom>
                  <a:avLst/>
                  <a:gdLst>
                    <a:gd name="connsiteX0" fmla="*/ 0 w 551794"/>
                    <a:gd name="connsiteY0" fmla="*/ 0 h 3942"/>
                    <a:gd name="connsiteX1" fmla="*/ 551794 w 551794"/>
                    <a:gd name="connsiteY1" fmla="*/ 3942 h 3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51794" h="3942">
                      <a:moveTo>
                        <a:pt x="0" y="0"/>
                      </a:moveTo>
                      <a:lnTo>
                        <a:pt x="551794" y="3942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>
                  <a:off x="5584934" y="2349062"/>
                  <a:ext cx="539969" cy="51238"/>
                </a:xfrm>
                <a:custGeom>
                  <a:avLst/>
                  <a:gdLst>
                    <a:gd name="connsiteX0" fmla="*/ 539969 w 539969"/>
                    <a:gd name="connsiteY0" fmla="*/ 0 h 51238"/>
                    <a:gd name="connsiteX1" fmla="*/ 0 w 539969"/>
                    <a:gd name="connsiteY1" fmla="*/ 51238 h 51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39969" h="51238">
                      <a:moveTo>
                        <a:pt x="539969" y="0"/>
                      </a:moveTo>
                      <a:lnTo>
                        <a:pt x="0" y="51238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>
                  <a:off x="5293272" y="1872155"/>
                  <a:ext cx="303487" cy="528145"/>
                </a:xfrm>
                <a:custGeom>
                  <a:avLst/>
                  <a:gdLst>
                    <a:gd name="connsiteX0" fmla="*/ 0 w 303487"/>
                    <a:gd name="connsiteY0" fmla="*/ 0 h 528145"/>
                    <a:gd name="connsiteX1" fmla="*/ 303487 w 303487"/>
                    <a:gd name="connsiteY1" fmla="*/ 528145 h 528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03487" h="528145">
                      <a:moveTo>
                        <a:pt x="0" y="0"/>
                      </a:moveTo>
                      <a:lnTo>
                        <a:pt x="303487" y="528145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3803904" y="1868701"/>
                  <a:ext cx="299258" cy="452212"/>
                </a:xfrm>
                <a:custGeom>
                  <a:avLst/>
                  <a:gdLst>
                    <a:gd name="connsiteX0" fmla="*/ 0 w 299258"/>
                    <a:gd name="connsiteY0" fmla="*/ 452212 h 452212"/>
                    <a:gd name="connsiteX1" fmla="*/ 299258 w 299258"/>
                    <a:gd name="connsiteY1" fmla="*/ 0 h 452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9258" h="452212">
                      <a:moveTo>
                        <a:pt x="0" y="452212"/>
                      </a:moveTo>
                      <a:lnTo>
                        <a:pt x="299258" y="0"/>
                      </a:lnTo>
                    </a:path>
                  </a:pathLst>
                </a:cu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95" name="TextBox 94"/>
            <p:cNvSpPr txBox="1"/>
            <p:nvPr/>
          </p:nvSpPr>
          <p:spPr>
            <a:xfrm>
              <a:off x="38216818" y="26566753"/>
              <a:ext cx="474486" cy="43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10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14" name="Picture 2" descr="F:\New SFTS\Iman\colorbarhc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84" y="6096000"/>
            <a:ext cx="821865" cy="4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3"/>
          <p:cNvSpPr>
            <a:spLocks noChangeArrowheads="1"/>
          </p:cNvSpPr>
          <p:nvPr/>
        </p:nvSpPr>
        <p:spPr bwMode="auto">
          <a:xfrm>
            <a:off x="15240" y="0"/>
            <a:ext cx="91440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Garamond" pitchFamily="18" charset="0"/>
                <a:ea typeface="宋体" pitchFamily="2" charset="-122"/>
              </a:rPr>
              <a:t>Processing –Microstructure </a:t>
            </a:r>
            <a:r>
              <a:rPr lang="en-US" altLang="zh-CN" sz="2800" b="1" dirty="0" smtClean="0">
                <a:solidFill>
                  <a:srgbClr val="C00000"/>
                </a:solidFill>
                <a:latin typeface="Garamond" pitchFamily="18" charset="0"/>
                <a:ea typeface="宋体" pitchFamily="2" charset="-122"/>
              </a:rPr>
              <a:t>–Texture</a:t>
            </a:r>
            <a:endParaRPr lang="en-US" altLang="zh-CN" sz="2800" b="1" dirty="0">
              <a:solidFill>
                <a:srgbClr val="C00000"/>
              </a:solidFill>
              <a:latin typeface="Garamond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4"/>
              <p:cNvSpPr txBox="1">
                <a:spLocks noChangeArrowheads="1"/>
              </p:cNvSpPr>
              <p:nvPr/>
            </p:nvSpPr>
            <p:spPr bwMode="auto">
              <a:xfrm>
                <a:off x="0" y="6518902"/>
                <a:ext cx="3059235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srgbClr val="000000"/>
                    </a:solidFill>
                    <a:latin typeface="Garamond" pitchFamily="18" charset="0"/>
                  </a:rPr>
                  <a:t>Representing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  <a:latin typeface="Garamond" pitchFamily="18" charset="0"/>
                  </a:rPr>
                  <a:t> texture </a:t>
                </a:r>
                <a:r>
                  <a:rPr lang="en-US" sz="1600" dirty="0">
                    <a:solidFill>
                      <a:srgbClr val="000000"/>
                    </a:solidFill>
                    <a:latin typeface="Garamond" pitchFamily="18" charset="0"/>
                  </a:rPr>
                  <a:t>{101}</a:t>
                </a:r>
                <a:r>
                  <a:rPr lang="en-US" sz="1600" baseline="-25000" dirty="0">
                    <a:solidFill>
                      <a:srgbClr val="000000"/>
                    </a:solidFill>
                    <a:latin typeface="Symbol" pitchFamily="18" charset="2"/>
                  </a:rPr>
                  <a:t>b</a:t>
                </a:r>
                <a:r>
                  <a:rPr lang="en-US" sz="1600" dirty="0">
                    <a:solidFill>
                      <a:srgbClr val="000000"/>
                    </a:solidFill>
                    <a:latin typeface="Garamond" pitchFamily="18" charset="0"/>
                  </a:rPr>
                  <a:t> pole </a:t>
                </a:r>
              </a:p>
            </p:txBody>
          </p:sp>
        </mc:Choice>
        <mc:Fallback xmlns="">
          <p:sp>
            <p:nvSpPr>
              <p:cNvPr id="11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518902"/>
                <a:ext cx="3059235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996" t="-3571" b="-23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 rot="16200000">
                <a:off x="2338051" y="2234150"/>
                <a:ext cx="3096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400" b="1" i="1" kern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Times New Roman" pitchFamily="18" charset="0"/>
                      </a:rPr>
                      <m:t>𝜶</m:t>
                    </m:r>
                    <m:r>
                      <a:rPr lang="en-US" sz="2400" b="1" i="1" kern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1" i="1" kern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Times New Roman" pitchFamily="18" charset="0"/>
                      </a:rPr>
                      <m:t>𝜷</m:t>
                    </m:r>
                  </m:oMath>
                </a14:m>
                <a:r>
                  <a:rPr lang="en-US" sz="2400" b="1" i="1" kern="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 Antiqua" pitchFamily="18" charset="0"/>
                    <a:cs typeface="Times New Roman" pitchFamily="18" charset="0"/>
                  </a:rPr>
                  <a:t> Microstructure</a:t>
                </a:r>
                <a:endParaRPr lang="en-US" sz="2400" b="1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38051" y="2234150"/>
                <a:ext cx="3096297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2000" t="-2362" r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 rot="16200000">
                <a:off x="3155071" y="5113678"/>
                <a:ext cx="14622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kern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cs typeface="Times New Roman" pitchFamily="18" charset="0"/>
                        </a:rPr>
                        <m:t>𝑻𝒆𝒙𝒕𝒖𝒓𝒆</m:t>
                      </m:r>
                    </m:oMath>
                  </m:oMathPara>
                </a14:m>
                <a:endParaRPr lang="en-US" sz="2400" b="1" i="1" kern="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55071" y="5113678"/>
                <a:ext cx="1462260" cy="461665"/>
              </a:xfrm>
              <a:prstGeom prst="rect">
                <a:avLst/>
              </a:prstGeom>
              <a:blipFill rotWithShape="1">
                <a:blip r:embed="rId11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/>
          <p:cNvSpPr/>
          <p:nvPr/>
        </p:nvSpPr>
        <p:spPr>
          <a:xfrm rot="632219">
            <a:off x="7107328" y="5999351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</a:rPr>
              <a:t>IPF</a:t>
            </a:r>
            <a:endParaRPr lang="en-US" sz="2400" b="1" i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pic>
        <p:nvPicPr>
          <p:cNvPr id="122" name="Picture 121" descr="F:\New SFTS\Polycrytal\New\Relaxed\Relax.png"/>
          <p:cNvPicPr>
            <a:picLocks noChangeAspect="1" noChangeArrowheads="1"/>
          </p:cNvPicPr>
          <p:nvPr/>
        </p:nvPicPr>
        <p:blipFill>
          <a:blip r:embed="rId12" cstate="print"/>
          <a:srcRect l="19200" t="10612" r="17172"/>
          <a:stretch>
            <a:fillRect/>
          </a:stretch>
        </p:blipFill>
        <p:spPr bwMode="auto">
          <a:xfrm>
            <a:off x="468552" y="922532"/>
            <a:ext cx="3036648" cy="311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" name="Picture 2" descr="F:\New SFTS\Polycrytal\New\Relaxed\Initial.png"/>
          <p:cNvPicPr>
            <a:picLocks noChangeAspect="1" noChangeArrowheads="1"/>
          </p:cNvPicPr>
          <p:nvPr/>
        </p:nvPicPr>
        <p:blipFill>
          <a:blip r:embed="rId13" cstate="print"/>
          <a:srcRect l="6274" t="82652" r="83788" b="5103"/>
          <a:stretch>
            <a:fillRect/>
          </a:stretch>
        </p:blipFill>
        <p:spPr bwMode="auto">
          <a:xfrm>
            <a:off x="468552" y="3708962"/>
            <a:ext cx="355715" cy="32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4" name="Group 95"/>
          <p:cNvGrpSpPr>
            <a:grpSpLocks/>
          </p:cNvGrpSpPr>
          <p:nvPr/>
        </p:nvGrpSpPr>
        <p:grpSpPr bwMode="auto">
          <a:xfrm>
            <a:off x="527582" y="1083828"/>
            <a:ext cx="2834372" cy="2745202"/>
            <a:chOff x="2311822" y="1488558"/>
            <a:chExt cx="4553773" cy="4410993"/>
          </a:xfrm>
        </p:grpSpPr>
        <p:grpSp>
          <p:nvGrpSpPr>
            <p:cNvPr id="125" name="Group 32"/>
            <p:cNvGrpSpPr>
              <a:grpSpLocks/>
            </p:cNvGrpSpPr>
            <p:nvPr/>
          </p:nvGrpSpPr>
          <p:grpSpPr bwMode="auto">
            <a:xfrm>
              <a:off x="2311822" y="2196383"/>
              <a:ext cx="2658139" cy="3703168"/>
              <a:chOff x="2311822" y="2196383"/>
              <a:chExt cx="2658139" cy="3703168"/>
            </a:xfrm>
          </p:grpSpPr>
          <p:grpSp>
            <p:nvGrpSpPr>
              <p:cNvPr id="179" name="Group 20"/>
              <p:cNvGrpSpPr>
                <a:grpSpLocks/>
              </p:cNvGrpSpPr>
              <p:nvPr/>
            </p:nvGrpSpPr>
            <p:grpSpPr bwMode="auto">
              <a:xfrm>
                <a:off x="2311822" y="2196383"/>
                <a:ext cx="2059678" cy="2922434"/>
                <a:chOff x="2311822" y="2196383"/>
                <a:chExt cx="2059678" cy="2922434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2312233" y="2719005"/>
                  <a:ext cx="455613" cy="193696"/>
                </a:xfrm>
                <a:custGeom>
                  <a:avLst/>
                  <a:gdLst>
                    <a:gd name="connsiteX0" fmla="*/ 0 w 455681"/>
                    <a:gd name="connsiteY0" fmla="*/ 0 h 194424"/>
                    <a:gd name="connsiteX1" fmla="*/ 455681 w 455681"/>
                    <a:gd name="connsiteY1" fmla="*/ 194424 h 194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55681" h="194424">
                      <a:moveTo>
                        <a:pt x="0" y="0"/>
                      </a:moveTo>
                      <a:cubicBezTo>
                        <a:pt x="181006" y="85313"/>
                        <a:pt x="362013" y="170627"/>
                        <a:pt x="455681" y="194424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>
                  <a:off x="2771021" y="2196660"/>
                  <a:ext cx="230187" cy="719217"/>
                </a:xfrm>
                <a:custGeom>
                  <a:avLst/>
                  <a:gdLst>
                    <a:gd name="connsiteX0" fmla="*/ 0 w 230878"/>
                    <a:gd name="connsiteY0" fmla="*/ 719976 h 719976"/>
                    <a:gd name="connsiteX1" fmla="*/ 230878 w 230878"/>
                    <a:gd name="connsiteY1" fmla="*/ 0 h 71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0878" h="719976">
                      <a:moveTo>
                        <a:pt x="0" y="719976"/>
                      </a:moveTo>
                      <a:cubicBezTo>
                        <a:pt x="81516" y="442010"/>
                        <a:pt x="163032" y="164045"/>
                        <a:pt x="230878" y="0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2" name="Freeform 191"/>
                <p:cNvSpPr/>
                <p:nvPr/>
              </p:nvSpPr>
              <p:spPr>
                <a:xfrm>
                  <a:off x="2764671" y="2912701"/>
                  <a:ext cx="309562" cy="577913"/>
                </a:xfrm>
                <a:custGeom>
                  <a:avLst/>
                  <a:gdLst>
                    <a:gd name="connsiteX0" fmla="*/ 0 w 309863"/>
                    <a:gd name="connsiteY0" fmla="*/ 0 h 577196"/>
                    <a:gd name="connsiteX1" fmla="*/ 309863 w 309863"/>
                    <a:gd name="connsiteY1" fmla="*/ 577196 h 57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09863" h="577196">
                      <a:moveTo>
                        <a:pt x="0" y="0"/>
                      </a:moveTo>
                      <a:cubicBezTo>
                        <a:pt x="119489" y="243030"/>
                        <a:pt x="238979" y="486060"/>
                        <a:pt x="309863" y="577196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Freeform 192"/>
                <p:cNvSpPr/>
                <p:nvPr/>
              </p:nvSpPr>
              <p:spPr>
                <a:xfrm>
                  <a:off x="3074233" y="3490614"/>
                  <a:ext cx="1060450" cy="260378"/>
                </a:xfrm>
                <a:custGeom>
                  <a:avLst/>
                  <a:gdLst>
                    <a:gd name="connsiteX0" fmla="*/ 0 w 1060218"/>
                    <a:gd name="connsiteY0" fmla="*/ 0 h 261257"/>
                    <a:gd name="connsiteX1" fmla="*/ 1060218 w 1060218"/>
                    <a:gd name="connsiteY1" fmla="*/ 261257 h 261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60218" h="261257">
                      <a:moveTo>
                        <a:pt x="0" y="0"/>
                      </a:moveTo>
                      <a:lnTo>
                        <a:pt x="1060218" y="261257"/>
                      </a:ln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" name="Freeform 193"/>
                <p:cNvSpPr/>
                <p:nvPr/>
              </p:nvSpPr>
              <p:spPr>
                <a:xfrm>
                  <a:off x="4134683" y="3747817"/>
                  <a:ext cx="233363" cy="401681"/>
                </a:xfrm>
                <a:custGeom>
                  <a:avLst/>
                  <a:gdLst>
                    <a:gd name="connsiteX0" fmla="*/ 0 w 233916"/>
                    <a:gd name="connsiteY0" fmla="*/ 0 h 401000"/>
                    <a:gd name="connsiteX1" fmla="*/ 233916 w 233916"/>
                    <a:gd name="connsiteY1" fmla="*/ 401000 h 40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3916" h="401000">
                      <a:moveTo>
                        <a:pt x="0" y="0"/>
                      </a:moveTo>
                      <a:cubicBezTo>
                        <a:pt x="102781" y="164045"/>
                        <a:pt x="205563" y="328091"/>
                        <a:pt x="233916" y="401000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5" name="Freeform 194"/>
                <p:cNvSpPr/>
                <p:nvPr/>
              </p:nvSpPr>
              <p:spPr>
                <a:xfrm>
                  <a:off x="4042608" y="4152674"/>
                  <a:ext cx="328613" cy="892272"/>
                </a:xfrm>
                <a:custGeom>
                  <a:avLst/>
                  <a:gdLst>
                    <a:gd name="connsiteX0" fmla="*/ 328090 w 328090"/>
                    <a:gd name="connsiteY0" fmla="*/ 0 h 893135"/>
                    <a:gd name="connsiteX1" fmla="*/ 0 w 328090"/>
                    <a:gd name="connsiteY1" fmla="*/ 893135 h 893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8090" h="893135">
                      <a:moveTo>
                        <a:pt x="328090" y="0"/>
                      </a:moveTo>
                      <a:cubicBezTo>
                        <a:pt x="193411" y="362266"/>
                        <a:pt x="58732" y="724533"/>
                        <a:pt x="0" y="893135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6" name="Freeform 195"/>
                <p:cNvSpPr/>
                <p:nvPr/>
              </p:nvSpPr>
              <p:spPr>
                <a:xfrm>
                  <a:off x="3506033" y="5035420"/>
                  <a:ext cx="533400" cy="42868"/>
                </a:xfrm>
                <a:custGeom>
                  <a:avLst/>
                  <a:gdLst>
                    <a:gd name="connsiteX0" fmla="*/ 534666 w 534666"/>
                    <a:gd name="connsiteY0" fmla="*/ 0 h 42530"/>
                    <a:gd name="connsiteX1" fmla="*/ 0 w 534666"/>
                    <a:gd name="connsiteY1" fmla="*/ 42530 h 42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34666" h="42530">
                      <a:moveTo>
                        <a:pt x="534666" y="0"/>
                      </a:moveTo>
                      <a:lnTo>
                        <a:pt x="0" y="42530"/>
                      </a:ln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>
                  <a:off x="3263146" y="4859189"/>
                  <a:ext cx="239712" cy="219099"/>
                </a:xfrm>
                <a:custGeom>
                  <a:avLst/>
                  <a:gdLst>
                    <a:gd name="connsiteX0" fmla="*/ 239992 w 239992"/>
                    <a:gd name="connsiteY0" fmla="*/ 218727 h 218727"/>
                    <a:gd name="connsiteX1" fmla="*/ 0 w 239992"/>
                    <a:gd name="connsiteY1" fmla="*/ 0 h 218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9992" h="218727">
                      <a:moveTo>
                        <a:pt x="239992" y="218727"/>
                      </a:moveTo>
                      <a:cubicBezTo>
                        <a:pt x="132654" y="133413"/>
                        <a:pt x="25316" y="48100"/>
                        <a:pt x="0" y="0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3045658" y="3493790"/>
                  <a:ext cx="220663" cy="1368574"/>
                </a:xfrm>
                <a:custGeom>
                  <a:avLst/>
                  <a:gdLst>
                    <a:gd name="connsiteX0" fmla="*/ 219740 w 219740"/>
                    <a:gd name="connsiteY0" fmla="*/ 1370081 h 1370081"/>
                    <a:gd name="connsiteX1" fmla="*/ 34430 w 219740"/>
                    <a:gd name="connsiteY1" fmla="*/ 495173 h 1370081"/>
                    <a:gd name="connsiteX2" fmla="*/ 28354 w 219740"/>
                    <a:gd name="connsiteY2" fmla="*/ 0 h 1370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9740" h="1370081">
                      <a:moveTo>
                        <a:pt x="219740" y="1370081"/>
                      </a:moveTo>
                      <a:cubicBezTo>
                        <a:pt x="143034" y="1046800"/>
                        <a:pt x="66328" y="723520"/>
                        <a:pt x="34430" y="495173"/>
                      </a:cubicBezTo>
                      <a:cubicBezTo>
                        <a:pt x="2532" y="266826"/>
                        <a:pt x="0" y="80504"/>
                        <a:pt x="28354" y="0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9" name="Freeform 198"/>
                <p:cNvSpPr/>
                <p:nvPr/>
              </p:nvSpPr>
              <p:spPr>
                <a:xfrm>
                  <a:off x="3093283" y="4865539"/>
                  <a:ext cx="173038" cy="69858"/>
                </a:xfrm>
                <a:custGeom>
                  <a:avLst/>
                  <a:gdLst>
                    <a:gd name="connsiteX0" fmla="*/ 173159 w 173159"/>
                    <a:gd name="connsiteY0" fmla="*/ 0 h 69871"/>
                    <a:gd name="connsiteX1" fmla="*/ 0 w 173159"/>
                    <a:gd name="connsiteY1" fmla="*/ 69871 h 69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3159" h="69871">
                      <a:moveTo>
                        <a:pt x="173159" y="0"/>
                      </a:moveTo>
                      <a:cubicBezTo>
                        <a:pt x="97971" y="27087"/>
                        <a:pt x="22784" y="54175"/>
                        <a:pt x="0" y="69871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3064708" y="4938572"/>
                  <a:ext cx="25400" cy="179407"/>
                </a:xfrm>
                <a:custGeom>
                  <a:avLst/>
                  <a:gdLst>
                    <a:gd name="connsiteX0" fmla="*/ 24810 w 24810"/>
                    <a:gd name="connsiteY0" fmla="*/ 0 h 179234"/>
                    <a:gd name="connsiteX1" fmla="*/ 3544 w 24810"/>
                    <a:gd name="connsiteY1" fmla="*/ 179234 h 179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810" h="179234">
                      <a:moveTo>
                        <a:pt x="24810" y="0"/>
                      </a:moveTo>
                      <a:cubicBezTo>
                        <a:pt x="12405" y="73921"/>
                        <a:pt x="0" y="147843"/>
                        <a:pt x="3544" y="179234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2391608" y="4300328"/>
                  <a:ext cx="698500" cy="638245"/>
                </a:xfrm>
                <a:custGeom>
                  <a:avLst/>
                  <a:gdLst>
                    <a:gd name="connsiteX0" fmla="*/ 698711 w 698711"/>
                    <a:gd name="connsiteY0" fmla="*/ 637954 h 637954"/>
                    <a:gd name="connsiteX1" fmla="*/ 422264 w 698711"/>
                    <a:gd name="connsiteY1" fmla="*/ 306825 h 637954"/>
                    <a:gd name="connsiteX2" fmla="*/ 0 w 698711"/>
                    <a:gd name="connsiteY2" fmla="*/ 0 h 63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8711" h="637954">
                      <a:moveTo>
                        <a:pt x="698711" y="637954"/>
                      </a:moveTo>
                      <a:cubicBezTo>
                        <a:pt x="618713" y="525552"/>
                        <a:pt x="538716" y="413151"/>
                        <a:pt x="422264" y="306825"/>
                      </a:cubicBezTo>
                      <a:cubicBezTo>
                        <a:pt x="305812" y="200499"/>
                        <a:pt x="152906" y="100249"/>
                        <a:pt x="0" y="0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80" name="Group 31"/>
              <p:cNvGrpSpPr>
                <a:grpSpLocks/>
              </p:cNvGrpSpPr>
              <p:nvPr/>
            </p:nvGrpSpPr>
            <p:grpSpPr bwMode="auto">
              <a:xfrm>
                <a:off x="3505706" y="5036795"/>
                <a:ext cx="1464255" cy="862756"/>
                <a:chOff x="3505706" y="5036795"/>
                <a:chExt cx="1464255" cy="862756"/>
              </a:xfrm>
            </p:grpSpPr>
            <p:sp>
              <p:nvSpPr>
                <p:cNvPr id="181" name="Freeform 180"/>
                <p:cNvSpPr/>
                <p:nvPr/>
              </p:nvSpPr>
              <p:spPr>
                <a:xfrm>
                  <a:off x="3506033" y="5083050"/>
                  <a:ext cx="52388" cy="120663"/>
                </a:xfrm>
                <a:custGeom>
                  <a:avLst/>
                  <a:gdLst>
                    <a:gd name="connsiteX0" fmla="*/ 0 w 51644"/>
                    <a:gd name="connsiteY0" fmla="*/ 0 h 121515"/>
                    <a:gd name="connsiteX1" fmla="*/ 51644 w 51644"/>
                    <a:gd name="connsiteY1" fmla="*/ 121515 h 121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644" h="121515">
                      <a:moveTo>
                        <a:pt x="0" y="0"/>
                      </a:moveTo>
                      <a:cubicBezTo>
                        <a:pt x="16202" y="52403"/>
                        <a:pt x="32404" y="104807"/>
                        <a:pt x="51644" y="121515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3558421" y="5206889"/>
                  <a:ext cx="117475" cy="352463"/>
                </a:xfrm>
                <a:custGeom>
                  <a:avLst/>
                  <a:gdLst>
                    <a:gd name="connsiteX0" fmla="*/ 0 w 118477"/>
                    <a:gd name="connsiteY0" fmla="*/ 0 h 352393"/>
                    <a:gd name="connsiteX1" fmla="*/ 118477 w 118477"/>
                    <a:gd name="connsiteY1" fmla="*/ 352393 h 352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8477" h="352393">
                      <a:moveTo>
                        <a:pt x="0" y="0"/>
                      </a:moveTo>
                      <a:cubicBezTo>
                        <a:pt x="39998" y="147843"/>
                        <a:pt x="79997" y="295686"/>
                        <a:pt x="118477" y="352393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3" name="Freeform 182"/>
                <p:cNvSpPr/>
                <p:nvPr/>
              </p:nvSpPr>
              <p:spPr>
                <a:xfrm>
                  <a:off x="3555246" y="5200538"/>
                  <a:ext cx="569912" cy="474715"/>
                </a:xfrm>
                <a:custGeom>
                  <a:avLst/>
                  <a:gdLst>
                    <a:gd name="connsiteX0" fmla="*/ 0 w 571121"/>
                    <a:gd name="connsiteY0" fmla="*/ 0 h 473908"/>
                    <a:gd name="connsiteX1" fmla="*/ 148856 w 571121"/>
                    <a:gd name="connsiteY1" fmla="*/ 78985 h 473908"/>
                    <a:gd name="connsiteX2" fmla="*/ 571121 w 571121"/>
                    <a:gd name="connsiteY2" fmla="*/ 473908 h 473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1121" h="473908">
                      <a:moveTo>
                        <a:pt x="0" y="0"/>
                      </a:moveTo>
                      <a:cubicBezTo>
                        <a:pt x="26834" y="0"/>
                        <a:pt x="53669" y="0"/>
                        <a:pt x="148856" y="78985"/>
                      </a:cubicBezTo>
                      <a:cubicBezTo>
                        <a:pt x="244043" y="157970"/>
                        <a:pt x="490111" y="405050"/>
                        <a:pt x="571121" y="473908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" name="Freeform 183"/>
                <p:cNvSpPr/>
                <p:nvPr/>
              </p:nvSpPr>
              <p:spPr>
                <a:xfrm>
                  <a:off x="4098171" y="5683190"/>
                  <a:ext cx="39687" cy="163531"/>
                </a:xfrm>
                <a:custGeom>
                  <a:avLst/>
                  <a:gdLst>
                    <a:gd name="connsiteX0" fmla="*/ 39492 w 39492"/>
                    <a:gd name="connsiteY0" fmla="*/ 0 h 164045"/>
                    <a:gd name="connsiteX1" fmla="*/ 0 w 39492"/>
                    <a:gd name="connsiteY1" fmla="*/ 164045 h 164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492" h="164045">
                      <a:moveTo>
                        <a:pt x="39492" y="0"/>
                      </a:moveTo>
                      <a:cubicBezTo>
                        <a:pt x="24303" y="61770"/>
                        <a:pt x="9114" y="123540"/>
                        <a:pt x="0" y="164045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5" name="Freeform 184"/>
                <p:cNvSpPr/>
                <p:nvPr/>
              </p:nvSpPr>
              <p:spPr>
                <a:xfrm>
                  <a:off x="4137858" y="5589518"/>
                  <a:ext cx="139700" cy="82559"/>
                </a:xfrm>
                <a:custGeom>
                  <a:avLst/>
                  <a:gdLst>
                    <a:gd name="connsiteX0" fmla="*/ 0 w 139742"/>
                    <a:gd name="connsiteY0" fmla="*/ 82022 h 82022"/>
                    <a:gd name="connsiteX1" fmla="*/ 139742 w 139742"/>
                    <a:gd name="connsiteY1" fmla="*/ 0 h 82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9742" h="82022">
                      <a:moveTo>
                        <a:pt x="0" y="82022"/>
                      </a:moveTo>
                      <a:cubicBezTo>
                        <a:pt x="62529" y="56200"/>
                        <a:pt x="125059" y="30379"/>
                        <a:pt x="139742" y="0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>
                  <a:off x="4041021" y="5037008"/>
                  <a:ext cx="236537" cy="562036"/>
                </a:xfrm>
                <a:custGeom>
                  <a:avLst/>
                  <a:gdLst>
                    <a:gd name="connsiteX0" fmla="*/ 0 w 236954"/>
                    <a:gd name="connsiteY0" fmla="*/ 0 h 562006"/>
                    <a:gd name="connsiteX1" fmla="*/ 115439 w 236954"/>
                    <a:gd name="connsiteY1" fmla="*/ 243030 h 562006"/>
                    <a:gd name="connsiteX2" fmla="*/ 236954 w 236954"/>
                    <a:gd name="connsiteY2" fmla="*/ 562006 h 562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6954" h="562006">
                      <a:moveTo>
                        <a:pt x="0" y="0"/>
                      </a:moveTo>
                      <a:cubicBezTo>
                        <a:pt x="37973" y="74681"/>
                        <a:pt x="75947" y="149362"/>
                        <a:pt x="115439" y="243030"/>
                      </a:cubicBezTo>
                      <a:cubicBezTo>
                        <a:pt x="154931" y="336698"/>
                        <a:pt x="216702" y="486059"/>
                        <a:pt x="236954" y="562006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>
                  <a:off x="4280733" y="5592694"/>
                  <a:ext cx="290513" cy="187345"/>
                </a:xfrm>
                <a:custGeom>
                  <a:avLst/>
                  <a:gdLst>
                    <a:gd name="connsiteX0" fmla="*/ 0 w 291636"/>
                    <a:gd name="connsiteY0" fmla="*/ 0 h 188348"/>
                    <a:gd name="connsiteX1" fmla="*/ 291636 w 291636"/>
                    <a:gd name="connsiteY1" fmla="*/ 188348 h 188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1636" h="188348">
                      <a:moveTo>
                        <a:pt x="0" y="0"/>
                      </a:moveTo>
                      <a:cubicBezTo>
                        <a:pt x="105566" y="70377"/>
                        <a:pt x="211132" y="140755"/>
                        <a:pt x="291636" y="188348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4580771" y="5749873"/>
                  <a:ext cx="388937" cy="33342"/>
                </a:xfrm>
                <a:custGeom>
                  <a:avLst/>
                  <a:gdLst>
                    <a:gd name="connsiteX0" fmla="*/ 0 w 388847"/>
                    <a:gd name="connsiteY0" fmla="*/ 33417 h 33417"/>
                    <a:gd name="connsiteX1" fmla="*/ 212651 w 388847"/>
                    <a:gd name="connsiteY1" fmla="*/ 3038 h 33417"/>
                    <a:gd name="connsiteX2" fmla="*/ 388847 w 388847"/>
                    <a:gd name="connsiteY2" fmla="*/ 15189 h 33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847" h="33417">
                      <a:moveTo>
                        <a:pt x="0" y="33417"/>
                      </a:moveTo>
                      <a:cubicBezTo>
                        <a:pt x="73921" y="19746"/>
                        <a:pt x="147843" y="6076"/>
                        <a:pt x="212651" y="3038"/>
                      </a:cubicBezTo>
                      <a:cubicBezTo>
                        <a:pt x="277459" y="0"/>
                        <a:pt x="333153" y="7594"/>
                        <a:pt x="388847" y="15189"/>
                      </a:cubicBez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>
                  <a:off x="4936371" y="5768925"/>
                  <a:ext cx="26987" cy="130189"/>
                </a:xfrm>
                <a:custGeom>
                  <a:avLst/>
                  <a:gdLst>
                    <a:gd name="connsiteX0" fmla="*/ 27341 w 27341"/>
                    <a:gd name="connsiteY0" fmla="*/ 0 h 130629"/>
                    <a:gd name="connsiteX1" fmla="*/ 0 w 27341"/>
                    <a:gd name="connsiteY1" fmla="*/ 130629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7341" h="130629">
                      <a:moveTo>
                        <a:pt x="27341" y="0"/>
                      </a:moveTo>
                      <a:lnTo>
                        <a:pt x="0" y="130629"/>
                      </a:lnTo>
                    </a:path>
                  </a:pathLst>
                </a:cu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26" name="Freeform 125"/>
            <p:cNvSpPr/>
            <p:nvPr/>
          </p:nvSpPr>
          <p:spPr>
            <a:xfrm>
              <a:off x="2691646" y="1737823"/>
              <a:ext cx="179387" cy="23815"/>
            </a:xfrm>
            <a:custGeom>
              <a:avLst/>
              <a:gdLst>
                <a:gd name="connsiteX0" fmla="*/ 0 w 179235"/>
                <a:gd name="connsiteY0" fmla="*/ 0 h 24303"/>
                <a:gd name="connsiteX1" fmla="*/ 179235 w 179235"/>
                <a:gd name="connsiteY1" fmla="*/ 24303 h 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235" h="24303">
                  <a:moveTo>
                    <a:pt x="0" y="0"/>
                  </a:moveTo>
                  <a:cubicBezTo>
                    <a:pt x="72909" y="11898"/>
                    <a:pt x="145818" y="23797"/>
                    <a:pt x="179235" y="24303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2871033" y="1640975"/>
              <a:ext cx="230188" cy="117488"/>
            </a:xfrm>
            <a:custGeom>
              <a:avLst/>
              <a:gdLst>
                <a:gd name="connsiteX0" fmla="*/ 0 w 230878"/>
                <a:gd name="connsiteY0" fmla="*/ 118477 h 118477"/>
                <a:gd name="connsiteX1" fmla="*/ 230878 w 230878"/>
                <a:gd name="connsiteY1" fmla="*/ 0 h 11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878" h="118477">
                  <a:moveTo>
                    <a:pt x="0" y="118477"/>
                  </a:moveTo>
                  <a:lnTo>
                    <a:pt x="230878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2867858" y="1761638"/>
              <a:ext cx="358775" cy="258791"/>
            </a:xfrm>
            <a:custGeom>
              <a:avLst/>
              <a:gdLst>
                <a:gd name="connsiteX0" fmla="*/ 0 w 358469"/>
                <a:gd name="connsiteY0" fmla="*/ 0 h 258219"/>
                <a:gd name="connsiteX1" fmla="*/ 142780 w 358469"/>
                <a:gd name="connsiteY1" fmla="*/ 148856 h 258219"/>
                <a:gd name="connsiteX2" fmla="*/ 358469 w 358469"/>
                <a:gd name="connsiteY2" fmla="*/ 258219 h 25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469" h="258219">
                  <a:moveTo>
                    <a:pt x="0" y="0"/>
                  </a:moveTo>
                  <a:cubicBezTo>
                    <a:pt x="41517" y="52910"/>
                    <a:pt x="83035" y="105820"/>
                    <a:pt x="142780" y="148856"/>
                  </a:cubicBezTo>
                  <a:cubicBezTo>
                    <a:pt x="202525" y="191893"/>
                    <a:pt x="280497" y="225056"/>
                    <a:pt x="358469" y="258219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3229808" y="1856898"/>
              <a:ext cx="1676400" cy="163531"/>
            </a:xfrm>
            <a:custGeom>
              <a:avLst/>
              <a:gdLst>
                <a:gd name="connsiteX0" fmla="*/ 0 w 1676906"/>
                <a:gd name="connsiteY0" fmla="*/ 164045 h 164045"/>
                <a:gd name="connsiteX1" fmla="*/ 966044 w 1676906"/>
                <a:gd name="connsiteY1" fmla="*/ 54682 h 164045"/>
                <a:gd name="connsiteX2" fmla="*/ 1676906 w 1676906"/>
                <a:gd name="connsiteY2" fmla="*/ 0 h 16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906" h="164045">
                  <a:moveTo>
                    <a:pt x="0" y="164045"/>
                  </a:moveTo>
                  <a:lnTo>
                    <a:pt x="966044" y="54682"/>
                  </a:lnTo>
                  <a:cubicBezTo>
                    <a:pt x="1245528" y="27341"/>
                    <a:pt x="1549315" y="10633"/>
                    <a:pt x="1676906" y="0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4909383" y="1718771"/>
              <a:ext cx="90488" cy="134952"/>
            </a:xfrm>
            <a:custGeom>
              <a:avLst/>
              <a:gdLst>
                <a:gd name="connsiteX0" fmla="*/ 0 w 91136"/>
                <a:gd name="connsiteY0" fmla="*/ 133666 h 133666"/>
                <a:gd name="connsiteX1" fmla="*/ 91136 w 91136"/>
                <a:gd name="connsiteY1" fmla="*/ 0 h 13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136" h="133666">
                  <a:moveTo>
                    <a:pt x="0" y="133666"/>
                  </a:moveTo>
                  <a:lnTo>
                    <a:pt x="91136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5003046" y="1488558"/>
              <a:ext cx="319087" cy="225450"/>
            </a:xfrm>
            <a:custGeom>
              <a:avLst/>
              <a:gdLst>
                <a:gd name="connsiteX0" fmla="*/ 0 w 318977"/>
                <a:gd name="connsiteY0" fmla="*/ 224803 h 224803"/>
                <a:gd name="connsiteX1" fmla="*/ 136704 w 318977"/>
                <a:gd name="connsiteY1" fmla="*/ 97212 h 224803"/>
                <a:gd name="connsiteX2" fmla="*/ 318977 w 318977"/>
                <a:gd name="connsiteY2" fmla="*/ 0 h 22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977" h="224803">
                  <a:moveTo>
                    <a:pt x="0" y="224803"/>
                  </a:moveTo>
                  <a:cubicBezTo>
                    <a:pt x="41770" y="179741"/>
                    <a:pt x="83541" y="134679"/>
                    <a:pt x="136704" y="97212"/>
                  </a:cubicBezTo>
                  <a:cubicBezTo>
                    <a:pt x="189867" y="59745"/>
                    <a:pt x="254422" y="29872"/>
                    <a:pt x="318977" y="0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3669546" y="1491733"/>
              <a:ext cx="1333500" cy="219099"/>
            </a:xfrm>
            <a:custGeom>
              <a:avLst/>
              <a:gdLst>
                <a:gd name="connsiteX0" fmla="*/ 1333627 w 1333627"/>
                <a:gd name="connsiteY0" fmla="*/ 218727 h 218727"/>
                <a:gd name="connsiteX1" fmla="*/ 677446 w 1333627"/>
                <a:gd name="connsiteY1" fmla="*/ 130629 h 218727"/>
                <a:gd name="connsiteX2" fmla="*/ 0 w 1333627"/>
                <a:gd name="connsiteY2" fmla="*/ 0 h 21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627" h="218727">
                  <a:moveTo>
                    <a:pt x="1333627" y="218727"/>
                  </a:moveTo>
                  <a:cubicBezTo>
                    <a:pt x="1116672" y="192905"/>
                    <a:pt x="899717" y="167084"/>
                    <a:pt x="677446" y="130629"/>
                  </a:cubicBezTo>
                  <a:cubicBezTo>
                    <a:pt x="455175" y="94175"/>
                    <a:pt x="227587" y="47087"/>
                    <a:pt x="0" y="0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4909383" y="1856898"/>
              <a:ext cx="558800" cy="490591"/>
            </a:xfrm>
            <a:custGeom>
              <a:avLst/>
              <a:gdLst>
                <a:gd name="connsiteX0" fmla="*/ 0 w 558969"/>
                <a:gd name="connsiteY0" fmla="*/ 0 h 492135"/>
                <a:gd name="connsiteX1" fmla="*/ 261257 w 558969"/>
                <a:gd name="connsiteY1" fmla="*/ 145818 h 492135"/>
                <a:gd name="connsiteX2" fmla="*/ 558969 w 558969"/>
                <a:gd name="connsiteY2" fmla="*/ 492135 h 49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8969" h="492135">
                  <a:moveTo>
                    <a:pt x="0" y="0"/>
                  </a:moveTo>
                  <a:cubicBezTo>
                    <a:pt x="84048" y="31898"/>
                    <a:pt x="168096" y="63796"/>
                    <a:pt x="261257" y="145818"/>
                  </a:cubicBezTo>
                  <a:cubicBezTo>
                    <a:pt x="354418" y="227840"/>
                    <a:pt x="456693" y="359987"/>
                    <a:pt x="558969" y="492135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3007558" y="2137917"/>
              <a:ext cx="163513" cy="52393"/>
            </a:xfrm>
            <a:custGeom>
              <a:avLst/>
              <a:gdLst>
                <a:gd name="connsiteX0" fmla="*/ 0 w 164045"/>
                <a:gd name="connsiteY0" fmla="*/ 51644 h 51644"/>
                <a:gd name="connsiteX1" fmla="*/ 164045 w 164045"/>
                <a:gd name="connsiteY1" fmla="*/ 0 h 5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045" h="51644">
                  <a:moveTo>
                    <a:pt x="0" y="51644"/>
                  </a:moveTo>
                  <a:cubicBezTo>
                    <a:pt x="56707" y="31391"/>
                    <a:pt x="113414" y="11139"/>
                    <a:pt x="164045" y="0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171071" y="2020429"/>
              <a:ext cx="55562" cy="115900"/>
            </a:xfrm>
            <a:custGeom>
              <a:avLst/>
              <a:gdLst>
                <a:gd name="connsiteX0" fmla="*/ 0 w 54682"/>
                <a:gd name="connsiteY0" fmla="*/ 115439 h 115439"/>
                <a:gd name="connsiteX1" fmla="*/ 54682 w 54682"/>
                <a:gd name="connsiteY1" fmla="*/ 0 h 11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82" h="115439">
                  <a:moveTo>
                    <a:pt x="0" y="115439"/>
                  </a:moveTo>
                  <a:cubicBezTo>
                    <a:pt x="16455" y="67846"/>
                    <a:pt x="32911" y="20253"/>
                    <a:pt x="54682" y="0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3171071" y="2136329"/>
              <a:ext cx="608012" cy="230213"/>
            </a:xfrm>
            <a:custGeom>
              <a:avLst/>
              <a:gdLst>
                <a:gd name="connsiteX0" fmla="*/ 0 w 607575"/>
                <a:gd name="connsiteY0" fmla="*/ 0 h 230879"/>
                <a:gd name="connsiteX1" fmla="*/ 607575 w 607575"/>
                <a:gd name="connsiteY1" fmla="*/ 230879 h 23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7575" h="230879">
                  <a:moveTo>
                    <a:pt x="0" y="0"/>
                  </a:moveTo>
                  <a:lnTo>
                    <a:pt x="607575" y="230879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3755271" y="2366542"/>
              <a:ext cx="42862" cy="196871"/>
            </a:xfrm>
            <a:custGeom>
              <a:avLst/>
              <a:gdLst>
                <a:gd name="connsiteX0" fmla="*/ 26834 w 42023"/>
                <a:gd name="connsiteY0" fmla="*/ 0 h 197461"/>
                <a:gd name="connsiteX1" fmla="*/ 2531 w 42023"/>
                <a:gd name="connsiteY1" fmla="*/ 100249 h 197461"/>
                <a:gd name="connsiteX2" fmla="*/ 42023 w 42023"/>
                <a:gd name="connsiteY2" fmla="*/ 197461 h 1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3" h="197461">
                  <a:moveTo>
                    <a:pt x="26834" y="0"/>
                  </a:moveTo>
                  <a:cubicBezTo>
                    <a:pt x="13417" y="33669"/>
                    <a:pt x="0" y="67339"/>
                    <a:pt x="2531" y="100249"/>
                  </a:cubicBezTo>
                  <a:cubicBezTo>
                    <a:pt x="5063" y="133159"/>
                    <a:pt x="23543" y="165310"/>
                    <a:pt x="42023" y="197461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3788608" y="2353840"/>
              <a:ext cx="668338" cy="42867"/>
            </a:xfrm>
            <a:custGeom>
              <a:avLst/>
              <a:gdLst>
                <a:gd name="connsiteX0" fmla="*/ 0 w 668332"/>
                <a:gd name="connsiteY0" fmla="*/ 19239 h 43542"/>
                <a:gd name="connsiteX1" fmla="*/ 291635 w 668332"/>
                <a:gd name="connsiteY1" fmla="*/ 4050 h 43542"/>
                <a:gd name="connsiteX2" fmla="*/ 668332 w 668332"/>
                <a:gd name="connsiteY2" fmla="*/ 43542 h 4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332" h="43542">
                  <a:moveTo>
                    <a:pt x="0" y="19239"/>
                  </a:moveTo>
                  <a:cubicBezTo>
                    <a:pt x="90123" y="9619"/>
                    <a:pt x="180246" y="0"/>
                    <a:pt x="291635" y="4050"/>
                  </a:cubicBezTo>
                  <a:cubicBezTo>
                    <a:pt x="403024" y="8100"/>
                    <a:pt x="535678" y="25821"/>
                    <a:pt x="668332" y="43542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4456946" y="2396707"/>
              <a:ext cx="469900" cy="123839"/>
            </a:xfrm>
            <a:custGeom>
              <a:avLst/>
              <a:gdLst>
                <a:gd name="connsiteX0" fmla="*/ 0 w 470870"/>
                <a:gd name="connsiteY0" fmla="*/ 0 h 124553"/>
                <a:gd name="connsiteX1" fmla="*/ 97212 w 470870"/>
                <a:gd name="connsiteY1" fmla="*/ 21266 h 124553"/>
                <a:gd name="connsiteX2" fmla="*/ 470870 w 470870"/>
                <a:gd name="connsiteY2" fmla="*/ 124553 h 12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870" h="124553">
                  <a:moveTo>
                    <a:pt x="0" y="0"/>
                  </a:moveTo>
                  <a:cubicBezTo>
                    <a:pt x="9367" y="253"/>
                    <a:pt x="18734" y="507"/>
                    <a:pt x="97212" y="21266"/>
                  </a:cubicBezTo>
                  <a:cubicBezTo>
                    <a:pt x="175690" y="42025"/>
                    <a:pt x="323280" y="83289"/>
                    <a:pt x="470870" y="124553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4930021" y="2423698"/>
              <a:ext cx="531812" cy="96848"/>
            </a:xfrm>
            <a:custGeom>
              <a:avLst/>
              <a:gdLst>
                <a:gd name="connsiteX0" fmla="*/ 0 w 531628"/>
                <a:gd name="connsiteY0" fmla="*/ 97212 h 97212"/>
                <a:gd name="connsiteX1" fmla="*/ 300750 w 531628"/>
                <a:gd name="connsiteY1" fmla="*/ 57720 h 97212"/>
                <a:gd name="connsiteX2" fmla="*/ 531628 w 531628"/>
                <a:gd name="connsiteY2" fmla="*/ 0 h 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628" h="97212">
                  <a:moveTo>
                    <a:pt x="0" y="97212"/>
                  </a:moveTo>
                  <a:cubicBezTo>
                    <a:pt x="106072" y="85567"/>
                    <a:pt x="212145" y="73922"/>
                    <a:pt x="300750" y="57720"/>
                  </a:cubicBezTo>
                  <a:cubicBezTo>
                    <a:pt x="389355" y="41518"/>
                    <a:pt x="460491" y="20759"/>
                    <a:pt x="531628" y="0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5458658" y="2339551"/>
              <a:ext cx="9525" cy="87323"/>
            </a:xfrm>
            <a:custGeom>
              <a:avLst/>
              <a:gdLst>
                <a:gd name="connsiteX0" fmla="*/ 0 w 9114"/>
                <a:gd name="connsiteY0" fmla="*/ 0 h 88098"/>
                <a:gd name="connsiteX1" fmla="*/ 9114 w 9114"/>
                <a:gd name="connsiteY1" fmla="*/ 88098 h 8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14" h="88098">
                  <a:moveTo>
                    <a:pt x="0" y="0"/>
                  </a:moveTo>
                  <a:cubicBezTo>
                    <a:pt x="3797" y="27087"/>
                    <a:pt x="7595" y="54175"/>
                    <a:pt x="9114" y="88098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4906208" y="2520546"/>
              <a:ext cx="34925" cy="228625"/>
            </a:xfrm>
            <a:custGeom>
              <a:avLst/>
              <a:gdLst>
                <a:gd name="connsiteX0" fmla="*/ 27341 w 34936"/>
                <a:gd name="connsiteY0" fmla="*/ 0 h 227841"/>
                <a:gd name="connsiteX1" fmla="*/ 30379 w 34936"/>
                <a:gd name="connsiteY1" fmla="*/ 121515 h 227841"/>
                <a:gd name="connsiteX2" fmla="*/ 0 w 34936"/>
                <a:gd name="connsiteY2" fmla="*/ 227841 h 22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36" h="227841">
                  <a:moveTo>
                    <a:pt x="27341" y="0"/>
                  </a:moveTo>
                  <a:cubicBezTo>
                    <a:pt x="31138" y="41771"/>
                    <a:pt x="34936" y="83542"/>
                    <a:pt x="30379" y="121515"/>
                  </a:cubicBezTo>
                  <a:cubicBezTo>
                    <a:pt x="25822" y="159489"/>
                    <a:pt x="12911" y="193665"/>
                    <a:pt x="0" y="227841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4231521" y="2753934"/>
              <a:ext cx="677862" cy="6351"/>
            </a:xfrm>
            <a:custGeom>
              <a:avLst/>
              <a:gdLst>
                <a:gd name="connsiteX0" fmla="*/ 0 w 653143"/>
                <a:gd name="connsiteY0" fmla="*/ 6076 h 6076"/>
                <a:gd name="connsiteX1" fmla="*/ 653143 w 653143"/>
                <a:gd name="connsiteY1" fmla="*/ 0 h 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3143" h="6076">
                  <a:moveTo>
                    <a:pt x="0" y="6076"/>
                  </a:moveTo>
                  <a:lnTo>
                    <a:pt x="653143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4912558" y="2752346"/>
              <a:ext cx="276225" cy="84147"/>
            </a:xfrm>
            <a:custGeom>
              <a:avLst/>
              <a:gdLst>
                <a:gd name="connsiteX0" fmla="*/ 0 w 276446"/>
                <a:gd name="connsiteY0" fmla="*/ 0 h 85060"/>
                <a:gd name="connsiteX1" fmla="*/ 276446 w 276446"/>
                <a:gd name="connsiteY1" fmla="*/ 85060 h 8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446" h="85060">
                  <a:moveTo>
                    <a:pt x="0" y="0"/>
                  </a:moveTo>
                  <a:lnTo>
                    <a:pt x="276446" y="8506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4723646" y="2839668"/>
              <a:ext cx="468312" cy="1122484"/>
            </a:xfrm>
            <a:custGeom>
              <a:avLst/>
              <a:gdLst>
                <a:gd name="connsiteX0" fmla="*/ 492135 w 492135"/>
                <a:gd name="connsiteY0" fmla="*/ 0 h 1169581"/>
                <a:gd name="connsiteX1" fmla="*/ 0 w 492135"/>
                <a:gd name="connsiteY1" fmla="*/ 1169581 h 116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2135" h="1169581">
                  <a:moveTo>
                    <a:pt x="492135" y="0"/>
                  </a:moveTo>
                  <a:lnTo>
                    <a:pt x="0" y="1169581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3798133" y="2560238"/>
              <a:ext cx="342900" cy="447724"/>
            </a:xfrm>
            <a:custGeom>
              <a:avLst/>
              <a:gdLst>
                <a:gd name="connsiteX0" fmla="*/ 0 w 343280"/>
                <a:gd name="connsiteY0" fmla="*/ 0 h 446567"/>
                <a:gd name="connsiteX1" fmla="*/ 157970 w 343280"/>
                <a:gd name="connsiteY1" fmla="*/ 224802 h 446567"/>
                <a:gd name="connsiteX2" fmla="*/ 343280 w 343280"/>
                <a:gd name="connsiteY2" fmla="*/ 446567 h 44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280" h="446567">
                  <a:moveTo>
                    <a:pt x="0" y="0"/>
                  </a:moveTo>
                  <a:cubicBezTo>
                    <a:pt x="50378" y="75187"/>
                    <a:pt x="100757" y="150374"/>
                    <a:pt x="157970" y="224802"/>
                  </a:cubicBezTo>
                  <a:cubicBezTo>
                    <a:pt x="215183" y="299230"/>
                    <a:pt x="343280" y="446567"/>
                    <a:pt x="343280" y="446567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4144208" y="3011137"/>
              <a:ext cx="136525" cy="469951"/>
            </a:xfrm>
            <a:custGeom>
              <a:avLst/>
              <a:gdLst>
                <a:gd name="connsiteX0" fmla="*/ 0 w 136704"/>
                <a:gd name="connsiteY0" fmla="*/ 0 h 470870"/>
                <a:gd name="connsiteX1" fmla="*/ 136704 w 136704"/>
                <a:gd name="connsiteY1" fmla="*/ 470870 h 47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704" h="470870">
                  <a:moveTo>
                    <a:pt x="0" y="0"/>
                  </a:moveTo>
                  <a:lnTo>
                    <a:pt x="136704" y="47087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4137858" y="3477913"/>
              <a:ext cx="142875" cy="276255"/>
            </a:xfrm>
            <a:custGeom>
              <a:avLst/>
              <a:gdLst>
                <a:gd name="connsiteX0" fmla="*/ 142780 w 142780"/>
                <a:gd name="connsiteY0" fmla="*/ 0 h 276447"/>
                <a:gd name="connsiteX1" fmla="*/ 0 w 142780"/>
                <a:gd name="connsiteY1" fmla="*/ 276447 h 27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780" h="276447">
                  <a:moveTo>
                    <a:pt x="142780" y="0"/>
                  </a:moveTo>
                  <a:lnTo>
                    <a:pt x="0" y="276447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4280733" y="3477913"/>
              <a:ext cx="419100" cy="495354"/>
            </a:xfrm>
            <a:custGeom>
              <a:avLst/>
              <a:gdLst>
                <a:gd name="connsiteX0" fmla="*/ 0 w 419227"/>
                <a:gd name="connsiteY0" fmla="*/ 0 h 495174"/>
                <a:gd name="connsiteX1" fmla="*/ 419227 w 419227"/>
                <a:gd name="connsiteY1" fmla="*/ 495174 h 495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227" h="495174">
                  <a:moveTo>
                    <a:pt x="0" y="0"/>
                  </a:moveTo>
                  <a:lnTo>
                    <a:pt x="419227" y="495174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4368046" y="4070115"/>
              <a:ext cx="322262" cy="82559"/>
            </a:xfrm>
            <a:custGeom>
              <a:avLst/>
              <a:gdLst>
                <a:gd name="connsiteX0" fmla="*/ 0 w 322015"/>
                <a:gd name="connsiteY0" fmla="*/ 82022 h 82022"/>
                <a:gd name="connsiteX1" fmla="*/ 322015 w 322015"/>
                <a:gd name="connsiteY1" fmla="*/ 0 h 8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015" h="82022">
                  <a:moveTo>
                    <a:pt x="0" y="82022"/>
                  </a:moveTo>
                  <a:lnTo>
                    <a:pt x="322015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4703008" y="4073290"/>
              <a:ext cx="592138" cy="219099"/>
            </a:xfrm>
            <a:custGeom>
              <a:avLst/>
              <a:gdLst>
                <a:gd name="connsiteX0" fmla="*/ 0 w 592385"/>
                <a:gd name="connsiteY0" fmla="*/ 0 h 218726"/>
                <a:gd name="connsiteX1" fmla="*/ 233916 w 592385"/>
                <a:gd name="connsiteY1" fmla="*/ 151893 h 218726"/>
                <a:gd name="connsiteX2" fmla="*/ 592385 w 592385"/>
                <a:gd name="connsiteY2" fmla="*/ 218726 h 21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385" h="218726">
                  <a:moveTo>
                    <a:pt x="0" y="0"/>
                  </a:moveTo>
                  <a:cubicBezTo>
                    <a:pt x="67592" y="57719"/>
                    <a:pt x="135185" y="115439"/>
                    <a:pt x="233916" y="151893"/>
                  </a:cubicBezTo>
                  <a:cubicBezTo>
                    <a:pt x="332647" y="188347"/>
                    <a:pt x="462516" y="203536"/>
                    <a:pt x="592385" y="218726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5295146" y="3717651"/>
              <a:ext cx="336550" cy="574738"/>
            </a:xfrm>
            <a:custGeom>
              <a:avLst/>
              <a:gdLst>
                <a:gd name="connsiteX0" fmla="*/ 0 w 337204"/>
                <a:gd name="connsiteY0" fmla="*/ 574159 h 574159"/>
                <a:gd name="connsiteX1" fmla="*/ 337204 w 337204"/>
                <a:gd name="connsiteY1" fmla="*/ 0 h 57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7204" h="574159">
                  <a:moveTo>
                    <a:pt x="0" y="574159"/>
                  </a:moveTo>
                  <a:lnTo>
                    <a:pt x="337204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5634871" y="3185781"/>
              <a:ext cx="558800" cy="531870"/>
            </a:xfrm>
            <a:custGeom>
              <a:avLst/>
              <a:gdLst>
                <a:gd name="connsiteX0" fmla="*/ 0 w 558969"/>
                <a:gd name="connsiteY0" fmla="*/ 531627 h 531627"/>
                <a:gd name="connsiteX1" fmla="*/ 558969 w 558969"/>
                <a:gd name="connsiteY1" fmla="*/ 0 h 53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8969" h="531627">
                  <a:moveTo>
                    <a:pt x="0" y="531627"/>
                  </a:moveTo>
                  <a:lnTo>
                    <a:pt x="558969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5628521" y="2642797"/>
              <a:ext cx="6350" cy="1078030"/>
            </a:xfrm>
            <a:custGeom>
              <a:avLst/>
              <a:gdLst>
                <a:gd name="connsiteX0" fmla="*/ 6076 w 6076"/>
                <a:gd name="connsiteY0" fmla="*/ 0 h 1078445"/>
                <a:gd name="connsiteX1" fmla="*/ 0 w 6076"/>
                <a:gd name="connsiteY1" fmla="*/ 1078445 h 10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76" h="1078445">
                  <a:moveTo>
                    <a:pt x="6076" y="0"/>
                  </a:moveTo>
                  <a:cubicBezTo>
                    <a:pt x="4051" y="359482"/>
                    <a:pt x="2025" y="718963"/>
                    <a:pt x="0" y="1078445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5295146" y="4292389"/>
              <a:ext cx="185737" cy="528696"/>
            </a:xfrm>
            <a:custGeom>
              <a:avLst/>
              <a:gdLst>
                <a:gd name="connsiteX0" fmla="*/ 0 w 185310"/>
                <a:gd name="connsiteY0" fmla="*/ 0 h 528590"/>
                <a:gd name="connsiteX1" fmla="*/ 54682 w 185310"/>
                <a:gd name="connsiteY1" fmla="*/ 276446 h 528590"/>
                <a:gd name="connsiteX2" fmla="*/ 185310 w 185310"/>
                <a:gd name="connsiteY2" fmla="*/ 528590 h 52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310" h="528590">
                  <a:moveTo>
                    <a:pt x="0" y="0"/>
                  </a:moveTo>
                  <a:cubicBezTo>
                    <a:pt x="11898" y="94174"/>
                    <a:pt x="23797" y="188348"/>
                    <a:pt x="54682" y="276446"/>
                  </a:cubicBezTo>
                  <a:cubicBezTo>
                    <a:pt x="85567" y="364544"/>
                    <a:pt x="135438" y="446567"/>
                    <a:pt x="185310" y="528590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5482471" y="4189190"/>
              <a:ext cx="531812" cy="635069"/>
            </a:xfrm>
            <a:custGeom>
              <a:avLst/>
              <a:gdLst>
                <a:gd name="connsiteX0" fmla="*/ 0 w 531628"/>
                <a:gd name="connsiteY0" fmla="*/ 634916 h 634916"/>
                <a:gd name="connsiteX1" fmla="*/ 531628 w 531628"/>
                <a:gd name="connsiteY1" fmla="*/ 0 h 63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628" h="634916">
                  <a:moveTo>
                    <a:pt x="0" y="634916"/>
                  </a:moveTo>
                  <a:cubicBezTo>
                    <a:pt x="213917" y="366823"/>
                    <a:pt x="427834" y="98731"/>
                    <a:pt x="531628" y="0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5361821" y="4827435"/>
              <a:ext cx="115887" cy="463601"/>
            </a:xfrm>
            <a:custGeom>
              <a:avLst/>
              <a:gdLst>
                <a:gd name="connsiteX0" fmla="*/ 115439 w 115439"/>
                <a:gd name="connsiteY0" fmla="*/ 0 h 464795"/>
                <a:gd name="connsiteX1" fmla="*/ 48606 w 115439"/>
                <a:gd name="connsiteY1" fmla="*/ 224803 h 464795"/>
                <a:gd name="connsiteX2" fmla="*/ 0 w 115439"/>
                <a:gd name="connsiteY2" fmla="*/ 464795 h 4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439" h="464795">
                  <a:moveTo>
                    <a:pt x="115439" y="0"/>
                  </a:moveTo>
                  <a:cubicBezTo>
                    <a:pt x="91642" y="73668"/>
                    <a:pt x="67846" y="147337"/>
                    <a:pt x="48606" y="224803"/>
                  </a:cubicBezTo>
                  <a:cubicBezTo>
                    <a:pt x="29366" y="302269"/>
                    <a:pt x="14683" y="383532"/>
                    <a:pt x="0" y="464795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198308" y="5294211"/>
              <a:ext cx="166688" cy="282606"/>
            </a:xfrm>
            <a:custGeom>
              <a:avLst/>
              <a:gdLst>
                <a:gd name="connsiteX0" fmla="*/ 167083 w 167083"/>
                <a:gd name="connsiteY0" fmla="*/ 0 h 282522"/>
                <a:gd name="connsiteX1" fmla="*/ 48606 w 167083"/>
                <a:gd name="connsiteY1" fmla="*/ 167083 h 282522"/>
                <a:gd name="connsiteX2" fmla="*/ 0 w 167083"/>
                <a:gd name="connsiteY2" fmla="*/ 282522 h 282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083" h="282522">
                  <a:moveTo>
                    <a:pt x="167083" y="0"/>
                  </a:moveTo>
                  <a:cubicBezTo>
                    <a:pt x="121768" y="59998"/>
                    <a:pt x="76453" y="119996"/>
                    <a:pt x="48606" y="167083"/>
                  </a:cubicBezTo>
                  <a:cubicBezTo>
                    <a:pt x="20759" y="214170"/>
                    <a:pt x="10379" y="248346"/>
                    <a:pt x="0" y="282522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4966533" y="5576817"/>
              <a:ext cx="228600" cy="188933"/>
            </a:xfrm>
            <a:custGeom>
              <a:avLst/>
              <a:gdLst>
                <a:gd name="connsiteX0" fmla="*/ 227840 w 227840"/>
                <a:gd name="connsiteY0" fmla="*/ 0 h 188348"/>
                <a:gd name="connsiteX1" fmla="*/ 0 w 227840"/>
                <a:gd name="connsiteY1" fmla="*/ 188348 h 18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7840" h="188348">
                  <a:moveTo>
                    <a:pt x="227840" y="0"/>
                  </a:moveTo>
                  <a:lnTo>
                    <a:pt x="0" y="188348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5195133" y="5576817"/>
              <a:ext cx="77788" cy="92085"/>
            </a:xfrm>
            <a:custGeom>
              <a:avLst/>
              <a:gdLst>
                <a:gd name="connsiteX0" fmla="*/ 0 w 78985"/>
                <a:gd name="connsiteY0" fmla="*/ 0 h 91136"/>
                <a:gd name="connsiteX1" fmla="*/ 78985 w 78985"/>
                <a:gd name="connsiteY1" fmla="*/ 91136 h 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985" h="91136">
                  <a:moveTo>
                    <a:pt x="0" y="0"/>
                  </a:moveTo>
                  <a:lnTo>
                    <a:pt x="78985" y="91136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5368171" y="5294211"/>
              <a:ext cx="306387" cy="79384"/>
            </a:xfrm>
            <a:custGeom>
              <a:avLst/>
              <a:gdLst>
                <a:gd name="connsiteX0" fmla="*/ 0 w 306825"/>
                <a:gd name="connsiteY0" fmla="*/ 0 h 78985"/>
                <a:gd name="connsiteX1" fmla="*/ 164045 w 306825"/>
                <a:gd name="connsiteY1" fmla="*/ 60757 h 78985"/>
                <a:gd name="connsiteX2" fmla="*/ 306825 w 306825"/>
                <a:gd name="connsiteY2" fmla="*/ 78985 h 7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825" h="78985">
                  <a:moveTo>
                    <a:pt x="0" y="0"/>
                  </a:moveTo>
                  <a:cubicBezTo>
                    <a:pt x="56453" y="23796"/>
                    <a:pt x="112907" y="47593"/>
                    <a:pt x="164045" y="60757"/>
                  </a:cubicBezTo>
                  <a:cubicBezTo>
                    <a:pt x="215183" y="73921"/>
                    <a:pt x="261004" y="76453"/>
                    <a:pt x="306825" y="78985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6017458" y="4186015"/>
              <a:ext cx="325438" cy="276255"/>
            </a:xfrm>
            <a:custGeom>
              <a:avLst/>
              <a:gdLst>
                <a:gd name="connsiteX0" fmla="*/ 0 w 325052"/>
                <a:gd name="connsiteY0" fmla="*/ 0 h 276447"/>
                <a:gd name="connsiteX1" fmla="*/ 179234 w 325052"/>
                <a:gd name="connsiteY1" fmla="*/ 118477 h 276447"/>
                <a:gd name="connsiteX2" fmla="*/ 325052 w 325052"/>
                <a:gd name="connsiteY2" fmla="*/ 276447 h 27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052" h="276447">
                  <a:moveTo>
                    <a:pt x="0" y="0"/>
                  </a:moveTo>
                  <a:cubicBezTo>
                    <a:pt x="62529" y="36201"/>
                    <a:pt x="125059" y="72403"/>
                    <a:pt x="179234" y="118477"/>
                  </a:cubicBezTo>
                  <a:cubicBezTo>
                    <a:pt x="233409" y="164551"/>
                    <a:pt x="279230" y="220499"/>
                    <a:pt x="325052" y="276447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768221" y="4465446"/>
              <a:ext cx="577850" cy="831941"/>
            </a:xfrm>
            <a:custGeom>
              <a:avLst/>
              <a:gdLst>
                <a:gd name="connsiteX0" fmla="*/ 577196 w 577196"/>
                <a:gd name="connsiteY0" fmla="*/ 0 h 832378"/>
                <a:gd name="connsiteX1" fmla="*/ 315939 w 577196"/>
                <a:gd name="connsiteY1" fmla="*/ 352394 h 832378"/>
                <a:gd name="connsiteX2" fmla="*/ 0 w 577196"/>
                <a:gd name="connsiteY2" fmla="*/ 832378 h 83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196" h="832378">
                  <a:moveTo>
                    <a:pt x="577196" y="0"/>
                  </a:moveTo>
                  <a:cubicBezTo>
                    <a:pt x="494667" y="106832"/>
                    <a:pt x="412138" y="213664"/>
                    <a:pt x="315939" y="352394"/>
                  </a:cubicBezTo>
                  <a:cubicBezTo>
                    <a:pt x="219740" y="491124"/>
                    <a:pt x="109870" y="661751"/>
                    <a:pt x="0" y="832378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6346071" y="4416227"/>
              <a:ext cx="260350" cy="46043"/>
            </a:xfrm>
            <a:custGeom>
              <a:avLst/>
              <a:gdLst>
                <a:gd name="connsiteX0" fmla="*/ 0 w 261257"/>
                <a:gd name="connsiteY0" fmla="*/ 46075 h 46075"/>
                <a:gd name="connsiteX1" fmla="*/ 145818 w 261257"/>
                <a:gd name="connsiteY1" fmla="*/ 15696 h 46075"/>
                <a:gd name="connsiteX2" fmla="*/ 261257 w 261257"/>
                <a:gd name="connsiteY2" fmla="*/ 506 h 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7" h="46075">
                  <a:moveTo>
                    <a:pt x="0" y="46075"/>
                  </a:moveTo>
                  <a:cubicBezTo>
                    <a:pt x="51137" y="34683"/>
                    <a:pt x="102275" y="23291"/>
                    <a:pt x="145818" y="15696"/>
                  </a:cubicBezTo>
                  <a:cubicBezTo>
                    <a:pt x="189361" y="8101"/>
                    <a:pt x="231891" y="0"/>
                    <a:pt x="261257" y="506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6020633" y="3320733"/>
              <a:ext cx="292100" cy="868458"/>
            </a:xfrm>
            <a:custGeom>
              <a:avLst/>
              <a:gdLst>
                <a:gd name="connsiteX0" fmla="*/ 0 w 291636"/>
                <a:gd name="connsiteY0" fmla="*/ 868832 h 868832"/>
                <a:gd name="connsiteX1" fmla="*/ 291636 w 291636"/>
                <a:gd name="connsiteY1" fmla="*/ 0 h 86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636" h="868832">
                  <a:moveTo>
                    <a:pt x="0" y="868832"/>
                  </a:moveTo>
                  <a:lnTo>
                    <a:pt x="291636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6309558" y="2898412"/>
              <a:ext cx="555625" cy="425496"/>
            </a:xfrm>
            <a:custGeom>
              <a:avLst/>
              <a:gdLst>
                <a:gd name="connsiteX0" fmla="*/ 555931 w 555931"/>
                <a:gd name="connsiteY0" fmla="*/ 0 h 425302"/>
                <a:gd name="connsiteX1" fmla="*/ 318977 w 555931"/>
                <a:gd name="connsiteY1" fmla="*/ 209613 h 425302"/>
                <a:gd name="connsiteX2" fmla="*/ 0 w 555931"/>
                <a:gd name="connsiteY2" fmla="*/ 425302 h 42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5931" h="425302">
                  <a:moveTo>
                    <a:pt x="555931" y="0"/>
                  </a:moveTo>
                  <a:cubicBezTo>
                    <a:pt x="483781" y="69364"/>
                    <a:pt x="411632" y="138729"/>
                    <a:pt x="318977" y="209613"/>
                  </a:cubicBezTo>
                  <a:cubicBezTo>
                    <a:pt x="226322" y="280497"/>
                    <a:pt x="113161" y="352899"/>
                    <a:pt x="0" y="425302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6196846" y="3185781"/>
              <a:ext cx="115887" cy="134952"/>
            </a:xfrm>
            <a:custGeom>
              <a:avLst/>
              <a:gdLst>
                <a:gd name="connsiteX0" fmla="*/ 115440 w 115440"/>
                <a:gd name="connsiteY0" fmla="*/ 133666 h 133666"/>
                <a:gd name="connsiteX1" fmla="*/ 0 w 115440"/>
                <a:gd name="connsiteY1" fmla="*/ 0 h 13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440" h="133666">
                  <a:moveTo>
                    <a:pt x="115440" y="133666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6130171" y="2423698"/>
              <a:ext cx="63500" cy="757320"/>
            </a:xfrm>
            <a:custGeom>
              <a:avLst/>
              <a:gdLst>
                <a:gd name="connsiteX0" fmla="*/ 64302 w 64302"/>
                <a:gd name="connsiteY0" fmla="*/ 756431 h 756431"/>
                <a:gd name="connsiteX1" fmla="*/ 9620 w 64302"/>
                <a:gd name="connsiteY1" fmla="*/ 349356 h 756431"/>
                <a:gd name="connsiteX2" fmla="*/ 6582 w 64302"/>
                <a:gd name="connsiteY2" fmla="*/ 0 h 75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302" h="756431">
                  <a:moveTo>
                    <a:pt x="64302" y="756431"/>
                  </a:moveTo>
                  <a:cubicBezTo>
                    <a:pt x="41771" y="615929"/>
                    <a:pt x="19240" y="475428"/>
                    <a:pt x="9620" y="349356"/>
                  </a:cubicBezTo>
                  <a:cubicBezTo>
                    <a:pt x="0" y="223284"/>
                    <a:pt x="3291" y="111642"/>
                    <a:pt x="6582" y="0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5006221" y="1715596"/>
              <a:ext cx="1184275" cy="119075"/>
            </a:xfrm>
            <a:custGeom>
              <a:avLst/>
              <a:gdLst>
                <a:gd name="connsiteX0" fmla="*/ 0 w 1184771"/>
                <a:gd name="connsiteY0" fmla="*/ 0 h 118984"/>
                <a:gd name="connsiteX1" fmla="*/ 610613 w 1184771"/>
                <a:gd name="connsiteY1" fmla="*/ 100250 h 118984"/>
                <a:gd name="connsiteX2" fmla="*/ 1184771 w 1184771"/>
                <a:gd name="connsiteY2" fmla="*/ 112401 h 11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771" h="118984">
                  <a:moveTo>
                    <a:pt x="0" y="0"/>
                  </a:moveTo>
                  <a:cubicBezTo>
                    <a:pt x="206575" y="40758"/>
                    <a:pt x="413151" y="81516"/>
                    <a:pt x="610613" y="100250"/>
                  </a:cubicBezTo>
                  <a:cubicBezTo>
                    <a:pt x="808075" y="118984"/>
                    <a:pt x="996423" y="115692"/>
                    <a:pt x="1184771" y="112401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6171446" y="1814031"/>
              <a:ext cx="134937" cy="63507"/>
            </a:xfrm>
            <a:custGeom>
              <a:avLst/>
              <a:gdLst>
                <a:gd name="connsiteX0" fmla="*/ 0 w 109364"/>
                <a:gd name="connsiteY0" fmla="*/ 0 h 51644"/>
                <a:gd name="connsiteX1" fmla="*/ 109364 w 109364"/>
                <a:gd name="connsiteY1" fmla="*/ 51644 h 5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364" h="51644">
                  <a:moveTo>
                    <a:pt x="0" y="0"/>
                  </a:moveTo>
                  <a:lnTo>
                    <a:pt x="109364" y="51644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6117471" y="1752112"/>
              <a:ext cx="76200" cy="73033"/>
            </a:xfrm>
            <a:custGeom>
              <a:avLst/>
              <a:gdLst>
                <a:gd name="connsiteX0" fmla="*/ 75947 w 75947"/>
                <a:gd name="connsiteY0" fmla="*/ 72909 h 72909"/>
                <a:gd name="connsiteX1" fmla="*/ 0 w 75947"/>
                <a:gd name="connsiteY1" fmla="*/ 0 h 7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947" h="72909">
                  <a:moveTo>
                    <a:pt x="75947" y="72909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6303208" y="1871188"/>
              <a:ext cx="149225" cy="6351"/>
            </a:xfrm>
            <a:custGeom>
              <a:avLst/>
              <a:gdLst>
                <a:gd name="connsiteX0" fmla="*/ 0 w 148856"/>
                <a:gd name="connsiteY0" fmla="*/ 6076 h 6076"/>
                <a:gd name="connsiteX1" fmla="*/ 148856 w 148856"/>
                <a:gd name="connsiteY1" fmla="*/ 0 h 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856" h="6076">
                  <a:moveTo>
                    <a:pt x="0" y="6076"/>
                  </a:moveTo>
                  <a:lnTo>
                    <a:pt x="148856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6084133" y="1877538"/>
              <a:ext cx="212725" cy="549335"/>
            </a:xfrm>
            <a:custGeom>
              <a:avLst/>
              <a:gdLst>
                <a:gd name="connsiteX0" fmla="*/ 213157 w 213157"/>
                <a:gd name="connsiteY0" fmla="*/ 0 h 549855"/>
                <a:gd name="connsiteX1" fmla="*/ 143286 w 213157"/>
                <a:gd name="connsiteY1" fmla="*/ 106326 h 549855"/>
                <a:gd name="connsiteX2" fmla="*/ 73415 w 213157"/>
                <a:gd name="connsiteY2" fmla="*/ 230878 h 549855"/>
                <a:gd name="connsiteX3" fmla="*/ 3544 w 213157"/>
                <a:gd name="connsiteY3" fmla="*/ 355431 h 549855"/>
                <a:gd name="connsiteX4" fmla="*/ 52150 w 213157"/>
                <a:gd name="connsiteY4" fmla="*/ 549855 h 54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157" h="549855">
                  <a:moveTo>
                    <a:pt x="213157" y="0"/>
                  </a:moveTo>
                  <a:cubicBezTo>
                    <a:pt x="189866" y="33923"/>
                    <a:pt x="166576" y="67846"/>
                    <a:pt x="143286" y="106326"/>
                  </a:cubicBezTo>
                  <a:cubicBezTo>
                    <a:pt x="119996" y="144806"/>
                    <a:pt x="73415" y="230878"/>
                    <a:pt x="73415" y="230878"/>
                  </a:cubicBezTo>
                  <a:cubicBezTo>
                    <a:pt x="50125" y="272395"/>
                    <a:pt x="7088" y="302268"/>
                    <a:pt x="3544" y="355431"/>
                  </a:cubicBezTo>
                  <a:cubicBezTo>
                    <a:pt x="0" y="408594"/>
                    <a:pt x="40505" y="515426"/>
                    <a:pt x="52150" y="549855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5474533" y="2415759"/>
              <a:ext cx="206375" cy="80972"/>
            </a:xfrm>
            <a:custGeom>
              <a:avLst/>
              <a:gdLst>
                <a:gd name="connsiteX0" fmla="*/ 0 w 206575"/>
                <a:gd name="connsiteY0" fmla="*/ 0 h 82022"/>
                <a:gd name="connsiteX1" fmla="*/ 206575 w 206575"/>
                <a:gd name="connsiteY1" fmla="*/ 82022 h 8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575" h="82022">
                  <a:moveTo>
                    <a:pt x="0" y="0"/>
                  </a:moveTo>
                  <a:cubicBezTo>
                    <a:pt x="87845" y="27594"/>
                    <a:pt x="175690" y="55188"/>
                    <a:pt x="206575" y="82022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5638046" y="2496731"/>
              <a:ext cx="46037" cy="139715"/>
            </a:xfrm>
            <a:custGeom>
              <a:avLst/>
              <a:gdLst>
                <a:gd name="connsiteX0" fmla="*/ 45568 w 45568"/>
                <a:gd name="connsiteY0" fmla="*/ 0 h 139742"/>
                <a:gd name="connsiteX1" fmla="*/ 0 w 45568"/>
                <a:gd name="connsiteY1" fmla="*/ 139742 h 13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568" h="139742">
                  <a:moveTo>
                    <a:pt x="45568" y="0"/>
                  </a:moveTo>
                  <a:lnTo>
                    <a:pt x="0" y="139742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5687258" y="2430049"/>
              <a:ext cx="446088" cy="63507"/>
            </a:xfrm>
            <a:custGeom>
              <a:avLst/>
              <a:gdLst>
                <a:gd name="connsiteX0" fmla="*/ 0 w 446567"/>
                <a:gd name="connsiteY0" fmla="*/ 63795 h 63795"/>
                <a:gd name="connsiteX1" fmla="*/ 446567 w 446567"/>
                <a:gd name="connsiteY1" fmla="*/ 0 h 6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6567" h="63795">
                  <a:moveTo>
                    <a:pt x="0" y="63795"/>
                  </a:moveTo>
                  <a:lnTo>
                    <a:pt x="446567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4144208" y="2776161"/>
              <a:ext cx="96838" cy="228625"/>
            </a:xfrm>
            <a:custGeom>
              <a:avLst/>
              <a:gdLst>
                <a:gd name="connsiteX0" fmla="*/ 0 w 97212"/>
                <a:gd name="connsiteY0" fmla="*/ 227840 h 227840"/>
                <a:gd name="connsiteX1" fmla="*/ 97212 w 97212"/>
                <a:gd name="connsiteY1" fmla="*/ 0 h 22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212" h="227840">
                  <a:moveTo>
                    <a:pt x="0" y="227840"/>
                  </a:moveTo>
                  <a:cubicBezTo>
                    <a:pt x="43796" y="131894"/>
                    <a:pt x="87592" y="35948"/>
                    <a:pt x="97212" y="0"/>
                  </a:cubicBez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4698246" y="3958977"/>
              <a:ext cx="9525" cy="120663"/>
            </a:xfrm>
            <a:custGeom>
              <a:avLst/>
              <a:gdLst>
                <a:gd name="connsiteX0" fmla="*/ 9053 w 9053"/>
                <a:gd name="connsiteY0" fmla="*/ 0 h 120713"/>
                <a:gd name="connsiteX1" fmla="*/ 0 w 9053"/>
                <a:gd name="connsiteY1" fmla="*/ 120713 h 12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53" h="120713">
                  <a:moveTo>
                    <a:pt x="9053" y="0"/>
                  </a:moveTo>
                  <a:lnTo>
                    <a:pt x="0" y="120713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3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</dc:creator>
  <cp:lastModifiedBy>shir</cp:lastModifiedBy>
  <cp:revision>1</cp:revision>
  <dcterms:created xsi:type="dcterms:W3CDTF">2017-03-27T04:47:10Z</dcterms:created>
  <dcterms:modified xsi:type="dcterms:W3CDTF">2017-03-27T04:47:47Z</dcterms:modified>
</cp:coreProperties>
</file>