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0"/>
  </p:notesMasterIdLst>
  <p:sldIdLst>
    <p:sldId id="256" r:id="rId2"/>
    <p:sldId id="258" r:id="rId3"/>
    <p:sldId id="277" r:id="rId4"/>
    <p:sldId id="259" r:id="rId5"/>
    <p:sldId id="262" r:id="rId6"/>
    <p:sldId id="263" r:id="rId7"/>
    <p:sldId id="278" r:id="rId8"/>
    <p:sldId id="27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FF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69428F-92BB-4DD2-84ED-1EF902EEB0F6}" v="55" dt="2018-04-04T17:30:01.976"/>
    <p1510:client id="{FD269537-DB53-4237-A391-0B08977107AB}" v="758" dt="2018-04-04T19:35:11.537"/>
    <p1510:client id="{BD938543-58F7-4FC0-8904-A0682B6F4720}" v="19" dt="2018-04-04T15:32:07.111"/>
    <p1510:client id="{5C6C6B27-B2B2-4B96-8770-C6CF6B14D1AF}" v="181" dt="2018-04-04T19:14:08.585"/>
    <p1510:client id="{06FD4D69-E31A-4D83-8620-696955ECEA2D}" v="54" dt="2018-04-04T19:45:07.199"/>
    <p1510:client id="{32541279-FB5A-4C41-8674-60EB0ABDF945}" v="199" dt="2018-04-05T00:44:29.899"/>
    <p1510:client id="{9B68096A-A8CC-435E-9D57-BD37C2C90F1F}" v="48" dt="2018-04-04T23:47:35.864"/>
    <p1510:client id="{0AB78B14-D694-4CEE-802C-A276AA79667F}" v="11" dt="2018-04-04T23:38:27.041"/>
    <p1510:client id="{DDE4CADE-F332-4980-9526-04BF119525FB}" v="16" dt="2018-04-04T23:38:10.874"/>
    <p1510:client id="{12A85144-C093-49C0-99F8-2C865161E091}" v="71" dt="2018-04-05T12:37:03.4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 Bizzotto" userId="ec0db548-83e6-48ce-ae0f-2da03fa229a1" providerId="ADAL" clId="{32541279-FB5A-4C41-8674-60EB0ABDF945}"/>
    <pc:docChg chg="undo custSel addSld delSld modSld">
      <pc:chgData name="Andrea Bizzotto" userId="ec0db548-83e6-48ce-ae0f-2da03fa229a1" providerId="ADAL" clId="{32541279-FB5A-4C41-8674-60EB0ABDF945}" dt="2018-04-05T00:53:27.656" v="779"/>
      <pc:docMkLst>
        <pc:docMk/>
      </pc:docMkLst>
      <pc:sldChg chg="modSp">
        <pc:chgData name="Andrea Bizzotto" userId="ec0db548-83e6-48ce-ae0f-2da03fa229a1" providerId="ADAL" clId="{32541279-FB5A-4C41-8674-60EB0ABDF945}" dt="2018-04-05T00:37:12.699" v="728" actId="20577"/>
        <pc:sldMkLst>
          <pc:docMk/>
          <pc:sldMk cId="109857222" sldId="256"/>
        </pc:sldMkLst>
        <pc:spChg chg="mod">
          <ac:chgData name="Andrea Bizzotto" userId="ec0db548-83e6-48ce-ae0f-2da03fa229a1" providerId="ADAL" clId="{32541279-FB5A-4C41-8674-60EB0ABDF945}" dt="2018-04-05T00:36:17.353" v="702" actId="115"/>
          <ac:spMkLst>
            <pc:docMk/>
            <pc:sldMk cId="109857222" sldId="256"/>
            <ac:spMk id="2" creationId="{00000000-0000-0000-0000-000000000000}"/>
          </ac:spMkLst>
        </pc:spChg>
        <pc:spChg chg="mod">
          <ac:chgData name="Andrea Bizzotto" userId="ec0db548-83e6-48ce-ae0f-2da03fa229a1" providerId="ADAL" clId="{32541279-FB5A-4C41-8674-60EB0ABDF945}" dt="2018-04-05T00:37:12.699" v="728" actId="20577"/>
          <ac:spMkLst>
            <pc:docMk/>
            <pc:sldMk cId="109857222" sldId="256"/>
            <ac:spMk id="3" creationId="{00000000-0000-0000-0000-000000000000}"/>
          </ac:spMkLst>
        </pc:spChg>
      </pc:sldChg>
      <pc:sldChg chg="addSp delSp modSp">
        <pc:chgData name="Andrea Bizzotto" userId="ec0db548-83e6-48ce-ae0f-2da03fa229a1" providerId="ADAL" clId="{32541279-FB5A-4C41-8674-60EB0ABDF945}" dt="2018-04-05T00:44:29.899" v="776" actId="20577"/>
        <pc:sldMkLst>
          <pc:docMk/>
          <pc:sldMk cId="669598781" sldId="258"/>
        </pc:sldMkLst>
        <pc:spChg chg="add del mod">
          <ac:chgData name="Andrea Bizzotto" userId="ec0db548-83e6-48ce-ae0f-2da03fa229a1" providerId="ADAL" clId="{32541279-FB5A-4C41-8674-60EB0ABDF945}" dt="2018-04-05T00:40:29.311" v="764" actId="478"/>
          <ac:spMkLst>
            <pc:docMk/>
            <pc:sldMk cId="669598781" sldId="258"/>
            <ac:spMk id="2" creationId="{21B298F0-530B-4ADE-894B-5007BFC8A52F}"/>
          </ac:spMkLst>
        </pc:spChg>
        <pc:spChg chg="add del mod">
          <ac:chgData name="Andrea Bizzotto" userId="ec0db548-83e6-48ce-ae0f-2da03fa229a1" providerId="ADAL" clId="{32541279-FB5A-4C41-8674-60EB0ABDF945}" dt="2018-04-05T00:40:03.204" v="759" actId="478"/>
          <ac:spMkLst>
            <pc:docMk/>
            <pc:sldMk cId="669598781" sldId="258"/>
            <ac:spMk id="11" creationId="{E3E09D8B-06B4-4F46-9A54-A8317B3D86C9}"/>
          </ac:spMkLst>
        </pc:spChg>
        <pc:spChg chg="add del mod">
          <ac:chgData name="Andrea Bizzotto" userId="ec0db548-83e6-48ce-ae0f-2da03fa229a1" providerId="ADAL" clId="{32541279-FB5A-4C41-8674-60EB0ABDF945}" dt="2018-04-05T00:40:29.311" v="764" actId="478"/>
          <ac:spMkLst>
            <pc:docMk/>
            <pc:sldMk cId="669598781" sldId="258"/>
            <ac:spMk id="12" creationId="{FD4CEE9E-56D6-4E21-86C7-D83B1D8B08D7}"/>
          </ac:spMkLst>
        </pc:spChg>
        <pc:spChg chg="add del mod">
          <ac:chgData name="Andrea Bizzotto" userId="ec0db548-83e6-48ce-ae0f-2da03fa229a1" providerId="ADAL" clId="{32541279-FB5A-4C41-8674-60EB0ABDF945}" dt="2018-04-05T00:40:29.311" v="764" actId="478"/>
          <ac:spMkLst>
            <pc:docMk/>
            <pc:sldMk cId="669598781" sldId="258"/>
            <ac:spMk id="13" creationId="{DB92F81D-C2EC-4EFD-81F3-2F4B5DCEB285}"/>
          </ac:spMkLst>
        </pc:spChg>
        <pc:spChg chg="add del mod">
          <ac:chgData name="Andrea Bizzotto" userId="ec0db548-83e6-48ce-ae0f-2da03fa229a1" providerId="ADAL" clId="{32541279-FB5A-4C41-8674-60EB0ABDF945}" dt="2018-04-05T00:40:29.311" v="764" actId="478"/>
          <ac:spMkLst>
            <pc:docMk/>
            <pc:sldMk cId="669598781" sldId="258"/>
            <ac:spMk id="14" creationId="{C4A50705-9809-4567-B165-193E67EDC80B}"/>
          </ac:spMkLst>
        </pc:spChg>
        <pc:spChg chg="add del mod">
          <ac:chgData name="Andrea Bizzotto" userId="ec0db548-83e6-48ce-ae0f-2da03fa229a1" providerId="ADAL" clId="{32541279-FB5A-4C41-8674-60EB0ABDF945}" dt="2018-04-05T00:40:29.311" v="764" actId="478"/>
          <ac:spMkLst>
            <pc:docMk/>
            <pc:sldMk cId="669598781" sldId="258"/>
            <ac:spMk id="15" creationId="{DA94A8CC-BA32-4AEC-B830-32524E3E4E5F}"/>
          </ac:spMkLst>
        </pc:spChg>
        <pc:spChg chg="add del mod">
          <ac:chgData name="Andrea Bizzotto" userId="ec0db548-83e6-48ce-ae0f-2da03fa229a1" providerId="ADAL" clId="{32541279-FB5A-4C41-8674-60EB0ABDF945}" dt="2018-04-05T00:40:29.311" v="764" actId="478"/>
          <ac:spMkLst>
            <pc:docMk/>
            <pc:sldMk cId="669598781" sldId="258"/>
            <ac:spMk id="16" creationId="{BF007B3C-8A8E-4ED2-B30C-921B56194FC2}"/>
          </ac:spMkLst>
        </pc:spChg>
        <pc:spChg chg="add del mod">
          <ac:chgData name="Andrea Bizzotto" userId="ec0db548-83e6-48ce-ae0f-2da03fa229a1" providerId="ADAL" clId="{32541279-FB5A-4C41-8674-60EB0ABDF945}" dt="2018-04-05T00:40:29.311" v="764" actId="478"/>
          <ac:spMkLst>
            <pc:docMk/>
            <pc:sldMk cId="669598781" sldId="258"/>
            <ac:spMk id="17" creationId="{43809E84-B40D-4D02-9F0B-019D938FEF7E}"/>
          </ac:spMkLst>
        </pc:spChg>
        <pc:spChg chg="add del mod">
          <ac:chgData name="Andrea Bizzotto" userId="ec0db548-83e6-48ce-ae0f-2da03fa229a1" providerId="ADAL" clId="{32541279-FB5A-4C41-8674-60EB0ABDF945}" dt="2018-04-05T00:40:29.311" v="764" actId="478"/>
          <ac:spMkLst>
            <pc:docMk/>
            <pc:sldMk cId="669598781" sldId="258"/>
            <ac:spMk id="18" creationId="{1A4C0D3A-A31E-4426-B1CD-22B8CF1DDC5E}"/>
          </ac:spMkLst>
        </pc:spChg>
        <pc:spChg chg="add del mod">
          <ac:chgData name="Andrea Bizzotto" userId="ec0db548-83e6-48ce-ae0f-2da03fa229a1" providerId="ADAL" clId="{32541279-FB5A-4C41-8674-60EB0ABDF945}" dt="2018-04-05T00:40:29.311" v="764" actId="478"/>
          <ac:spMkLst>
            <pc:docMk/>
            <pc:sldMk cId="669598781" sldId="258"/>
            <ac:spMk id="19" creationId="{8F60202B-80FF-4BD0-89FC-84D6587CE91B}"/>
          </ac:spMkLst>
        </pc:spChg>
        <pc:spChg chg="mod">
          <ac:chgData name="Andrea Bizzotto" userId="ec0db548-83e6-48ce-ae0f-2da03fa229a1" providerId="ADAL" clId="{32541279-FB5A-4C41-8674-60EB0ABDF945}" dt="2018-04-05T00:44:29.899" v="776" actId="20577"/>
          <ac:spMkLst>
            <pc:docMk/>
            <pc:sldMk cId="669598781" sldId="258"/>
            <ac:spMk id="27" creationId="{90A27E2F-9060-406A-8BFC-5D86FBE24E83}"/>
          </ac:spMkLst>
        </pc:spChg>
        <pc:spChg chg="mod">
          <ac:chgData name="Andrea Bizzotto" userId="ec0db548-83e6-48ce-ae0f-2da03fa229a1" providerId="ADAL" clId="{32541279-FB5A-4C41-8674-60EB0ABDF945}" dt="2018-04-05T00:42:59.423" v="774" actId="1076"/>
          <ac:spMkLst>
            <pc:docMk/>
            <pc:sldMk cId="669598781" sldId="258"/>
            <ac:spMk id="35" creationId="{4F1CA6AE-16DD-460B-83B4-5709E43424D1}"/>
          </ac:spMkLst>
        </pc:spChg>
        <pc:picChg chg="del mod">
          <ac:chgData name="Andrea Bizzotto" userId="ec0db548-83e6-48ce-ae0f-2da03fa229a1" providerId="ADAL" clId="{32541279-FB5A-4C41-8674-60EB0ABDF945}" dt="2018-04-05T00:41:55.465" v="772" actId="478"/>
          <ac:picMkLst>
            <pc:docMk/>
            <pc:sldMk cId="669598781" sldId="258"/>
            <ac:picMk id="3" creationId="{383F92E6-7FC4-490E-BD54-1AAFE94ADEC8}"/>
          </ac:picMkLst>
        </pc:picChg>
      </pc:sldChg>
      <pc:sldChg chg="addSp modSp">
        <pc:chgData name="Andrea Bizzotto" userId="ec0db548-83e6-48ce-ae0f-2da03fa229a1" providerId="ADAL" clId="{32541279-FB5A-4C41-8674-60EB0ABDF945}" dt="2018-04-04T21:30:42.084" v="561" actId="1076"/>
        <pc:sldMkLst>
          <pc:docMk/>
          <pc:sldMk cId="783934732" sldId="259"/>
        </pc:sldMkLst>
        <pc:spChg chg="mod">
          <ac:chgData name="Andrea Bizzotto" userId="ec0db548-83e6-48ce-ae0f-2da03fa229a1" providerId="ADAL" clId="{32541279-FB5A-4C41-8674-60EB0ABDF945}" dt="2018-04-04T21:30:42.084" v="561" actId="1076"/>
          <ac:spMkLst>
            <pc:docMk/>
            <pc:sldMk cId="783934732" sldId="259"/>
            <ac:spMk id="2" creationId="{0F54698B-B4B1-4590-B8F7-7D0060857652}"/>
          </ac:spMkLst>
        </pc:spChg>
        <pc:spChg chg="mod">
          <ac:chgData name="Andrea Bizzotto" userId="ec0db548-83e6-48ce-ae0f-2da03fa229a1" providerId="ADAL" clId="{32541279-FB5A-4C41-8674-60EB0ABDF945}" dt="2018-04-04T21:24:26.880" v="531" actId="207"/>
          <ac:spMkLst>
            <pc:docMk/>
            <pc:sldMk cId="783934732" sldId="259"/>
            <ac:spMk id="7" creationId="{890460C6-5F9F-4447-BBE8-53AE9651EAEC}"/>
          </ac:spMkLst>
        </pc:spChg>
        <pc:spChg chg="mod">
          <ac:chgData name="Andrea Bizzotto" userId="ec0db548-83e6-48ce-ae0f-2da03fa229a1" providerId="ADAL" clId="{32541279-FB5A-4C41-8674-60EB0ABDF945}" dt="2018-04-04T21:24:26.880" v="531" actId="207"/>
          <ac:spMkLst>
            <pc:docMk/>
            <pc:sldMk cId="783934732" sldId="259"/>
            <ac:spMk id="12" creationId="{7F6EE313-3E7D-4824-826A-83F155C94C36}"/>
          </ac:spMkLst>
        </pc:spChg>
        <pc:spChg chg="mod">
          <ac:chgData name="Andrea Bizzotto" userId="ec0db548-83e6-48ce-ae0f-2da03fa229a1" providerId="ADAL" clId="{32541279-FB5A-4C41-8674-60EB0ABDF945}" dt="2018-04-04T21:24:26.880" v="531" actId="207"/>
          <ac:spMkLst>
            <pc:docMk/>
            <pc:sldMk cId="783934732" sldId="259"/>
            <ac:spMk id="13" creationId="{1DCB167B-3C91-4DB0-88A5-7E297253A065}"/>
          </ac:spMkLst>
        </pc:spChg>
        <pc:spChg chg="mod">
          <ac:chgData name="Andrea Bizzotto" userId="ec0db548-83e6-48ce-ae0f-2da03fa229a1" providerId="ADAL" clId="{32541279-FB5A-4C41-8674-60EB0ABDF945}" dt="2018-04-04T21:24:26.880" v="531" actId="207"/>
          <ac:spMkLst>
            <pc:docMk/>
            <pc:sldMk cId="783934732" sldId="259"/>
            <ac:spMk id="14" creationId="{1FEA42E5-FEB7-4472-9919-4F5316BD2AF3}"/>
          </ac:spMkLst>
        </pc:spChg>
        <pc:spChg chg="mod">
          <ac:chgData name="Andrea Bizzotto" userId="ec0db548-83e6-48ce-ae0f-2da03fa229a1" providerId="ADAL" clId="{32541279-FB5A-4C41-8674-60EB0ABDF945}" dt="2018-04-04T21:30:29.335" v="559" actId="1076"/>
          <ac:spMkLst>
            <pc:docMk/>
            <pc:sldMk cId="783934732" sldId="259"/>
            <ac:spMk id="15" creationId="{79A960D9-E994-42D0-82D9-4736B67A7041}"/>
          </ac:spMkLst>
        </pc:spChg>
        <pc:picChg chg="add mod">
          <ac:chgData name="Andrea Bizzotto" userId="ec0db548-83e6-48ce-ae0f-2da03fa229a1" providerId="ADAL" clId="{32541279-FB5A-4C41-8674-60EB0ABDF945}" dt="2018-04-04T20:50:26.196" v="50" actId="1076"/>
          <ac:picMkLst>
            <pc:docMk/>
            <pc:sldMk cId="783934732" sldId="259"/>
            <ac:picMk id="9" creationId="{68E4BBF8-6811-4075-847C-1E7FAF748141}"/>
          </ac:picMkLst>
        </pc:picChg>
      </pc:sldChg>
      <pc:sldChg chg="modSp modTransition">
        <pc:chgData name="Andrea Bizzotto" userId="ec0db548-83e6-48ce-ae0f-2da03fa229a1" providerId="ADAL" clId="{32541279-FB5A-4C41-8674-60EB0ABDF945}" dt="2018-04-05T00:53:25.407" v="778"/>
        <pc:sldMkLst>
          <pc:docMk/>
          <pc:sldMk cId="1242561041" sldId="262"/>
        </pc:sldMkLst>
        <pc:spChg chg="mod">
          <ac:chgData name="Andrea Bizzotto" userId="ec0db548-83e6-48ce-ae0f-2da03fa229a1" providerId="ADAL" clId="{32541279-FB5A-4C41-8674-60EB0ABDF945}" dt="2018-04-05T00:33:12.743" v="691" actId="1076"/>
          <ac:spMkLst>
            <pc:docMk/>
            <pc:sldMk cId="1242561041" sldId="262"/>
            <ac:spMk id="2" creationId="{00000000-0000-0000-0000-000000000000}"/>
          </ac:spMkLst>
        </pc:spChg>
        <pc:picChg chg="mod">
          <ac:chgData name="Andrea Bizzotto" userId="ec0db548-83e6-48ce-ae0f-2da03fa229a1" providerId="ADAL" clId="{32541279-FB5A-4C41-8674-60EB0ABDF945}" dt="2018-04-05T00:06:21.591" v="685" actId="1076"/>
          <ac:picMkLst>
            <pc:docMk/>
            <pc:sldMk cId="1242561041" sldId="262"/>
            <ac:picMk id="5" creationId="{C9B71BF4-C215-4138-8543-FC5FFAD6D8A7}"/>
          </ac:picMkLst>
        </pc:picChg>
        <pc:picChg chg="mod">
          <ac:chgData name="Andrea Bizzotto" userId="ec0db548-83e6-48ce-ae0f-2da03fa229a1" providerId="ADAL" clId="{32541279-FB5A-4C41-8674-60EB0ABDF945}" dt="2018-04-05T00:33:19.929" v="700" actId="1035"/>
          <ac:picMkLst>
            <pc:docMk/>
            <pc:sldMk cId="1242561041" sldId="262"/>
            <ac:picMk id="7" creationId="{495A2170-547C-4548-96CE-DF43327B0E2B}"/>
          </ac:picMkLst>
        </pc:picChg>
      </pc:sldChg>
      <pc:sldChg chg="addSp delSp modSp modTransition">
        <pc:chgData name="Andrea Bizzotto" userId="ec0db548-83e6-48ce-ae0f-2da03fa229a1" providerId="ADAL" clId="{32541279-FB5A-4C41-8674-60EB0ABDF945}" dt="2018-04-05T00:53:27.656" v="779"/>
        <pc:sldMkLst>
          <pc:docMk/>
          <pc:sldMk cId="1691449122" sldId="263"/>
        </pc:sldMkLst>
        <pc:spChg chg="del mod">
          <ac:chgData name="Andrea Bizzotto" userId="ec0db548-83e6-48ce-ae0f-2da03fa229a1" providerId="ADAL" clId="{32541279-FB5A-4C41-8674-60EB0ABDF945}" dt="2018-04-04T21:20:40.761" v="473" actId="478"/>
          <ac:spMkLst>
            <pc:docMk/>
            <pc:sldMk cId="1691449122" sldId="263"/>
            <ac:spMk id="3" creationId="{00000000-0000-0000-0000-000000000000}"/>
          </ac:spMkLst>
        </pc:spChg>
        <pc:spChg chg="mod">
          <ac:chgData name="Andrea Bizzotto" userId="ec0db548-83e6-48ce-ae0f-2da03fa229a1" providerId="ADAL" clId="{32541279-FB5A-4C41-8674-60EB0ABDF945}" dt="2018-04-04T21:03:46.604" v="136" actId="1076"/>
          <ac:spMkLst>
            <pc:docMk/>
            <pc:sldMk cId="1691449122" sldId="263"/>
            <ac:spMk id="5" creationId="{00000000-0000-0000-0000-000000000000}"/>
          </ac:spMkLst>
        </pc:spChg>
        <pc:spChg chg="add del mod">
          <ac:chgData name="Andrea Bizzotto" userId="ec0db548-83e6-48ce-ae0f-2da03fa229a1" providerId="ADAL" clId="{32541279-FB5A-4C41-8674-60EB0ABDF945}" dt="2018-04-04T21:20:44.557" v="474" actId="478"/>
          <ac:spMkLst>
            <pc:docMk/>
            <pc:sldMk cId="1691449122" sldId="263"/>
            <ac:spMk id="6" creationId="{95A4382F-9E2E-41E1-8AC1-E788456C33BA}"/>
          </ac:spMkLst>
        </pc:spChg>
        <pc:graphicFrameChg chg="add mod">
          <ac:chgData name="Andrea Bizzotto" userId="ec0db548-83e6-48ce-ae0f-2da03fa229a1" providerId="ADAL" clId="{32541279-FB5A-4C41-8674-60EB0ABDF945}" dt="2018-04-04T21:28:12.661" v="557" actId="1076"/>
          <ac:graphicFrameMkLst>
            <pc:docMk/>
            <pc:sldMk cId="1691449122" sldId="263"/>
            <ac:graphicFrameMk id="2" creationId="{6B766349-6404-440E-A706-26051E32B4D2}"/>
          </ac:graphicFrameMkLst>
        </pc:graphicFrameChg>
      </pc:sldChg>
      <pc:sldChg chg="del">
        <pc:chgData name="Andrea Bizzotto" userId="ec0db548-83e6-48ce-ae0f-2da03fa229a1" providerId="ADAL" clId="{32541279-FB5A-4C41-8674-60EB0ABDF945}" dt="2018-04-04T21:04:51.212" v="137" actId="2696"/>
        <pc:sldMkLst>
          <pc:docMk/>
          <pc:sldMk cId="1145151225" sldId="268"/>
        </pc:sldMkLst>
      </pc:sldChg>
      <pc:sldChg chg="del">
        <pc:chgData name="Andrea Bizzotto" userId="ec0db548-83e6-48ce-ae0f-2da03fa229a1" providerId="ADAL" clId="{32541279-FB5A-4C41-8674-60EB0ABDF945}" dt="2018-04-04T21:04:53.946" v="138" actId="2696"/>
        <pc:sldMkLst>
          <pc:docMk/>
          <pc:sldMk cId="912194650" sldId="269"/>
        </pc:sldMkLst>
      </pc:sldChg>
      <pc:sldChg chg="del">
        <pc:chgData name="Andrea Bizzotto" userId="ec0db548-83e6-48ce-ae0f-2da03fa229a1" providerId="ADAL" clId="{32541279-FB5A-4C41-8674-60EB0ABDF945}" dt="2018-04-04T21:04:57.113" v="139" actId="2696"/>
        <pc:sldMkLst>
          <pc:docMk/>
          <pc:sldMk cId="1069117832" sldId="270"/>
        </pc:sldMkLst>
      </pc:sldChg>
      <pc:sldChg chg="del">
        <pc:chgData name="Andrea Bizzotto" userId="ec0db548-83e6-48ce-ae0f-2da03fa229a1" providerId="ADAL" clId="{32541279-FB5A-4C41-8674-60EB0ABDF945}" dt="2018-04-04T21:04:58.964" v="140" actId="2696"/>
        <pc:sldMkLst>
          <pc:docMk/>
          <pc:sldMk cId="562390279" sldId="271"/>
        </pc:sldMkLst>
      </pc:sldChg>
      <pc:sldChg chg="del">
        <pc:chgData name="Andrea Bizzotto" userId="ec0db548-83e6-48ce-ae0f-2da03fa229a1" providerId="ADAL" clId="{32541279-FB5A-4C41-8674-60EB0ABDF945}" dt="2018-04-04T21:05:05.126" v="141" actId="2696"/>
        <pc:sldMkLst>
          <pc:docMk/>
          <pc:sldMk cId="185963953" sldId="272"/>
        </pc:sldMkLst>
      </pc:sldChg>
      <pc:sldChg chg="del">
        <pc:chgData name="Andrea Bizzotto" userId="ec0db548-83e6-48ce-ae0f-2da03fa229a1" providerId="ADAL" clId="{32541279-FB5A-4C41-8674-60EB0ABDF945}" dt="2018-04-04T21:05:07.009" v="142" actId="2696"/>
        <pc:sldMkLst>
          <pc:docMk/>
          <pc:sldMk cId="1608959295" sldId="273"/>
        </pc:sldMkLst>
      </pc:sldChg>
      <pc:sldChg chg="del">
        <pc:chgData name="Andrea Bizzotto" userId="ec0db548-83e6-48ce-ae0f-2da03fa229a1" providerId="ADAL" clId="{32541279-FB5A-4C41-8674-60EB0ABDF945}" dt="2018-04-04T21:05:08.701" v="143" actId="2696"/>
        <pc:sldMkLst>
          <pc:docMk/>
          <pc:sldMk cId="1848096107" sldId="274"/>
        </pc:sldMkLst>
      </pc:sldChg>
      <pc:sldChg chg="del">
        <pc:chgData name="Andrea Bizzotto" userId="ec0db548-83e6-48ce-ae0f-2da03fa229a1" providerId="ADAL" clId="{32541279-FB5A-4C41-8674-60EB0ABDF945}" dt="2018-04-04T21:05:10.755" v="144" actId="2696"/>
        <pc:sldMkLst>
          <pc:docMk/>
          <pc:sldMk cId="1091714937" sldId="275"/>
        </pc:sldMkLst>
      </pc:sldChg>
      <pc:sldChg chg="modSp">
        <pc:chgData name="Andrea Bizzotto" userId="ec0db548-83e6-48ce-ae0f-2da03fa229a1" providerId="ADAL" clId="{32541279-FB5A-4C41-8674-60EB0ABDF945}" dt="2018-04-05T00:48:09.042" v="777" actId="20577"/>
        <pc:sldMkLst>
          <pc:docMk/>
          <pc:sldMk cId="3135730653" sldId="277"/>
        </pc:sldMkLst>
        <pc:graphicFrameChg chg="mod">
          <ac:chgData name="Andrea Bizzotto" userId="ec0db548-83e6-48ce-ae0f-2da03fa229a1" providerId="ADAL" clId="{32541279-FB5A-4C41-8674-60EB0ABDF945}" dt="2018-04-05T00:48:09.042" v="777" actId="20577"/>
          <ac:graphicFrameMkLst>
            <pc:docMk/>
            <pc:sldMk cId="3135730653" sldId="277"/>
            <ac:graphicFrameMk id="2" creationId="{810CA581-CE11-42C5-BCAE-EA73A91479D4}"/>
          </ac:graphicFrameMkLst>
        </pc:graphicFrameChg>
      </pc:sldChg>
      <pc:sldChg chg="addSp delSp modSp add del">
        <pc:chgData name="Andrea Bizzotto" userId="ec0db548-83e6-48ce-ae0f-2da03fa229a1" providerId="ADAL" clId="{32541279-FB5A-4C41-8674-60EB0ABDF945}" dt="2018-04-04T23:30:51.307" v="677" actId="2696"/>
        <pc:sldMkLst>
          <pc:docMk/>
          <pc:sldMk cId="667729624" sldId="278"/>
        </pc:sldMkLst>
        <pc:spChg chg="del">
          <ac:chgData name="Andrea Bizzotto" userId="ec0db548-83e6-48ce-ae0f-2da03fa229a1" providerId="ADAL" clId="{32541279-FB5A-4C41-8674-60EB0ABDF945}" dt="2018-04-04T21:36:13.447" v="567" actId="478"/>
          <ac:spMkLst>
            <pc:docMk/>
            <pc:sldMk cId="667729624" sldId="278"/>
            <ac:spMk id="2" creationId="{EDA45770-BD74-438F-8C09-AD90A1E496CF}"/>
          </ac:spMkLst>
        </pc:spChg>
        <pc:spChg chg="del">
          <ac:chgData name="Andrea Bizzotto" userId="ec0db548-83e6-48ce-ae0f-2da03fa229a1" providerId="ADAL" clId="{32541279-FB5A-4C41-8674-60EB0ABDF945}" dt="2018-04-04T21:36:18.435" v="568" actId="478"/>
          <ac:spMkLst>
            <pc:docMk/>
            <pc:sldMk cId="667729624" sldId="278"/>
            <ac:spMk id="3" creationId="{7FF4D102-A4EA-4B50-A3CF-BFAFE940E9F3}"/>
          </ac:spMkLst>
        </pc:spChg>
        <pc:picChg chg="add del mod modCrop">
          <ac:chgData name="Andrea Bizzotto" userId="ec0db548-83e6-48ce-ae0f-2da03fa229a1" providerId="ADAL" clId="{32541279-FB5A-4C41-8674-60EB0ABDF945}" dt="2018-04-04T21:37:21.477" v="651" actId="478"/>
          <ac:picMkLst>
            <pc:docMk/>
            <pc:sldMk cId="667729624" sldId="278"/>
            <ac:picMk id="4" creationId="{65CC2A67-CA34-4E35-88E6-5743B81066A0}"/>
          </ac:picMkLst>
        </pc:picChg>
        <pc:picChg chg="add mod modCrop">
          <ac:chgData name="Andrea Bizzotto" userId="ec0db548-83e6-48ce-ae0f-2da03fa229a1" providerId="ADAL" clId="{32541279-FB5A-4C41-8674-60EB0ABDF945}" dt="2018-04-04T21:38:22.081" v="676" actId="18131"/>
          <ac:picMkLst>
            <pc:docMk/>
            <pc:sldMk cId="667729624" sldId="278"/>
            <ac:picMk id="5" creationId="{C32193BD-568E-4397-8222-95B76977AB30}"/>
          </ac:picMkLst>
        </pc:picChg>
      </pc:sldChg>
      <pc:sldChg chg="add del">
        <pc:chgData name="Andrea Bizzotto" userId="ec0db548-83e6-48ce-ae0f-2da03fa229a1" providerId="ADAL" clId="{32541279-FB5A-4C41-8674-60EB0ABDF945}" dt="2018-04-04T23:30:53.016" v="678" actId="2696"/>
        <pc:sldMkLst>
          <pc:docMk/>
          <pc:sldMk cId="3077701255" sldId="279"/>
        </pc:sldMkLst>
      </pc:sldChg>
      <pc:sldChg chg="add del">
        <pc:chgData name="Andrea Bizzotto" userId="ec0db548-83e6-48ce-ae0f-2da03fa229a1" providerId="ADAL" clId="{32541279-FB5A-4C41-8674-60EB0ABDF945}" dt="2018-04-04T23:30:54.445" v="679" actId="2696"/>
        <pc:sldMkLst>
          <pc:docMk/>
          <pc:sldMk cId="3080613654" sldId="280"/>
        </pc:sldMkLst>
      </pc:sldChg>
      <pc:sldChg chg="add del">
        <pc:chgData name="Andrea Bizzotto" userId="ec0db548-83e6-48ce-ae0f-2da03fa229a1" providerId="ADAL" clId="{32541279-FB5A-4C41-8674-60EB0ABDF945}" dt="2018-04-04T23:30:56.127" v="680" actId="2696"/>
        <pc:sldMkLst>
          <pc:docMk/>
          <pc:sldMk cId="837432096" sldId="281"/>
        </pc:sldMkLst>
      </pc:sldChg>
      <pc:sldChg chg="add del">
        <pc:chgData name="Andrea Bizzotto" userId="ec0db548-83e6-48ce-ae0f-2da03fa229a1" providerId="ADAL" clId="{32541279-FB5A-4C41-8674-60EB0ABDF945}" dt="2018-04-04T23:30:57.525" v="681" actId="2696"/>
        <pc:sldMkLst>
          <pc:docMk/>
          <pc:sldMk cId="3793519621" sldId="282"/>
        </pc:sldMkLst>
      </pc:sldChg>
    </pc:docChg>
  </pc:docChgLst>
  <pc:docChgLst>
    <pc:chgData name="Eduard Iulian Airinei" userId="S::21300453@student.uwl.ac.uk::b0ed3163-c798-4b13-a9ba-364831465bcc" providerId="AD" clId="Web-{0FA2A049-6FF3-488F-AE12-BF2E07371817}"/>
    <pc:docChg chg="modSld">
      <pc:chgData name="Eduard Iulian Airinei" userId="S::21300453@student.uwl.ac.uk::b0ed3163-c798-4b13-a9ba-364831465bcc" providerId="AD" clId="Web-{0FA2A049-6FF3-488F-AE12-BF2E07371817}" dt="2018-04-03T00:42:53.581" v="29"/>
      <pc:docMkLst>
        <pc:docMk/>
      </pc:docMkLst>
      <pc:sldChg chg="modSp">
        <pc:chgData name="Eduard Iulian Airinei" userId="S::21300453@student.uwl.ac.uk::b0ed3163-c798-4b13-a9ba-364831465bcc" providerId="AD" clId="Web-{0FA2A049-6FF3-488F-AE12-BF2E07371817}" dt="2018-04-03T00:42:53.581" v="28"/>
        <pc:sldMkLst>
          <pc:docMk/>
          <pc:sldMk cId="669598781" sldId="258"/>
        </pc:sldMkLst>
        <pc:spChg chg="mod">
          <ac:chgData name="Eduard Iulian Airinei" userId="S::21300453@student.uwl.ac.uk::b0ed3163-c798-4b13-a9ba-364831465bcc" providerId="AD" clId="Web-{0FA2A049-6FF3-488F-AE12-BF2E07371817}" dt="2018-04-03T00:41:00.370" v="0"/>
          <ac:spMkLst>
            <pc:docMk/>
            <pc:sldMk cId="669598781" sldId="258"/>
            <ac:spMk id="2" creationId="{47FEE3CE-5E36-4BFB-82D5-FE195D923FBE}"/>
          </ac:spMkLst>
        </pc:spChg>
        <pc:spChg chg="mod">
          <ac:chgData name="Eduard Iulian Airinei" userId="S::21300453@student.uwl.ac.uk::b0ed3163-c798-4b13-a9ba-364831465bcc" providerId="AD" clId="Web-{0FA2A049-6FF3-488F-AE12-BF2E07371817}" dt="2018-04-03T00:41:43.451" v="21"/>
          <ac:spMkLst>
            <pc:docMk/>
            <pc:sldMk cId="669598781" sldId="258"/>
            <ac:spMk id="3" creationId="{D039876B-B233-44DA-9BD9-561DDA43E92A}"/>
          </ac:spMkLst>
        </pc:spChg>
        <pc:spChg chg="mod">
          <ac:chgData name="Eduard Iulian Airinei" userId="S::21300453@student.uwl.ac.uk::b0ed3163-c798-4b13-a9ba-364831465bcc" providerId="AD" clId="Web-{0FA2A049-6FF3-488F-AE12-BF2E07371817}" dt="2018-04-03T00:42:53.581" v="28"/>
          <ac:spMkLst>
            <pc:docMk/>
            <pc:sldMk cId="669598781" sldId="258"/>
            <ac:spMk id="9" creationId="{5A2BD6A5-A812-4772-A325-F7857EFB8C40}"/>
          </ac:spMkLst>
        </pc:spChg>
      </pc:sldChg>
    </pc:docChg>
  </pc:docChgLst>
  <pc:docChgLst>
    <pc:chgData name="Robert-Sorin Ciociu" userId="S::21282003@student.uwl.ac.uk::8addf781-6936-4347-ad2b-0281820f56bc" providerId="AD" clId="Web-{48955555-122C-4284-8069-4687C365BDE8}"/>
    <pc:docChg chg="modSld">
      <pc:chgData name="Robert-Sorin Ciociu" userId="S::21282003@student.uwl.ac.uk::8addf781-6936-4347-ad2b-0281820f56bc" providerId="AD" clId="Web-{48955555-122C-4284-8069-4687C365BDE8}" dt="2018-04-03T00:27:04.918" v="57"/>
      <pc:docMkLst>
        <pc:docMk/>
      </pc:docMkLst>
      <pc:sldChg chg="modSp">
        <pc:chgData name="Robert-Sorin Ciociu" userId="S::21282003@student.uwl.ac.uk::8addf781-6936-4347-ad2b-0281820f56bc" providerId="AD" clId="Web-{48955555-122C-4284-8069-4687C365BDE8}" dt="2018-04-03T00:27:04.918" v="56"/>
        <pc:sldMkLst>
          <pc:docMk/>
          <pc:sldMk cId="109857222" sldId="256"/>
        </pc:sldMkLst>
        <pc:spChg chg="mod">
          <ac:chgData name="Robert-Sorin Ciociu" userId="S::21282003@student.uwl.ac.uk::8addf781-6936-4347-ad2b-0281820f56bc" providerId="AD" clId="Web-{48955555-122C-4284-8069-4687C365BDE8}" dt="2018-04-03T00:27:04.918" v="56"/>
          <ac:spMkLst>
            <pc:docMk/>
            <pc:sldMk cId="109857222" sldId="256"/>
            <ac:spMk id="2" creationId="{00000000-0000-0000-0000-000000000000}"/>
          </ac:spMkLst>
        </pc:spChg>
        <pc:spChg chg="mod">
          <ac:chgData name="Robert-Sorin Ciociu" userId="S::21282003@student.uwl.ac.uk::8addf781-6936-4347-ad2b-0281820f56bc" providerId="AD" clId="Web-{48955555-122C-4284-8069-4687C365BDE8}" dt="2018-04-03T00:04:46.088" v="26"/>
          <ac:spMkLst>
            <pc:docMk/>
            <pc:sldMk cId="109857222" sldId="256"/>
            <ac:spMk id="3" creationId="{00000000-0000-0000-0000-000000000000}"/>
          </ac:spMkLst>
        </pc:spChg>
      </pc:sldChg>
    </pc:docChg>
  </pc:docChgLst>
  <pc:docChgLst>
    <pc:chgData name="Andrea Bizzotto" userId="S::21289505@student.uwl.ac.uk::ec0db548-83e6-48ce-ae0f-2da03fa229a1" providerId="AD" clId="Web-{5808A86D-8171-4D49-B85F-7DAB8551F1F1}"/>
    <pc:docChg chg="modSld">
      <pc:chgData name="Andrea Bizzotto" userId="S::21289505@student.uwl.ac.uk::ec0db548-83e6-48ce-ae0f-2da03fa229a1" providerId="AD" clId="Web-{5808A86D-8171-4D49-B85F-7DAB8551F1F1}" dt="2018-04-06T09:36:22.314" v="3"/>
      <pc:docMkLst>
        <pc:docMk/>
      </pc:docMkLst>
      <pc:sldChg chg="modSp">
        <pc:chgData name="Andrea Bizzotto" userId="S::21289505@student.uwl.ac.uk::ec0db548-83e6-48ce-ae0f-2da03fa229a1" providerId="AD" clId="Web-{5808A86D-8171-4D49-B85F-7DAB8551F1F1}" dt="2018-04-06T09:36:22.314" v="2"/>
        <pc:sldMkLst>
          <pc:docMk/>
          <pc:sldMk cId="783934732" sldId="259"/>
        </pc:sldMkLst>
        <pc:spChg chg="mod">
          <ac:chgData name="Andrea Bizzotto" userId="S::21289505@student.uwl.ac.uk::ec0db548-83e6-48ce-ae0f-2da03fa229a1" providerId="AD" clId="Web-{5808A86D-8171-4D49-B85F-7DAB8551F1F1}" dt="2018-04-06T09:36:22.314" v="2"/>
          <ac:spMkLst>
            <pc:docMk/>
            <pc:sldMk cId="783934732" sldId="259"/>
            <ac:spMk id="14" creationId="{1FEA42E5-FEB7-4472-9919-4F5316BD2AF3}"/>
          </ac:spMkLst>
        </pc:spChg>
      </pc:sldChg>
    </pc:docChg>
  </pc:docChgLst>
  <pc:docChgLst>
    <pc:chgData name="Eduard Iulian Airinei" userId="S::21300453@student.uwl.ac.uk::b0ed3163-c798-4b13-a9ba-364831465bcc" providerId="AD" clId="Web-{DC83E2C7-AF6D-40EA-A055-6B883AF6A656}"/>
    <pc:docChg chg="modSld">
      <pc:chgData name="Eduard Iulian Airinei" userId="S::21300453@student.uwl.ac.uk::b0ed3163-c798-4b13-a9ba-364831465bcc" providerId="AD" clId="Web-{DC83E2C7-AF6D-40EA-A055-6B883AF6A656}" dt="2018-04-04T22:25:53.423" v="0"/>
      <pc:docMkLst>
        <pc:docMk/>
      </pc:docMkLst>
      <pc:sldChg chg="modSp">
        <pc:chgData name="Eduard Iulian Airinei" userId="S::21300453@student.uwl.ac.uk::b0ed3163-c798-4b13-a9ba-364831465bcc" providerId="AD" clId="Web-{DC83E2C7-AF6D-40EA-A055-6B883AF6A656}" dt="2018-04-04T22:25:53.423" v="0"/>
        <pc:sldMkLst>
          <pc:docMk/>
          <pc:sldMk cId="783934732" sldId="259"/>
        </pc:sldMkLst>
        <pc:picChg chg="mod">
          <ac:chgData name="Eduard Iulian Airinei" userId="S::21300453@student.uwl.ac.uk::b0ed3163-c798-4b13-a9ba-364831465bcc" providerId="AD" clId="Web-{DC83E2C7-AF6D-40EA-A055-6B883AF6A656}" dt="2018-04-04T22:25:53.423" v="0"/>
          <ac:picMkLst>
            <pc:docMk/>
            <pc:sldMk cId="783934732" sldId="259"/>
            <ac:picMk id="3" creationId="{EB9154FD-2B9C-4BF5-8CCB-DB52DFC68799}"/>
          </ac:picMkLst>
        </pc:picChg>
      </pc:sldChg>
    </pc:docChg>
  </pc:docChgLst>
  <pc:docChgLst>
    <pc:chgData name="Ernestas Prusevic" userId="S::21329716@student.uwl.ac.uk::8f51327b-5e89-47bc-b513-35e8430c0604" providerId="AD" clId="Web-{DCDCDE88-AFBA-4523-9C57-80864372D867}"/>
    <pc:docChg chg="modSld">
      <pc:chgData name="Ernestas Prusevic" userId="S::21329716@student.uwl.ac.uk::8f51327b-5e89-47bc-b513-35e8430c0604" providerId="AD" clId="Web-{DCDCDE88-AFBA-4523-9C57-80864372D867}" dt="2018-04-04T14:51:05.549" v="18"/>
      <pc:docMkLst>
        <pc:docMk/>
      </pc:docMkLst>
      <pc:sldChg chg="modSp">
        <pc:chgData name="Ernestas Prusevic" userId="S::21329716@student.uwl.ac.uk::8f51327b-5e89-47bc-b513-35e8430c0604" providerId="AD" clId="Web-{DCDCDE88-AFBA-4523-9C57-80864372D867}" dt="2018-04-04T14:51:03.596" v="16"/>
        <pc:sldMkLst>
          <pc:docMk/>
          <pc:sldMk cId="2106914653" sldId="266"/>
        </pc:sldMkLst>
        <pc:spChg chg="mod">
          <ac:chgData name="Ernestas Prusevic" userId="S::21329716@student.uwl.ac.uk::8f51327b-5e89-47bc-b513-35e8430c0604" providerId="AD" clId="Web-{DCDCDE88-AFBA-4523-9C57-80864372D867}" dt="2018-04-04T14:51:03.596" v="16"/>
          <ac:spMkLst>
            <pc:docMk/>
            <pc:sldMk cId="2106914653" sldId="266"/>
            <ac:spMk id="12" creationId="{00000000-0000-0000-0000-000000000000}"/>
          </ac:spMkLst>
        </pc:spChg>
        <pc:spChg chg="mod">
          <ac:chgData name="Ernestas Prusevic" userId="S::21329716@student.uwl.ac.uk::8f51327b-5e89-47bc-b513-35e8430c0604" providerId="AD" clId="Web-{DCDCDE88-AFBA-4523-9C57-80864372D867}" dt="2018-04-04T14:50:54.893" v="13"/>
          <ac:spMkLst>
            <pc:docMk/>
            <pc:sldMk cId="2106914653" sldId="266"/>
            <ac:spMk id="13" creationId="{00000000-0000-0000-0000-000000000000}"/>
          </ac:spMkLst>
        </pc:spChg>
      </pc:sldChg>
    </pc:docChg>
  </pc:docChgLst>
  <pc:docChgLst>
    <pc:chgData name="Robert-Sorin Ciociu" userId="S::21282003@student.uwl.ac.uk::8addf781-6936-4347-ad2b-0281820f56bc" providerId="AD" clId="Web-{A3CDA2C1-B122-4B0D-AB38-AE54FDB7DA60}"/>
    <pc:docChg chg="modSld">
      <pc:chgData name="Robert-Sorin Ciociu" userId="S::21282003@student.uwl.ac.uk::8addf781-6936-4347-ad2b-0281820f56bc" providerId="AD" clId="Web-{A3CDA2C1-B122-4B0D-AB38-AE54FDB7DA60}" dt="2018-04-04T12:34:56.591" v="20"/>
      <pc:docMkLst>
        <pc:docMk/>
      </pc:docMkLst>
      <pc:sldChg chg="modSp">
        <pc:chgData name="Robert-Sorin Ciociu" userId="S::21282003@student.uwl.ac.uk::8addf781-6936-4347-ad2b-0281820f56bc" providerId="AD" clId="Web-{A3CDA2C1-B122-4B0D-AB38-AE54FDB7DA60}" dt="2018-04-04T12:34:56.591" v="19"/>
        <pc:sldMkLst>
          <pc:docMk/>
          <pc:sldMk cId="1633938701" sldId="265"/>
        </pc:sldMkLst>
        <pc:spChg chg="mod">
          <ac:chgData name="Robert-Sorin Ciociu" userId="S::21282003@student.uwl.ac.uk::8addf781-6936-4347-ad2b-0281820f56bc" providerId="AD" clId="Web-{A3CDA2C1-B122-4B0D-AB38-AE54FDB7DA60}" dt="2018-04-04T12:34:48.622" v="15"/>
          <ac:spMkLst>
            <pc:docMk/>
            <pc:sldMk cId="1633938701" sldId="265"/>
            <ac:spMk id="14" creationId="{00000000-0000-0000-0000-000000000000}"/>
          </ac:spMkLst>
        </pc:spChg>
        <pc:spChg chg="mod">
          <ac:chgData name="Robert-Sorin Ciociu" userId="S::21282003@student.uwl.ac.uk::8addf781-6936-4347-ad2b-0281820f56bc" providerId="AD" clId="Web-{A3CDA2C1-B122-4B0D-AB38-AE54FDB7DA60}" dt="2018-04-04T12:34:56.591" v="19"/>
          <ac:spMkLst>
            <pc:docMk/>
            <pc:sldMk cId="1633938701" sldId="265"/>
            <ac:spMk id="15" creationId="{00000000-0000-0000-0000-000000000000}"/>
          </ac:spMkLst>
        </pc:spChg>
      </pc:sldChg>
      <pc:sldChg chg="addSp delSp modSp">
        <pc:chgData name="Robert-Sorin Ciociu" userId="S::21282003@student.uwl.ac.uk::8addf781-6936-4347-ad2b-0281820f56bc" providerId="AD" clId="Web-{A3CDA2C1-B122-4B0D-AB38-AE54FDB7DA60}" dt="2018-04-04T12:32:09.203" v="12"/>
        <pc:sldMkLst>
          <pc:docMk/>
          <pc:sldMk cId="1974423328" sldId="276"/>
        </pc:sldMkLst>
        <pc:spChg chg="mod">
          <ac:chgData name="Robert-Sorin Ciociu" userId="S::21282003@student.uwl.ac.uk::8addf781-6936-4347-ad2b-0281820f56bc" providerId="AD" clId="Web-{A3CDA2C1-B122-4B0D-AB38-AE54FDB7DA60}" dt="2018-04-04T12:32:04.468" v="9"/>
          <ac:spMkLst>
            <pc:docMk/>
            <pc:sldMk cId="1974423328" sldId="276"/>
            <ac:spMk id="2" creationId="{00000000-0000-0000-0000-000000000000}"/>
          </ac:spMkLst>
        </pc:spChg>
        <pc:spChg chg="del">
          <ac:chgData name="Robert-Sorin Ciociu" userId="S::21282003@student.uwl.ac.uk::8addf781-6936-4347-ad2b-0281820f56bc" providerId="AD" clId="Web-{A3CDA2C1-B122-4B0D-AB38-AE54FDB7DA60}" dt="2018-04-04T12:31:32.326" v="0"/>
          <ac:spMkLst>
            <pc:docMk/>
            <pc:sldMk cId="1974423328" sldId="276"/>
            <ac:spMk id="3" creationId="{00000000-0000-0000-0000-000000000000}"/>
          </ac:spMkLst>
        </pc:spChg>
        <pc:spChg chg="add del mod">
          <ac:chgData name="Robert-Sorin Ciociu" userId="S::21282003@student.uwl.ac.uk::8addf781-6936-4347-ad2b-0281820f56bc" providerId="AD" clId="Web-{A3CDA2C1-B122-4B0D-AB38-AE54FDB7DA60}" dt="2018-04-04T12:32:09.203" v="12"/>
          <ac:spMkLst>
            <pc:docMk/>
            <pc:sldMk cId="1974423328" sldId="276"/>
            <ac:spMk id="5" creationId="{1B77EFDC-2775-48B9-9A16-C3163B643EB4}"/>
          </ac:spMkLst>
        </pc:spChg>
      </pc:sldChg>
    </pc:docChg>
  </pc:docChgLst>
  <pc:docChgLst>
    <pc:chgData name="Ernestas Prusevic" userId="S::21329716@student.uwl.ac.uk::8f51327b-5e89-47bc-b513-35e8430c0604" providerId="AD" clId="Web-{DDE4CADE-F332-4980-9526-04BF119525FB}"/>
    <pc:docChg chg="modSld">
      <pc:chgData name="Ernestas Prusevic" userId="S::21329716@student.uwl.ac.uk::8f51327b-5e89-47bc-b513-35e8430c0604" providerId="AD" clId="Web-{DDE4CADE-F332-4980-9526-04BF119525FB}" dt="2018-04-04T23:38:19.702" v="63"/>
      <pc:docMkLst>
        <pc:docMk/>
      </pc:docMkLst>
      <pc:sldChg chg="modSp">
        <pc:chgData name="Ernestas Prusevic" userId="S::21329716@student.uwl.ac.uk::8f51327b-5e89-47bc-b513-35e8430c0604" providerId="AD" clId="Web-{DDE4CADE-F332-4980-9526-04BF119525FB}" dt="2018-04-04T23:38:10.874" v="61"/>
        <pc:sldMkLst>
          <pc:docMk/>
          <pc:sldMk cId="109857222" sldId="256"/>
        </pc:sldMkLst>
        <pc:spChg chg="mod">
          <ac:chgData name="Ernestas Prusevic" userId="S::21329716@student.uwl.ac.uk::8f51327b-5e89-47bc-b513-35e8430c0604" providerId="AD" clId="Web-{DDE4CADE-F332-4980-9526-04BF119525FB}" dt="2018-04-04T23:38:10.874" v="61"/>
          <ac:spMkLst>
            <pc:docMk/>
            <pc:sldMk cId="109857222" sldId="256"/>
            <ac:spMk id="3" creationId="{00000000-0000-0000-0000-000000000000}"/>
          </ac:spMkLst>
        </pc:spChg>
      </pc:sldChg>
      <pc:sldChg chg="addSp delSp modSp">
        <pc:chgData name="Ernestas Prusevic" userId="S::21329716@student.uwl.ac.uk::8f51327b-5e89-47bc-b513-35e8430c0604" providerId="AD" clId="Web-{DDE4CADE-F332-4980-9526-04BF119525FB}" dt="2018-04-04T23:32:37.195" v="27"/>
        <pc:sldMkLst>
          <pc:docMk/>
          <pc:sldMk cId="1242561041" sldId="262"/>
        </pc:sldMkLst>
        <pc:picChg chg="add del mod">
          <ac:chgData name="Ernestas Prusevic" userId="S::21329716@student.uwl.ac.uk::8f51327b-5e89-47bc-b513-35e8430c0604" providerId="AD" clId="Web-{DDE4CADE-F332-4980-9526-04BF119525FB}" dt="2018-04-04T23:05:44.896" v="10"/>
          <ac:picMkLst>
            <pc:docMk/>
            <pc:sldMk cId="1242561041" sldId="262"/>
            <ac:picMk id="3" creationId="{06BB871E-1032-4158-A8A1-E9E5FA5B9CE3}"/>
          </ac:picMkLst>
        </pc:picChg>
        <pc:picChg chg="add del mod">
          <ac:chgData name="Ernestas Prusevic" userId="S::21329716@student.uwl.ac.uk::8f51327b-5e89-47bc-b513-35e8430c0604" providerId="AD" clId="Web-{DDE4CADE-F332-4980-9526-04BF119525FB}" dt="2018-04-04T23:32:09.335" v="18"/>
          <ac:picMkLst>
            <pc:docMk/>
            <pc:sldMk cId="1242561041" sldId="262"/>
            <ac:picMk id="5" creationId="{C9B71BF4-C215-4138-8543-FC5FFAD6D8A7}"/>
          </ac:picMkLst>
        </pc:picChg>
        <pc:picChg chg="add mod">
          <ac:chgData name="Ernestas Prusevic" userId="S::21329716@student.uwl.ac.uk::8f51327b-5e89-47bc-b513-35e8430c0604" providerId="AD" clId="Web-{DDE4CADE-F332-4980-9526-04BF119525FB}" dt="2018-04-04T23:32:37.195" v="27"/>
          <ac:picMkLst>
            <pc:docMk/>
            <pc:sldMk cId="1242561041" sldId="262"/>
            <ac:picMk id="7" creationId="{495A2170-547C-4548-96CE-DF43327B0E2B}"/>
          </ac:picMkLst>
        </pc:picChg>
      </pc:sldChg>
    </pc:docChg>
  </pc:docChgLst>
  <pc:docChgLst>
    <pc:chgData name="Eduard Iulian Airinei" userId="S::21300453@student.uwl.ac.uk::b0ed3163-c798-4b13-a9ba-364831465bcc" providerId="AD" clId="Web-{FEC7FA3F-2405-435E-8054-C64375DB098D}"/>
    <pc:docChg chg="addSld delSld modSld">
      <pc:chgData name="Eduard Iulian Airinei" userId="S::21300453@student.uwl.ac.uk::b0ed3163-c798-4b13-a9ba-364831465bcc" providerId="AD" clId="Web-{FEC7FA3F-2405-435E-8054-C64375DB098D}" dt="2018-04-03T00:34:52.881" v="403"/>
      <pc:docMkLst>
        <pc:docMk/>
      </pc:docMkLst>
      <pc:sldChg chg="modSp">
        <pc:chgData name="Eduard Iulian Airinei" userId="S::21300453@student.uwl.ac.uk::b0ed3163-c798-4b13-a9ba-364831465bcc" providerId="AD" clId="Web-{FEC7FA3F-2405-435E-8054-C64375DB098D}" dt="2018-04-02T23:33:50.578" v="200"/>
        <pc:sldMkLst>
          <pc:docMk/>
          <pc:sldMk cId="109857222" sldId="256"/>
        </pc:sldMkLst>
        <pc:spChg chg="mod">
          <ac:chgData name="Eduard Iulian Airinei" userId="S::21300453@student.uwl.ac.uk::b0ed3163-c798-4b13-a9ba-364831465bcc" providerId="AD" clId="Web-{FEC7FA3F-2405-435E-8054-C64375DB098D}" dt="2018-04-02T23:33:50.578" v="200"/>
          <ac:spMkLst>
            <pc:docMk/>
            <pc:sldMk cId="109857222" sldId="256"/>
            <ac:spMk id="2" creationId="{00000000-0000-0000-0000-000000000000}"/>
          </ac:spMkLst>
        </pc:spChg>
        <pc:spChg chg="mod">
          <ac:chgData name="Eduard Iulian Airinei" userId="S::21300453@student.uwl.ac.uk::b0ed3163-c798-4b13-a9ba-364831465bcc" providerId="AD" clId="Web-{FEC7FA3F-2405-435E-8054-C64375DB098D}" dt="2018-04-02T23:32:52.029" v="157"/>
          <ac:spMkLst>
            <pc:docMk/>
            <pc:sldMk cId="109857222" sldId="256"/>
            <ac:spMk id="3" creationId="{00000000-0000-0000-0000-000000000000}"/>
          </ac:spMkLst>
        </pc:spChg>
      </pc:sldChg>
      <pc:sldChg chg="addSp delSp modSp new">
        <pc:chgData name="Eduard Iulian Airinei" userId="S::21300453@student.uwl.ac.uk::b0ed3163-c798-4b13-a9ba-364831465bcc" providerId="AD" clId="Web-{FEC7FA3F-2405-435E-8054-C64375DB098D}" dt="2018-04-03T00:34:52.881" v="403"/>
        <pc:sldMkLst>
          <pc:docMk/>
          <pc:sldMk cId="669598781" sldId="258"/>
        </pc:sldMkLst>
        <pc:spChg chg="mod">
          <ac:chgData name="Eduard Iulian Airinei" userId="S::21300453@student.uwl.ac.uk::b0ed3163-c798-4b13-a9ba-364831465bcc" providerId="AD" clId="Web-{FEC7FA3F-2405-435E-8054-C64375DB098D}" dt="2018-04-02T23:50:37.072" v="264"/>
          <ac:spMkLst>
            <pc:docMk/>
            <pc:sldMk cId="669598781" sldId="258"/>
            <ac:spMk id="2" creationId="{47FEE3CE-5E36-4BFB-82D5-FE195D923FBE}"/>
          </ac:spMkLst>
        </pc:spChg>
        <pc:spChg chg="add mod">
          <ac:chgData name="Eduard Iulian Airinei" userId="S::21300453@student.uwl.ac.uk::b0ed3163-c798-4b13-a9ba-364831465bcc" providerId="AD" clId="Web-{FEC7FA3F-2405-435E-8054-C64375DB098D}" dt="2018-04-03T00:34:52.881" v="403"/>
          <ac:spMkLst>
            <pc:docMk/>
            <pc:sldMk cId="669598781" sldId="258"/>
            <ac:spMk id="3" creationId="{D039876B-B233-44DA-9BD9-561DDA43E92A}"/>
          </ac:spMkLst>
        </pc:spChg>
        <pc:spChg chg="del">
          <ac:chgData name="Eduard Iulian Airinei" userId="S::21300453@student.uwl.ac.uk::b0ed3163-c798-4b13-a9ba-364831465bcc" providerId="AD" clId="Web-{FEC7FA3F-2405-435E-8054-C64375DB098D}" dt="2018-04-02T23:51:03.792" v="268"/>
          <ac:spMkLst>
            <pc:docMk/>
            <pc:sldMk cId="669598781" sldId="258"/>
            <ac:spMk id="3" creationId="{45786CE0-4349-42A9-BF3A-70D25587FA8F}"/>
          </ac:spMkLst>
        </pc:spChg>
        <pc:spChg chg="add mod">
          <ac:chgData name="Eduard Iulian Airinei" userId="S::21300453@student.uwl.ac.uk::b0ed3163-c798-4b13-a9ba-364831465bcc" providerId="AD" clId="Web-{FEC7FA3F-2405-435E-8054-C64375DB098D}" dt="2018-04-02T23:50:32.697" v="263"/>
          <ac:spMkLst>
            <pc:docMk/>
            <pc:sldMk cId="669598781" sldId="258"/>
            <ac:spMk id="4" creationId="{9A530E30-BAAB-4CC9-8F51-07464EB4348A}"/>
          </ac:spMkLst>
        </pc:spChg>
        <pc:spChg chg="add mod">
          <ac:chgData name="Eduard Iulian Airinei" userId="S::21300453@student.uwl.ac.uk::b0ed3163-c798-4b13-a9ba-364831465bcc" providerId="AD" clId="Web-{FEC7FA3F-2405-435E-8054-C64375DB098D}" dt="2018-04-02T23:50:50.166" v="265"/>
          <ac:spMkLst>
            <pc:docMk/>
            <pc:sldMk cId="669598781" sldId="258"/>
            <ac:spMk id="5" creationId="{EAC2A0FD-FF92-43F5-9063-580E24B8C0A3}"/>
          </ac:spMkLst>
        </pc:spChg>
        <pc:spChg chg="add mod">
          <ac:chgData name="Eduard Iulian Airinei" userId="S::21300453@student.uwl.ac.uk::b0ed3163-c798-4b13-a9ba-364831465bcc" providerId="AD" clId="Web-{FEC7FA3F-2405-435E-8054-C64375DB098D}" dt="2018-04-02T23:50:52.651" v="266"/>
          <ac:spMkLst>
            <pc:docMk/>
            <pc:sldMk cId="669598781" sldId="258"/>
            <ac:spMk id="6" creationId="{72232D74-422D-45B6-A165-3311EE25EF30}"/>
          </ac:spMkLst>
        </pc:spChg>
        <pc:spChg chg="add mod">
          <ac:chgData name="Eduard Iulian Airinei" userId="S::21300453@student.uwl.ac.uk::b0ed3163-c798-4b13-a9ba-364831465bcc" providerId="AD" clId="Web-{FEC7FA3F-2405-435E-8054-C64375DB098D}" dt="2018-04-02T23:50:55.575" v="267"/>
          <ac:spMkLst>
            <pc:docMk/>
            <pc:sldMk cId="669598781" sldId="258"/>
            <ac:spMk id="7" creationId="{2288E6DF-5F1C-413A-9BA5-0CA6095D1EA9}"/>
          </ac:spMkLst>
        </pc:spChg>
        <pc:spChg chg="add mod">
          <ac:chgData name="Eduard Iulian Airinei" userId="S::21300453@student.uwl.ac.uk::b0ed3163-c798-4b13-a9ba-364831465bcc" providerId="AD" clId="Web-{FEC7FA3F-2405-435E-8054-C64375DB098D}" dt="2018-04-02T23:51:33.527" v="275"/>
          <ac:spMkLst>
            <pc:docMk/>
            <pc:sldMk cId="669598781" sldId="258"/>
            <ac:spMk id="8" creationId="{F214D502-6DF8-450C-96A7-AAE620A3280C}"/>
          </ac:spMkLst>
        </pc:spChg>
        <pc:spChg chg="add mod">
          <ac:chgData name="Eduard Iulian Airinei" userId="S::21300453@student.uwl.ac.uk::b0ed3163-c798-4b13-a9ba-364831465bcc" providerId="AD" clId="Web-{FEC7FA3F-2405-435E-8054-C64375DB098D}" dt="2018-04-02T23:51:49.965" v="281"/>
          <ac:spMkLst>
            <pc:docMk/>
            <pc:sldMk cId="669598781" sldId="258"/>
            <ac:spMk id="9" creationId="{5A2BD6A5-A812-4772-A325-F7857EFB8C40}"/>
          </ac:spMkLst>
        </pc:spChg>
        <pc:spChg chg="add mod">
          <ac:chgData name="Eduard Iulian Airinei" userId="S::21300453@student.uwl.ac.uk::b0ed3163-c798-4b13-a9ba-364831465bcc" providerId="AD" clId="Web-{FEC7FA3F-2405-435E-8054-C64375DB098D}" dt="2018-04-02T23:51:44.933" v="280"/>
          <ac:spMkLst>
            <pc:docMk/>
            <pc:sldMk cId="669598781" sldId="258"/>
            <ac:spMk id="10" creationId="{32CA4509-CBF4-431A-8106-ED7BA7A6096A}"/>
          </ac:spMkLst>
        </pc:spChg>
        <pc:spChg chg="add mod">
          <ac:chgData name="Eduard Iulian Airinei" userId="S::21300453@student.uwl.ac.uk::b0ed3163-c798-4b13-a9ba-364831465bcc" providerId="AD" clId="Web-{FEC7FA3F-2405-435E-8054-C64375DB098D}" dt="2018-04-02T23:51:41.261" v="279"/>
          <ac:spMkLst>
            <pc:docMk/>
            <pc:sldMk cId="669598781" sldId="258"/>
            <ac:spMk id="11" creationId="{DC926B71-FE48-4A96-8267-B5C4F856AD65}"/>
          </ac:spMkLst>
        </pc:spChg>
      </pc:sldChg>
      <pc:sldChg chg="modSp new">
        <pc:chgData name="Eduard Iulian Airinei" userId="S::21300453@student.uwl.ac.uk::b0ed3163-c798-4b13-a9ba-364831465bcc" providerId="AD" clId="Web-{FEC7FA3F-2405-435E-8054-C64375DB098D}" dt="2018-04-03T00:20:18.814" v="386"/>
        <pc:sldMkLst>
          <pc:docMk/>
          <pc:sldMk cId="783934732" sldId="259"/>
        </pc:sldMkLst>
        <pc:spChg chg="mod">
          <ac:chgData name="Eduard Iulian Airinei" userId="S::21300453@student.uwl.ac.uk::b0ed3163-c798-4b13-a9ba-364831465bcc" providerId="AD" clId="Web-{FEC7FA3F-2405-435E-8054-C64375DB098D}" dt="2018-04-02T23:54:44.579" v="306"/>
          <ac:spMkLst>
            <pc:docMk/>
            <pc:sldMk cId="783934732" sldId="259"/>
            <ac:spMk id="2" creationId="{60E5F0E2-FEC2-453E-818E-C950096D984E}"/>
          </ac:spMkLst>
        </pc:spChg>
        <pc:spChg chg="mod">
          <ac:chgData name="Eduard Iulian Airinei" userId="S::21300453@student.uwl.ac.uk::b0ed3163-c798-4b13-a9ba-364831465bcc" providerId="AD" clId="Web-{FEC7FA3F-2405-435E-8054-C64375DB098D}" dt="2018-04-03T00:20:18.814" v="386"/>
          <ac:spMkLst>
            <pc:docMk/>
            <pc:sldMk cId="783934732" sldId="259"/>
            <ac:spMk id="3" creationId="{3004F77F-075B-4C49-AAAF-D2D56D1D205D}"/>
          </ac:spMkLst>
        </pc:spChg>
      </pc:sldChg>
    </pc:docChg>
  </pc:docChgLst>
  <pc:docChgLst>
    <pc:chgData name="Robert-Sorin Ciociu" userId="S::21282003@student.uwl.ac.uk::8addf781-6936-4347-ad2b-0281820f56bc" providerId="AD" clId="Web-{9B68096A-A8CC-435E-9D57-BD37C2C90F1F}"/>
    <pc:docChg chg="modSld">
      <pc:chgData name="Robert-Sorin Ciociu" userId="S::21282003@student.uwl.ac.uk::8addf781-6936-4347-ad2b-0281820f56bc" providerId="AD" clId="Web-{9B68096A-A8CC-435E-9D57-BD37C2C90F1F}" dt="2018-04-04T23:53:22.879" v="89"/>
      <pc:docMkLst>
        <pc:docMk/>
      </pc:docMkLst>
      <pc:sldChg chg="modSp">
        <pc:chgData name="Robert-Sorin Ciociu" userId="S::21282003@student.uwl.ac.uk::8addf781-6936-4347-ad2b-0281820f56bc" providerId="AD" clId="Web-{9B68096A-A8CC-435E-9D57-BD37C2C90F1F}" dt="2018-04-04T23:37:13.332" v="55"/>
        <pc:sldMkLst>
          <pc:docMk/>
          <pc:sldMk cId="109857222" sldId="256"/>
        </pc:sldMkLst>
        <pc:spChg chg="mod">
          <ac:chgData name="Robert-Sorin Ciociu" userId="S::21282003@student.uwl.ac.uk::8addf781-6936-4347-ad2b-0281820f56bc" providerId="AD" clId="Web-{9B68096A-A8CC-435E-9D57-BD37C2C90F1F}" dt="2018-04-04T23:37:13.332" v="55"/>
          <ac:spMkLst>
            <pc:docMk/>
            <pc:sldMk cId="109857222" sldId="256"/>
            <ac:spMk id="3" creationId="{00000000-0000-0000-0000-000000000000}"/>
          </ac:spMkLst>
        </pc:spChg>
      </pc:sldChg>
      <pc:sldChg chg="delSp modSp">
        <pc:chgData name="Robert-Sorin Ciociu" userId="S::21282003@student.uwl.ac.uk::8addf781-6936-4347-ad2b-0281820f56bc" providerId="AD" clId="Web-{9B68096A-A8CC-435E-9D57-BD37C2C90F1F}" dt="2018-04-04T23:43:26.910" v="74"/>
        <pc:sldMkLst>
          <pc:docMk/>
          <pc:sldMk cId="669598781" sldId="258"/>
        </pc:sldMkLst>
        <pc:spChg chg="mod">
          <ac:chgData name="Robert-Sorin Ciociu" userId="S::21282003@student.uwl.ac.uk::8addf781-6936-4347-ad2b-0281820f56bc" providerId="AD" clId="Web-{9B68096A-A8CC-435E-9D57-BD37C2C90F1F}" dt="2018-04-04T23:43:19.723" v="72"/>
          <ac:spMkLst>
            <pc:docMk/>
            <pc:sldMk cId="669598781" sldId="258"/>
            <ac:spMk id="33" creationId="{C8D4CD31-4634-4540-933F-2E5E1F09A5EE}"/>
          </ac:spMkLst>
        </pc:spChg>
        <pc:spChg chg="mod">
          <ac:chgData name="Robert-Sorin Ciociu" userId="S::21282003@student.uwl.ac.uk::8addf781-6936-4347-ad2b-0281820f56bc" providerId="AD" clId="Web-{9B68096A-A8CC-435E-9D57-BD37C2C90F1F}" dt="2018-04-04T21:41:14.743" v="7"/>
          <ac:spMkLst>
            <pc:docMk/>
            <pc:sldMk cId="669598781" sldId="258"/>
            <ac:spMk id="35" creationId="{4F1CA6AE-16DD-460B-83B4-5709E43424D1}"/>
          </ac:spMkLst>
        </pc:spChg>
        <pc:picChg chg="del mod">
          <ac:chgData name="Robert-Sorin Ciociu" userId="S::21282003@student.uwl.ac.uk::8addf781-6936-4347-ad2b-0281820f56bc" providerId="AD" clId="Web-{9B68096A-A8CC-435E-9D57-BD37C2C90F1F}" dt="2018-04-04T23:43:26.910" v="74"/>
          <ac:picMkLst>
            <pc:docMk/>
            <pc:sldMk cId="669598781" sldId="258"/>
            <ac:picMk id="3" creationId="{383F92E6-7FC4-490E-BD54-1AAFE94ADEC8}"/>
          </ac:picMkLst>
        </pc:picChg>
      </pc:sldChg>
      <pc:sldChg chg="modSp">
        <pc:chgData name="Robert-Sorin Ciociu" userId="S::21282003@student.uwl.ac.uk::8addf781-6936-4347-ad2b-0281820f56bc" providerId="AD" clId="Web-{9B68096A-A8CC-435E-9D57-BD37C2C90F1F}" dt="2018-04-04T23:51:53.489" v="87"/>
        <pc:sldMkLst>
          <pc:docMk/>
          <pc:sldMk cId="783934732" sldId="259"/>
        </pc:sldMkLst>
        <pc:spChg chg="mod">
          <ac:chgData name="Robert-Sorin Ciociu" userId="S::21282003@student.uwl.ac.uk::8addf781-6936-4347-ad2b-0281820f56bc" providerId="AD" clId="Web-{9B68096A-A8CC-435E-9D57-BD37C2C90F1F}" dt="2018-04-04T21:45:46.055" v="9"/>
          <ac:spMkLst>
            <pc:docMk/>
            <pc:sldMk cId="783934732" sldId="259"/>
            <ac:spMk id="4" creationId="{00000000-0000-0000-0000-000000000000}"/>
          </ac:spMkLst>
        </pc:spChg>
        <pc:picChg chg="mod">
          <ac:chgData name="Robert-Sorin Ciociu" userId="S::21282003@student.uwl.ac.uk::8addf781-6936-4347-ad2b-0281820f56bc" providerId="AD" clId="Web-{9B68096A-A8CC-435E-9D57-BD37C2C90F1F}" dt="2018-04-04T23:51:30.583" v="86"/>
          <ac:picMkLst>
            <pc:docMk/>
            <pc:sldMk cId="783934732" sldId="259"/>
            <ac:picMk id="3" creationId="{EB9154FD-2B9C-4BF5-8CCB-DB52DFC68799}"/>
          </ac:picMkLst>
        </pc:picChg>
        <pc:picChg chg="mod">
          <ac:chgData name="Robert-Sorin Ciociu" userId="S::21282003@student.uwl.ac.uk::8addf781-6936-4347-ad2b-0281820f56bc" providerId="AD" clId="Web-{9B68096A-A8CC-435E-9D57-BD37C2C90F1F}" dt="2018-04-04T23:51:53.489" v="87"/>
          <ac:picMkLst>
            <pc:docMk/>
            <pc:sldMk cId="783934732" sldId="259"/>
            <ac:picMk id="9" creationId="{68E4BBF8-6811-4075-847C-1E7FAF748141}"/>
          </ac:picMkLst>
        </pc:picChg>
      </pc:sldChg>
      <pc:sldChg chg="mod modShow">
        <pc:chgData name="Robert-Sorin Ciociu" userId="S::21282003@student.uwl.ac.uk::8addf781-6936-4347-ad2b-0281820f56bc" providerId="AD" clId="Web-{9B68096A-A8CC-435E-9D57-BD37C2C90F1F}" dt="2018-04-04T23:53:17.973" v="88"/>
        <pc:sldMkLst>
          <pc:docMk/>
          <pc:sldMk cId="1242561041" sldId="262"/>
        </pc:sldMkLst>
      </pc:sldChg>
      <pc:sldChg chg="modSp mod modShow">
        <pc:chgData name="Robert-Sorin Ciociu" userId="S::21282003@student.uwl.ac.uk::8addf781-6936-4347-ad2b-0281820f56bc" providerId="AD" clId="Web-{9B68096A-A8CC-435E-9D57-BD37C2C90F1F}" dt="2018-04-04T23:53:22.879" v="89"/>
        <pc:sldMkLst>
          <pc:docMk/>
          <pc:sldMk cId="1691449122" sldId="263"/>
        </pc:sldMkLst>
        <pc:spChg chg="mod">
          <ac:chgData name="Robert-Sorin Ciociu" userId="S::21282003@student.uwl.ac.uk::8addf781-6936-4347-ad2b-0281820f56bc" providerId="AD" clId="Web-{9B68096A-A8CC-435E-9D57-BD37C2C90F1F}" dt="2018-04-04T23:47:51.224" v="84"/>
          <ac:spMkLst>
            <pc:docMk/>
            <pc:sldMk cId="1691449122" sldId="263"/>
            <ac:spMk id="5" creationId="{00000000-0000-0000-0000-000000000000}"/>
          </ac:spMkLst>
        </pc:spChg>
        <pc:graphicFrameChg chg="mod">
          <ac:chgData name="Robert-Sorin Ciociu" userId="S::21282003@student.uwl.ac.uk::8addf781-6936-4347-ad2b-0281820f56bc" providerId="AD" clId="Web-{9B68096A-A8CC-435E-9D57-BD37C2C90F1F}" dt="2018-04-04T23:47:13.849" v="76"/>
          <ac:graphicFrameMkLst>
            <pc:docMk/>
            <pc:sldMk cId="1691449122" sldId="263"/>
            <ac:graphicFrameMk id="2" creationId="{6B766349-6404-440E-A706-26051E32B4D2}"/>
          </ac:graphicFrameMkLst>
        </pc:graphicFrameChg>
      </pc:sldChg>
      <pc:sldChg chg="modSp">
        <pc:chgData name="Robert-Sorin Ciociu" userId="S::21282003@student.uwl.ac.uk::8addf781-6936-4347-ad2b-0281820f56bc" providerId="AD" clId="Web-{9B68096A-A8CC-435E-9D57-BD37C2C90F1F}" dt="2018-04-04T23:45:01.068" v="75"/>
        <pc:sldMkLst>
          <pc:docMk/>
          <pc:sldMk cId="3135730653" sldId="277"/>
        </pc:sldMkLst>
        <pc:spChg chg="mod">
          <ac:chgData name="Robert-Sorin Ciociu" userId="S::21282003@student.uwl.ac.uk::8addf781-6936-4347-ad2b-0281820f56bc" providerId="AD" clId="Web-{9B68096A-A8CC-435E-9D57-BD37C2C90F1F}" dt="2018-04-04T23:45:01.068" v="75"/>
          <ac:spMkLst>
            <pc:docMk/>
            <pc:sldMk cId="3135730653" sldId="277"/>
            <ac:spMk id="3" creationId="{2C87940A-4544-4287-9603-254DC1F46222}"/>
          </ac:spMkLst>
        </pc:spChg>
      </pc:sldChg>
      <pc:sldChg chg="delSp">
        <pc:chgData name="Robert-Sorin Ciociu" userId="S::21282003@student.uwl.ac.uk::8addf781-6936-4347-ad2b-0281820f56bc" providerId="AD" clId="Web-{9B68096A-A8CC-435E-9D57-BD37C2C90F1F}" dt="2018-04-04T21:44:17.087" v="8"/>
        <pc:sldMkLst>
          <pc:docMk/>
          <pc:sldMk cId="667729624" sldId="278"/>
        </pc:sldMkLst>
        <pc:picChg chg="del">
          <ac:chgData name="Robert-Sorin Ciociu" userId="S::21282003@student.uwl.ac.uk::8addf781-6936-4347-ad2b-0281820f56bc" providerId="AD" clId="Web-{9B68096A-A8CC-435E-9D57-BD37C2C90F1F}" dt="2018-04-04T21:44:17.087" v="8"/>
          <ac:picMkLst>
            <pc:docMk/>
            <pc:sldMk cId="667729624" sldId="278"/>
            <ac:picMk id="5" creationId="{C32193BD-568E-4397-8222-95B76977AB30}"/>
          </ac:picMkLst>
        </pc:picChg>
      </pc:sldChg>
    </pc:docChg>
  </pc:docChgLst>
  <pc:docChgLst>
    <pc:chgData name="Eduard Iulian Airinei" userId="S::21300453@student.uwl.ac.uk::b0ed3163-c798-4b13-a9ba-364831465bcc" providerId="AD" clId="Web-{7C69428F-92BB-4DD2-84ED-1EF902EEB0F6}"/>
    <pc:docChg chg="modSld">
      <pc:chgData name="Eduard Iulian Airinei" userId="S::21300453@student.uwl.ac.uk::b0ed3163-c798-4b13-a9ba-364831465bcc" providerId="AD" clId="Web-{7C69428F-92BB-4DD2-84ED-1EF902EEB0F6}" dt="2018-04-04T17:51:01.762" v="66"/>
      <pc:docMkLst>
        <pc:docMk/>
      </pc:docMkLst>
      <pc:sldChg chg="addSp delSp modSp">
        <pc:chgData name="Eduard Iulian Airinei" userId="S::21300453@student.uwl.ac.uk::b0ed3163-c798-4b13-a9ba-364831465bcc" providerId="AD" clId="Web-{7C69428F-92BB-4DD2-84ED-1EF902EEB0F6}" dt="2018-04-04T17:51:01.762" v="66"/>
        <pc:sldMkLst>
          <pc:docMk/>
          <pc:sldMk cId="669598781" sldId="258"/>
        </pc:sldMkLst>
        <pc:spChg chg="add del mod">
          <ac:chgData name="Eduard Iulian Airinei" userId="S::21300453@student.uwl.ac.uk::b0ed3163-c798-4b13-a9ba-364831465bcc" providerId="AD" clId="Web-{7C69428F-92BB-4DD2-84ED-1EF902EEB0F6}" dt="2018-04-04T17:30:26.804" v="57"/>
          <ac:spMkLst>
            <pc:docMk/>
            <pc:sldMk cId="669598781" sldId="258"/>
            <ac:spMk id="3" creationId="{C76F3729-98AA-4878-B734-21F80CA289E5}"/>
          </ac:spMkLst>
        </pc:spChg>
        <pc:spChg chg="mod">
          <ac:chgData name="Eduard Iulian Airinei" userId="S::21300453@student.uwl.ac.uk::b0ed3163-c798-4b13-a9ba-364831465bcc" providerId="AD" clId="Web-{7C69428F-92BB-4DD2-84ED-1EF902EEB0F6}" dt="2018-04-04T17:51:01.762" v="66"/>
          <ac:spMkLst>
            <pc:docMk/>
            <pc:sldMk cId="669598781" sldId="258"/>
            <ac:spMk id="24" creationId="{D9B1DA45-8AD3-4028-AFDB-3FCAAB517106}"/>
          </ac:spMkLst>
        </pc:spChg>
        <pc:graphicFrameChg chg="mod">
          <ac:chgData name="Eduard Iulian Airinei" userId="S::21300453@student.uwl.ac.uk::b0ed3163-c798-4b13-a9ba-364831465bcc" providerId="AD" clId="Web-{7C69428F-92BB-4DD2-84ED-1EF902EEB0F6}" dt="2018-04-04T17:50:43.512" v="63"/>
          <ac:graphicFrameMkLst>
            <pc:docMk/>
            <pc:sldMk cId="669598781" sldId="258"/>
            <ac:graphicFrameMk id="17" creationId="{8A83DBDF-E3AF-4E04-9465-DCE8C0F7CD2C}"/>
          </ac:graphicFrameMkLst>
        </pc:graphicFrameChg>
      </pc:sldChg>
    </pc:docChg>
  </pc:docChgLst>
  <pc:docChgLst>
    <pc:chgData name="Eduard Iulian Airinei" userId="S::21300453@student.uwl.ac.uk::b0ed3163-c798-4b13-a9ba-364831465bcc" providerId="AD" clId="Web-{12A85144-C093-49C0-99F8-2C865161E091}"/>
    <pc:docChg chg="addSld modSld">
      <pc:chgData name="Eduard Iulian Airinei" userId="S::21300453@student.uwl.ac.uk::b0ed3163-c798-4b13-a9ba-364831465bcc" providerId="AD" clId="Web-{12A85144-C093-49C0-99F8-2C865161E091}" dt="2018-04-05T12:45:40.709" v="187"/>
      <pc:docMkLst>
        <pc:docMk/>
      </pc:docMkLst>
      <pc:sldChg chg="addSp delSp modSp new mod setBg">
        <pc:chgData name="Eduard Iulian Airinei" userId="S::21300453@student.uwl.ac.uk::b0ed3163-c798-4b13-a9ba-364831465bcc" providerId="AD" clId="Web-{12A85144-C093-49C0-99F8-2C865161E091}" dt="2018-04-05T12:45:40.709" v="187"/>
        <pc:sldMkLst>
          <pc:docMk/>
          <pc:sldMk cId="1832337258" sldId="278"/>
        </pc:sldMkLst>
        <pc:spChg chg="del">
          <ac:chgData name="Eduard Iulian Airinei" userId="S::21300453@student.uwl.ac.uk::b0ed3163-c798-4b13-a9ba-364831465bcc" providerId="AD" clId="Web-{12A85144-C093-49C0-99F8-2C865161E091}" dt="2018-04-05T12:17:10.493" v="1"/>
          <ac:spMkLst>
            <pc:docMk/>
            <pc:sldMk cId="1832337258" sldId="278"/>
            <ac:spMk id="2" creationId="{61D4D37A-0CFA-4864-9C3D-EB9086FF3364}"/>
          </ac:spMkLst>
        </pc:spChg>
        <pc:spChg chg="del">
          <ac:chgData name="Eduard Iulian Airinei" userId="S::21300453@student.uwl.ac.uk::b0ed3163-c798-4b13-a9ba-364831465bcc" providerId="AD" clId="Web-{12A85144-C093-49C0-99F8-2C865161E091}" dt="2018-04-05T12:17:12.540" v="2"/>
          <ac:spMkLst>
            <pc:docMk/>
            <pc:sldMk cId="1832337258" sldId="278"/>
            <ac:spMk id="3" creationId="{D318EA23-4356-4200-9A37-26E9AF5C9571}"/>
          </ac:spMkLst>
        </pc:spChg>
        <pc:spChg chg="add mod">
          <ac:chgData name="Eduard Iulian Airinei" userId="S::21300453@student.uwl.ac.uk::b0ed3163-c798-4b13-a9ba-364831465bcc" providerId="AD" clId="Web-{12A85144-C093-49C0-99F8-2C865161E091}" dt="2018-04-05T12:45:40.709" v="187"/>
          <ac:spMkLst>
            <pc:docMk/>
            <pc:sldMk cId="1832337258" sldId="278"/>
            <ac:spMk id="6" creationId="{3B4CE59B-E13B-4227-953F-FEF5681F306C}"/>
          </ac:spMkLst>
        </pc:spChg>
        <pc:grpChg chg="add del">
          <ac:chgData name="Eduard Iulian Airinei" userId="S::21300453@student.uwl.ac.uk::b0ed3163-c798-4b13-a9ba-364831465bcc" providerId="AD" clId="Web-{12A85144-C093-49C0-99F8-2C865161E091}" dt="2018-04-05T12:35:26.323" v="33"/>
          <ac:grpSpMkLst>
            <pc:docMk/>
            <pc:sldMk cId="1832337258" sldId="278"/>
            <ac:grpSpMk id="9" creationId="{08F94D66-27EC-4CB8-8226-D7F41C161863}"/>
          </ac:grpSpMkLst>
        </pc:grpChg>
        <pc:picChg chg="add del mod modCrop">
          <ac:chgData name="Eduard Iulian Airinei" userId="S::21300453@student.uwl.ac.uk::b0ed3163-c798-4b13-a9ba-364831465bcc" providerId="AD" clId="Web-{12A85144-C093-49C0-99F8-2C865161E091}" dt="2018-04-05T12:41:18.312" v="133"/>
          <ac:picMkLst>
            <pc:docMk/>
            <pc:sldMk cId="1832337258" sldId="278"/>
            <ac:picMk id="4" creationId="{BF8CD5C7-026D-4A61-A0C9-20B5CE8E68F0}"/>
          </ac:picMkLst>
        </pc:picChg>
        <pc:picChg chg="add del mod">
          <ac:chgData name="Eduard Iulian Airinei" userId="S::21300453@student.uwl.ac.uk::b0ed3163-c798-4b13-a9ba-364831465bcc" providerId="AD" clId="Web-{12A85144-C093-49C0-99F8-2C865161E091}" dt="2018-04-05T12:40:16.716" v="127"/>
          <ac:picMkLst>
            <pc:docMk/>
            <pc:sldMk cId="1832337258" sldId="278"/>
            <ac:picMk id="7" creationId="{2051D8A4-1E2A-4673-82D0-A6D0C545EA67}"/>
          </ac:picMkLst>
        </pc:picChg>
        <pc:picChg chg="add del mod">
          <ac:chgData name="Eduard Iulian Airinei" userId="S::21300453@student.uwl.ac.uk::b0ed3163-c798-4b13-a9ba-364831465bcc" providerId="AD" clId="Web-{12A85144-C093-49C0-99F8-2C865161E091}" dt="2018-04-05T12:41:04.015" v="132"/>
          <ac:picMkLst>
            <pc:docMk/>
            <pc:sldMk cId="1832337258" sldId="278"/>
            <ac:picMk id="16" creationId="{949BE21F-0890-45D4-9DED-8B1D071362A6}"/>
          </ac:picMkLst>
        </pc:picChg>
        <pc:picChg chg="add mod modCrop">
          <ac:chgData name="Eduard Iulian Airinei" userId="S::21300453@student.uwl.ac.uk::b0ed3163-c798-4b13-a9ba-364831465bcc" providerId="AD" clId="Web-{12A85144-C093-49C0-99F8-2C865161E091}" dt="2018-04-05T12:45:35.584" v="186"/>
          <ac:picMkLst>
            <pc:docMk/>
            <pc:sldMk cId="1832337258" sldId="278"/>
            <ac:picMk id="18" creationId="{3AEBD133-EF54-425A-B265-F571A18E309E}"/>
          </ac:picMkLst>
        </pc:picChg>
        <pc:picChg chg="add del mod">
          <ac:chgData name="Eduard Iulian Airinei" userId="S::21300453@student.uwl.ac.uk::b0ed3163-c798-4b13-a9ba-364831465bcc" providerId="AD" clId="Web-{12A85144-C093-49C0-99F8-2C865161E091}" dt="2018-04-05T12:42:44.112" v="149"/>
          <ac:picMkLst>
            <pc:docMk/>
            <pc:sldMk cId="1832337258" sldId="278"/>
            <ac:picMk id="20" creationId="{0966CDB0-EAAB-4842-8E2F-83B49480A398}"/>
          </ac:picMkLst>
        </pc:picChg>
        <pc:picChg chg="add del mod">
          <ac:chgData name="Eduard Iulian Airinei" userId="S::21300453@student.uwl.ac.uk::b0ed3163-c798-4b13-a9ba-364831465bcc" providerId="AD" clId="Web-{12A85144-C093-49C0-99F8-2C865161E091}" dt="2018-04-05T12:42:49.972" v="152"/>
          <ac:picMkLst>
            <pc:docMk/>
            <pc:sldMk cId="1832337258" sldId="278"/>
            <ac:picMk id="22" creationId="{6667B4C5-B565-47B1-9E45-12763CF9090C}"/>
          </ac:picMkLst>
        </pc:picChg>
        <pc:picChg chg="add del mod">
          <ac:chgData name="Eduard Iulian Airinei" userId="S::21300453@student.uwl.ac.uk::b0ed3163-c798-4b13-a9ba-364831465bcc" providerId="AD" clId="Web-{12A85144-C093-49C0-99F8-2C865161E091}" dt="2018-04-05T12:42:48.659" v="151"/>
          <ac:picMkLst>
            <pc:docMk/>
            <pc:sldMk cId="1832337258" sldId="278"/>
            <ac:picMk id="24" creationId="{2A33BF16-32DE-4ACD-BC52-AFB1DDB3C354}"/>
          </ac:picMkLst>
        </pc:picChg>
        <pc:picChg chg="add del mod">
          <ac:chgData name="Eduard Iulian Airinei" userId="S::21300453@student.uwl.ac.uk::b0ed3163-c798-4b13-a9ba-364831465bcc" providerId="AD" clId="Web-{12A85144-C093-49C0-99F8-2C865161E091}" dt="2018-04-05T12:42:45.956" v="150"/>
          <ac:picMkLst>
            <pc:docMk/>
            <pc:sldMk cId="1832337258" sldId="278"/>
            <ac:picMk id="26" creationId="{C6D2C803-E48F-44A2-8B1E-B0D0D4D52BCC}"/>
          </ac:picMkLst>
        </pc:picChg>
        <pc:picChg chg="add del mod">
          <ac:chgData name="Eduard Iulian Airinei" userId="S::21300453@student.uwl.ac.uk::b0ed3163-c798-4b13-a9ba-364831465bcc" providerId="AD" clId="Web-{12A85144-C093-49C0-99F8-2C865161E091}" dt="2018-04-05T12:42:42.159" v="148"/>
          <ac:picMkLst>
            <pc:docMk/>
            <pc:sldMk cId="1832337258" sldId="278"/>
            <ac:picMk id="28" creationId="{F0577F81-3606-4FE7-95E5-11187E2212B3}"/>
          </ac:picMkLst>
        </pc:picChg>
        <pc:picChg chg="add del mod">
          <ac:chgData name="Eduard Iulian Airinei" userId="S::21300453@student.uwl.ac.uk::b0ed3163-c798-4b13-a9ba-364831465bcc" providerId="AD" clId="Web-{12A85144-C093-49C0-99F8-2C865161E091}" dt="2018-04-05T12:42:39.534" v="147"/>
          <ac:picMkLst>
            <pc:docMk/>
            <pc:sldMk cId="1832337258" sldId="278"/>
            <ac:picMk id="30" creationId="{D59985A0-29B9-47D1-961A-045C59B47EBE}"/>
          </ac:picMkLst>
        </pc:picChg>
      </pc:sldChg>
    </pc:docChg>
  </pc:docChgLst>
  <pc:docChgLst>
    <pc:chgData name="Eduard Iulian Airinei" userId="S::21300453@student.uwl.ac.uk::b0ed3163-c798-4b13-a9ba-364831465bcc" providerId="AD" clId="Web-{659EA3C9-E9D3-4CC4-AF8A-F736452D586F}"/>
    <pc:docChg chg="modSld">
      <pc:chgData name="Eduard Iulian Airinei" userId="S::21300453@student.uwl.ac.uk::b0ed3163-c798-4b13-a9ba-364831465bcc" providerId="AD" clId="Web-{659EA3C9-E9D3-4CC4-AF8A-F736452D586F}" dt="2018-04-04T19:26:00.317" v="7"/>
      <pc:docMkLst>
        <pc:docMk/>
      </pc:docMkLst>
      <pc:sldChg chg="modSp">
        <pc:chgData name="Eduard Iulian Airinei" userId="S::21300453@student.uwl.ac.uk::b0ed3163-c798-4b13-a9ba-364831465bcc" providerId="AD" clId="Web-{659EA3C9-E9D3-4CC4-AF8A-F736452D586F}" dt="2018-04-04T19:26:00.317" v="7"/>
        <pc:sldMkLst>
          <pc:docMk/>
          <pc:sldMk cId="1242561041" sldId="262"/>
        </pc:sldMkLst>
        <pc:picChg chg="mod">
          <ac:chgData name="Eduard Iulian Airinei" userId="S::21300453@student.uwl.ac.uk::b0ed3163-c798-4b13-a9ba-364831465bcc" providerId="AD" clId="Web-{659EA3C9-E9D3-4CC4-AF8A-F736452D586F}" dt="2018-04-04T19:26:00.317" v="7"/>
          <ac:picMkLst>
            <pc:docMk/>
            <pc:sldMk cId="1242561041" sldId="262"/>
            <ac:picMk id="5" creationId="{00000000-0000-0000-0000-000000000000}"/>
          </ac:picMkLst>
        </pc:picChg>
      </pc:sldChg>
    </pc:docChg>
  </pc:docChgLst>
  <pc:docChgLst>
    <pc:chgData name="Ernestas Prusevic" userId="S::21329716@student.uwl.ac.uk::8f51327b-5e89-47bc-b513-35e8430c0604" providerId="AD" clId="Web-{2FC2F975-015F-4A35-A64C-BECA379F995D}"/>
    <pc:docChg chg="modSld">
      <pc:chgData name="Ernestas Prusevic" userId="S::21329716@student.uwl.ac.uk::8f51327b-5e89-47bc-b513-35e8430c0604" providerId="AD" clId="Web-{2FC2F975-015F-4A35-A64C-BECA379F995D}" dt="2018-04-04T22:59:19.108" v="3"/>
      <pc:docMkLst>
        <pc:docMk/>
      </pc:docMkLst>
      <pc:sldChg chg="addSp delSp modSp">
        <pc:chgData name="Ernestas Prusevic" userId="S::21329716@student.uwl.ac.uk::8f51327b-5e89-47bc-b513-35e8430c0604" providerId="AD" clId="Web-{2FC2F975-015F-4A35-A64C-BECA379F995D}" dt="2018-04-04T22:59:19.108" v="3"/>
        <pc:sldMkLst>
          <pc:docMk/>
          <pc:sldMk cId="1242561041" sldId="262"/>
        </pc:sldMkLst>
        <pc:picChg chg="add del mod">
          <ac:chgData name="Ernestas Prusevic" userId="S::21329716@student.uwl.ac.uk::8f51327b-5e89-47bc-b513-35e8430c0604" providerId="AD" clId="Web-{2FC2F975-015F-4A35-A64C-BECA379F995D}" dt="2018-04-04T22:59:19.108" v="3"/>
          <ac:picMkLst>
            <pc:docMk/>
            <pc:sldMk cId="1242561041" sldId="262"/>
            <ac:picMk id="3" creationId="{E1F74262-4F21-4685-A547-1C879E7A80C0}"/>
          </ac:picMkLst>
        </pc:picChg>
        <pc:picChg chg="del">
          <ac:chgData name="Ernestas Prusevic" userId="S::21329716@student.uwl.ac.uk::8f51327b-5e89-47bc-b513-35e8430c0604" providerId="AD" clId="Web-{2FC2F975-015F-4A35-A64C-BECA379F995D}" dt="2018-04-04T22:59:02.903" v="0"/>
          <ac:picMkLst>
            <pc:docMk/>
            <pc:sldMk cId="1242561041" sldId="262"/>
            <ac:picMk id="5" creationId="{00000000-0000-0000-0000-000000000000}"/>
          </ac:picMkLst>
        </pc:picChg>
      </pc:sldChg>
    </pc:docChg>
  </pc:docChgLst>
  <pc:docChgLst>
    <pc:chgData name="Ernestas Prusevic" userId="S::21329716@student.uwl.ac.uk::8f51327b-5e89-47bc-b513-35e8430c0604" providerId="AD" clId="Web-{5C6C6B27-B2B2-4B96-8770-C6CF6B14D1AF}"/>
    <pc:docChg chg="addSld modSld">
      <pc:chgData name="Ernestas Prusevic" userId="S::21329716@student.uwl.ac.uk::8f51327b-5e89-47bc-b513-35e8430c0604" providerId="AD" clId="Web-{5C6C6B27-B2B2-4B96-8770-C6CF6B14D1AF}" dt="2018-04-04T20:38:27.554" v="743"/>
      <pc:docMkLst>
        <pc:docMk/>
      </pc:docMkLst>
      <pc:sldChg chg="modSp">
        <pc:chgData name="Ernestas Prusevic" userId="S::21329716@student.uwl.ac.uk::8f51327b-5e89-47bc-b513-35e8430c0604" providerId="AD" clId="Web-{5C6C6B27-B2B2-4B96-8770-C6CF6B14D1AF}" dt="2018-04-04T17:13:57.585" v="12"/>
        <pc:sldMkLst>
          <pc:docMk/>
          <pc:sldMk cId="669598781" sldId="258"/>
        </pc:sldMkLst>
        <pc:spChg chg="mod">
          <ac:chgData name="Ernestas Prusevic" userId="S::21329716@student.uwl.ac.uk::8f51327b-5e89-47bc-b513-35e8430c0604" providerId="AD" clId="Web-{5C6C6B27-B2B2-4B96-8770-C6CF6B14D1AF}" dt="2018-04-04T17:13:57.585" v="12"/>
          <ac:spMkLst>
            <pc:docMk/>
            <pc:sldMk cId="669598781" sldId="258"/>
            <ac:spMk id="3" creationId="{D039876B-B233-44DA-9BD9-561DDA43E92A}"/>
          </ac:spMkLst>
        </pc:spChg>
      </pc:sldChg>
      <pc:sldChg chg="modSp modNotes">
        <pc:chgData name="Ernestas Prusevic" userId="S::21329716@student.uwl.ac.uk::8f51327b-5e89-47bc-b513-35e8430c0604" providerId="AD" clId="Web-{5C6C6B27-B2B2-4B96-8770-C6CF6B14D1AF}" dt="2018-04-04T19:14:08.241" v="701"/>
        <pc:sldMkLst>
          <pc:docMk/>
          <pc:sldMk cId="783934732" sldId="259"/>
        </pc:sldMkLst>
        <pc:spChg chg="mod">
          <ac:chgData name="Ernestas Prusevic" userId="S::21329716@student.uwl.ac.uk::8f51327b-5e89-47bc-b513-35e8430c0604" providerId="AD" clId="Web-{5C6C6B27-B2B2-4B96-8770-C6CF6B14D1AF}" dt="2018-04-04T19:14:08.241" v="701"/>
          <ac:spMkLst>
            <pc:docMk/>
            <pc:sldMk cId="783934732" sldId="259"/>
            <ac:spMk id="4" creationId="{00000000-0000-0000-0000-000000000000}"/>
          </ac:spMkLst>
        </pc:spChg>
      </pc:sldChg>
      <pc:sldChg chg="modSp">
        <pc:chgData name="Ernestas Prusevic" userId="S::21329716@student.uwl.ac.uk::8f51327b-5e89-47bc-b513-35e8430c0604" providerId="AD" clId="Web-{5C6C6B27-B2B2-4B96-8770-C6CF6B14D1AF}" dt="2018-04-04T17:13:47.787" v="8"/>
        <pc:sldMkLst>
          <pc:docMk/>
          <pc:sldMk cId="3213658929" sldId="260"/>
        </pc:sldMkLst>
        <pc:spChg chg="mod">
          <ac:chgData name="Ernestas Prusevic" userId="S::21329716@student.uwl.ac.uk::8f51327b-5e89-47bc-b513-35e8430c0604" providerId="AD" clId="Web-{5C6C6B27-B2B2-4B96-8770-C6CF6B14D1AF}" dt="2018-04-04T17:13:47.787" v="8"/>
          <ac:spMkLst>
            <pc:docMk/>
            <pc:sldMk cId="3213658929" sldId="260"/>
            <ac:spMk id="3" creationId="{5E9138C5-CD41-462A-BAE2-7D82FCC35655}"/>
          </ac:spMkLst>
        </pc:spChg>
      </pc:sldChg>
      <pc:sldChg chg="modSp">
        <pc:chgData name="Ernestas Prusevic" userId="S::21329716@student.uwl.ac.uk::8f51327b-5e89-47bc-b513-35e8430c0604" providerId="AD" clId="Web-{5C6C6B27-B2B2-4B96-8770-C6CF6B14D1AF}" dt="2018-04-04T20:38:27.554" v="743"/>
        <pc:sldMkLst>
          <pc:docMk/>
          <pc:sldMk cId="1242561041" sldId="262"/>
        </pc:sldMkLst>
        <pc:picChg chg="mod">
          <ac:chgData name="Ernestas Prusevic" userId="S::21329716@student.uwl.ac.uk::8f51327b-5e89-47bc-b513-35e8430c0604" providerId="AD" clId="Web-{5C6C6B27-B2B2-4B96-8770-C6CF6B14D1AF}" dt="2018-04-04T20:38:27.554" v="743"/>
          <ac:picMkLst>
            <pc:docMk/>
            <pc:sldMk cId="1242561041" sldId="262"/>
            <ac:picMk id="5" creationId="{00000000-0000-0000-0000-000000000000}"/>
          </ac:picMkLst>
        </pc:picChg>
      </pc:sldChg>
      <pc:sldChg chg="addSp delSp modSp new modNotes">
        <pc:chgData name="Ernestas Prusevic" userId="S::21329716@student.uwl.ac.uk::8f51327b-5e89-47bc-b513-35e8430c0604" providerId="AD" clId="Web-{5C6C6B27-B2B2-4B96-8770-C6CF6B14D1AF}" dt="2018-04-04T18:50:15.098" v="71"/>
        <pc:sldMkLst>
          <pc:docMk/>
          <pc:sldMk cId="3135730653" sldId="277"/>
        </pc:sldMkLst>
        <pc:spChg chg="del">
          <ac:chgData name="Ernestas Prusevic" userId="S::21329716@student.uwl.ac.uk::8f51327b-5e89-47bc-b513-35e8430c0604" providerId="AD" clId="Web-{5C6C6B27-B2B2-4B96-8770-C6CF6B14D1AF}" dt="2018-04-04T17:16:14.028" v="16"/>
          <ac:spMkLst>
            <pc:docMk/>
            <pc:sldMk cId="3135730653" sldId="277"/>
            <ac:spMk id="2" creationId="{C6DC383A-D25B-4CFC-B981-ABDC6F34728D}"/>
          </ac:spMkLst>
        </pc:spChg>
        <pc:spChg chg="add mod">
          <ac:chgData name="Ernestas Prusevic" userId="S::21329716@student.uwl.ac.uk::8f51327b-5e89-47bc-b513-35e8430c0604" providerId="AD" clId="Web-{5C6C6B27-B2B2-4B96-8770-C6CF6B14D1AF}" dt="2018-04-04T18:50:15.098" v="71"/>
          <ac:spMkLst>
            <pc:docMk/>
            <pc:sldMk cId="3135730653" sldId="277"/>
            <ac:spMk id="3" creationId="{2C87940A-4544-4287-9603-254DC1F46222}"/>
          </ac:spMkLst>
        </pc:spChg>
        <pc:spChg chg="del">
          <ac:chgData name="Ernestas Prusevic" userId="S::21329716@student.uwl.ac.uk::8f51327b-5e89-47bc-b513-35e8430c0604" providerId="AD" clId="Web-{5C6C6B27-B2B2-4B96-8770-C6CF6B14D1AF}" dt="2018-04-04T17:16:15.653" v="17"/>
          <ac:spMkLst>
            <pc:docMk/>
            <pc:sldMk cId="3135730653" sldId="277"/>
            <ac:spMk id="3" creationId="{6E19B622-6B59-43E5-B49E-E22CCBFBCB7F}"/>
          </ac:spMkLst>
        </pc:spChg>
        <pc:spChg chg="add del mod">
          <ac:chgData name="Ernestas Prusevic" userId="S::21329716@student.uwl.ac.uk::8f51327b-5e89-47bc-b513-35e8430c0604" providerId="AD" clId="Web-{5C6C6B27-B2B2-4B96-8770-C6CF6B14D1AF}" dt="2018-04-04T17:17:27.983" v="22"/>
          <ac:spMkLst>
            <pc:docMk/>
            <pc:sldMk cId="3135730653" sldId="277"/>
            <ac:spMk id="4" creationId="{97BDF431-49D1-4224-BF42-3954DD6FBB4C}"/>
          </ac:spMkLst>
        </pc:spChg>
        <pc:graphicFrameChg chg="mod">
          <ac:chgData name="Ernestas Prusevic" userId="S::21329716@student.uwl.ac.uk::8f51327b-5e89-47bc-b513-35e8430c0604" providerId="AD" clId="Web-{5C6C6B27-B2B2-4B96-8770-C6CF6B14D1AF}" dt="2018-04-04T18:24:35.574" v="43"/>
          <ac:graphicFrameMkLst>
            <pc:docMk/>
            <pc:sldMk cId="3135730653" sldId="277"/>
            <ac:graphicFrameMk id="2" creationId="{810CA581-CE11-42C5-BCAE-EA73A91479D4}"/>
          </ac:graphicFrameMkLst>
        </pc:graphicFrameChg>
      </pc:sldChg>
    </pc:docChg>
  </pc:docChgLst>
  <pc:docChgLst>
    <pc:chgData name="Eduard Iulian Airinei" userId="S::21300453@student.uwl.ac.uk::b0ed3163-c798-4b13-a9ba-364831465bcc" providerId="AD" clId="Web-{0AB78B14-D694-4CEE-802C-A276AA79667F}"/>
    <pc:docChg chg="modSld">
      <pc:chgData name="Eduard Iulian Airinei" userId="S::21300453@student.uwl.ac.uk::b0ed3163-c798-4b13-a9ba-364831465bcc" providerId="AD" clId="Web-{0AB78B14-D694-4CEE-802C-A276AA79667F}" dt="2018-04-04T23:41:15.894" v="28"/>
      <pc:docMkLst>
        <pc:docMk/>
      </pc:docMkLst>
      <pc:sldChg chg="modSp">
        <pc:chgData name="Eduard Iulian Airinei" userId="S::21300453@student.uwl.ac.uk::b0ed3163-c798-4b13-a9ba-364831465bcc" providerId="AD" clId="Web-{0AB78B14-D694-4CEE-802C-A276AA79667F}" dt="2018-04-04T23:38:27.041" v="22"/>
        <pc:sldMkLst>
          <pc:docMk/>
          <pc:sldMk cId="109857222" sldId="256"/>
        </pc:sldMkLst>
        <pc:spChg chg="mod">
          <ac:chgData name="Eduard Iulian Airinei" userId="S::21300453@student.uwl.ac.uk::b0ed3163-c798-4b13-a9ba-364831465bcc" providerId="AD" clId="Web-{0AB78B14-D694-4CEE-802C-A276AA79667F}" dt="2018-04-04T23:38:27.041" v="22"/>
          <ac:spMkLst>
            <pc:docMk/>
            <pc:sldMk cId="109857222" sldId="256"/>
            <ac:spMk id="3" creationId="{00000000-0000-0000-0000-000000000000}"/>
          </ac:spMkLst>
        </pc:spChg>
      </pc:sldChg>
      <pc:sldChg chg="addSp delSp modSp">
        <pc:chgData name="Eduard Iulian Airinei" userId="S::21300453@student.uwl.ac.uk::b0ed3163-c798-4b13-a9ba-364831465bcc" providerId="AD" clId="Web-{0AB78B14-D694-4CEE-802C-A276AA79667F}" dt="2018-04-04T23:41:15.894" v="28"/>
        <pc:sldMkLst>
          <pc:docMk/>
          <pc:sldMk cId="669598781" sldId="258"/>
        </pc:sldMkLst>
        <pc:picChg chg="add del mod">
          <ac:chgData name="Eduard Iulian Airinei" userId="S::21300453@student.uwl.ac.uk::b0ed3163-c798-4b13-a9ba-364831465bcc" providerId="AD" clId="Web-{0AB78B14-D694-4CEE-802C-A276AA79667F}" dt="2018-04-04T23:41:15.894" v="28"/>
          <ac:picMkLst>
            <pc:docMk/>
            <pc:sldMk cId="669598781" sldId="258"/>
            <ac:picMk id="3" creationId="{383F92E6-7FC4-490E-BD54-1AAFE94ADEC8}"/>
          </ac:picMkLst>
        </pc:picChg>
      </pc:sldChg>
    </pc:docChg>
  </pc:docChgLst>
  <pc:docChgLst>
    <pc:chgData name="Eduard Iulian Airinei" userId="S::21300453@student.uwl.ac.uk::b0ed3163-c798-4b13-a9ba-364831465bcc" providerId="AD" clId="Web-{BD938543-58F7-4FC0-8904-A0682B6F4720}"/>
    <pc:docChg chg="modSld">
      <pc:chgData name="Eduard Iulian Airinei" userId="S::21300453@student.uwl.ac.uk::b0ed3163-c798-4b13-a9ba-364831465bcc" providerId="AD" clId="Web-{BD938543-58F7-4FC0-8904-A0682B6F4720}" dt="2018-04-04T15:32:07.111" v="37"/>
      <pc:docMkLst>
        <pc:docMk/>
      </pc:docMkLst>
      <pc:sldChg chg="modSp">
        <pc:chgData name="Eduard Iulian Airinei" userId="S::21300453@student.uwl.ac.uk::b0ed3163-c798-4b13-a9ba-364831465bcc" providerId="AD" clId="Web-{BD938543-58F7-4FC0-8904-A0682B6F4720}" dt="2018-04-04T15:32:07.111" v="36"/>
        <pc:sldMkLst>
          <pc:docMk/>
          <pc:sldMk cId="3213658929" sldId="260"/>
        </pc:sldMkLst>
        <pc:spChg chg="mod">
          <ac:chgData name="Eduard Iulian Airinei" userId="S::21300453@student.uwl.ac.uk::b0ed3163-c798-4b13-a9ba-364831465bcc" providerId="AD" clId="Web-{BD938543-58F7-4FC0-8904-A0682B6F4720}" dt="2018-04-04T15:32:07.111" v="36"/>
          <ac:spMkLst>
            <pc:docMk/>
            <pc:sldMk cId="3213658929" sldId="260"/>
            <ac:spMk id="3" creationId="{5E9138C5-CD41-462A-BAE2-7D82FCC35655}"/>
          </ac:spMkLst>
        </pc:spChg>
      </pc:sldChg>
    </pc:docChg>
  </pc:docChgLst>
  <pc:docChgLst>
    <pc:chgData name="Andrea Bizzotto" userId="S::21289505@student.uwl.ac.uk::ec0db548-83e6-48ce-ae0f-2da03fa229a1" providerId="AD" clId="Web-{C317BEB0-4858-47C2-BF4C-FF01EC1F858B}"/>
    <pc:docChg chg="modSld">
      <pc:chgData name="Andrea Bizzotto" userId="S::21289505@student.uwl.ac.uk::ec0db548-83e6-48ce-ae0f-2da03fa229a1" providerId="AD" clId="Web-{C317BEB0-4858-47C2-BF4C-FF01EC1F858B}" dt="2018-04-03T00:25:35.960" v="41"/>
      <pc:docMkLst>
        <pc:docMk/>
      </pc:docMkLst>
      <pc:sldChg chg="modSp">
        <pc:chgData name="Andrea Bizzotto" userId="S::21289505@student.uwl.ac.uk::ec0db548-83e6-48ce-ae0f-2da03fa229a1" providerId="AD" clId="Web-{C317BEB0-4858-47C2-BF4C-FF01EC1F858B}" dt="2018-04-03T00:25:35.960" v="40"/>
        <pc:sldMkLst>
          <pc:docMk/>
          <pc:sldMk cId="109857222" sldId="256"/>
        </pc:sldMkLst>
        <pc:spChg chg="mod">
          <ac:chgData name="Andrea Bizzotto" userId="S::21289505@student.uwl.ac.uk::ec0db548-83e6-48ce-ae0f-2da03fa229a1" providerId="AD" clId="Web-{C317BEB0-4858-47C2-BF4C-FF01EC1F858B}" dt="2018-04-03T00:25:35.960" v="40"/>
          <ac:spMkLst>
            <pc:docMk/>
            <pc:sldMk cId="109857222" sldId="256"/>
            <ac:spMk id="2" creationId="{00000000-0000-0000-0000-000000000000}"/>
          </ac:spMkLst>
        </pc:spChg>
        <pc:spChg chg="mod">
          <ac:chgData name="Andrea Bizzotto" userId="S::21289505@student.uwl.ac.uk::ec0db548-83e6-48ce-ae0f-2da03fa229a1" providerId="AD" clId="Web-{C317BEB0-4858-47C2-BF4C-FF01EC1F858B}" dt="2018-04-02T23:43:07.001" v="6"/>
          <ac:spMkLst>
            <pc:docMk/>
            <pc:sldMk cId="109857222" sldId="256"/>
            <ac:spMk id="3" creationId="{00000000-0000-0000-0000-000000000000}"/>
          </ac:spMkLst>
        </pc:spChg>
      </pc:sldChg>
    </pc:docChg>
  </pc:docChgLst>
  <pc:docChgLst>
    <pc:chgData name="Andrea Bizzotto" userId="S::21289505@student.uwl.ac.uk::ec0db548-83e6-48ce-ae0f-2da03fa229a1" providerId="AD" clId="Web-{06FD4D69-E31A-4D83-8620-696955ECEA2D}"/>
    <pc:docChg chg="modSld">
      <pc:chgData name="Andrea Bizzotto" userId="S::21289505@student.uwl.ac.uk::ec0db548-83e6-48ce-ae0f-2da03fa229a1" providerId="AD" clId="Web-{06FD4D69-E31A-4D83-8620-696955ECEA2D}" dt="2018-04-04T19:45:07.199" v="98"/>
      <pc:docMkLst>
        <pc:docMk/>
      </pc:docMkLst>
      <pc:sldChg chg="addSp delSp modSp">
        <pc:chgData name="Andrea Bizzotto" userId="S::21289505@student.uwl.ac.uk::ec0db548-83e6-48ce-ae0f-2da03fa229a1" providerId="AD" clId="Web-{06FD4D69-E31A-4D83-8620-696955ECEA2D}" dt="2018-04-04T19:45:07.199" v="98"/>
        <pc:sldMkLst>
          <pc:docMk/>
          <pc:sldMk cId="783934732" sldId="259"/>
        </pc:sldMkLst>
        <pc:spChg chg="add mod">
          <ac:chgData name="Andrea Bizzotto" userId="S::21289505@student.uwl.ac.uk::ec0db548-83e6-48ce-ae0f-2da03fa229a1" providerId="AD" clId="Web-{06FD4D69-E31A-4D83-8620-696955ECEA2D}" dt="2018-04-04T19:44:22.417" v="88"/>
          <ac:spMkLst>
            <pc:docMk/>
            <pc:sldMk cId="783934732" sldId="259"/>
            <ac:spMk id="2" creationId="{0F54698B-B4B1-4590-B8F7-7D0060857652}"/>
          </ac:spMkLst>
        </pc:spChg>
        <pc:spChg chg="del mod">
          <ac:chgData name="Andrea Bizzotto" userId="S::21289505@student.uwl.ac.uk::ec0db548-83e6-48ce-ae0f-2da03fa229a1" providerId="AD" clId="Web-{06FD4D69-E31A-4D83-8620-696955ECEA2D}" dt="2018-04-04T19:44:27.854" v="90"/>
          <ac:spMkLst>
            <pc:docMk/>
            <pc:sldMk cId="783934732" sldId="259"/>
            <ac:spMk id="5" creationId="{00000000-0000-0000-0000-000000000000}"/>
          </ac:spMkLst>
        </pc:spChg>
        <pc:spChg chg="mod">
          <ac:chgData name="Andrea Bizzotto" userId="S::21289505@student.uwl.ac.uk::ec0db548-83e6-48ce-ae0f-2da03fa229a1" providerId="AD" clId="Web-{06FD4D69-E31A-4D83-8620-696955ECEA2D}" dt="2018-04-04T19:42:13.677" v="73"/>
          <ac:spMkLst>
            <pc:docMk/>
            <pc:sldMk cId="783934732" sldId="259"/>
            <ac:spMk id="7" creationId="{890460C6-5F9F-4447-BBE8-53AE9651EAEC}"/>
          </ac:spMkLst>
        </pc:spChg>
        <pc:spChg chg="del mod">
          <ac:chgData name="Andrea Bizzotto" userId="S::21289505@student.uwl.ac.uk::ec0db548-83e6-48ce-ae0f-2da03fa229a1" providerId="AD" clId="Web-{06FD4D69-E31A-4D83-8620-696955ECEA2D}" dt="2018-04-04T19:44:25.010" v="89"/>
          <ac:spMkLst>
            <pc:docMk/>
            <pc:sldMk cId="783934732" sldId="259"/>
            <ac:spMk id="8" creationId="{00000000-0000-0000-0000-000000000000}"/>
          </ac:spMkLst>
        </pc:spChg>
        <pc:spChg chg="mod">
          <ac:chgData name="Andrea Bizzotto" userId="S::21289505@student.uwl.ac.uk::ec0db548-83e6-48ce-ae0f-2da03fa229a1" providerId="AD" clId="Web-{06FD4D69-E31A-4D83-8620-696955ECEA2D}" dt="2018-04-04T19:39:23.263" v="44"/>
          <ac:spMkLst>
            <pc:docMk/>
            <pc:sldMk cId="783934732" sldId="259"/>
            <ac:spMk id="11" creationId="{00000000-0000-0000-0000-000000000000}"/>
          </ac:spMkLst>
        </pc:spChg>
        <pc:spChg chg="mod">
          <ac:chgData name="Andrea Bizzotto" userId="S::21289505@student.uwl.ac.uk::ec0db548-83e6-48ce-ae0f-2da03fa229a1" providerId="AD" clId="Web-{06FD4D69-E31A-4D83-8620-696955ECEA2D}" dt="2018-04-04T19:42:26.646" v="75"/>
          <ac:spMkLst>
            <pc:docMk/>
            <pc:sldMk cId="783934732" sldId="259"/>
            <ac:spMk id="12" creationId="{7F6EE313-3E7D-4824-826A-83F155C94C36}"/>
          </ac:spMkLst>
        </pc:spChg>
        <pc:spChg chg="mod">
          <ac:chgData name="Andrea Bizzotto" userId="S::21289505@student.uwl.ac.uk::ec0db548-83e6-48ce-ae0f-2da03fa229a1" providerId="AD" clId="Web-{06FD4D69-E31A-4D83-8620-696955ECEA2D}" dt="2018-04-04T19:42:00.690" v="69"/>
          <ac:spMkLst>
            <pc:docMk/>
            <pc:sldMk cId="783934732" sldId="259"/>
            <ac:spMk id="13" creationId="{1DCB167B-3C91-4DB0-88A5-7E297253A065}"/>
          </ac:spMkLst>
        </pc:spChg>
        <pc:spChg chg="mod">
          <ac:chgData name="Andrea Bizzotto" userId="S::21289505@student.uwl.ac.uk::ec0db548-83e6-48ce-ae0f-2da03fa229a1" providerId="AD" clId="Web-{06FD4D69-E31A-4D83-8620-696955ECEA2D}" dt="2018-04-04T19:42:11.081" v="72"/>
          <ac:spMkLst>
            <pc:docMk/>
            <pc:sldMk cId="783934732" sldId="259"/>
            <ac:spMk id="14" creationId="{1FEA42E5-FEB7-4472-9919-4F5316BD2AF3}"/>
          </ac:spMkLst>
        </pc:spChg>
        <pc:spChg chg="add mod">
          <ac:chgData name="Andrea Bizzotto" userId="S::21289505@student.uwl.ac.uk::ec0db548-83e6-48ce-ae0f-2da03fa229a1" providerId="AD" clId="Web-{06FD4D69-E31A-4D83-8620-696955ECEA2D}" dt="2018-04-04T19:45:07.199" v="98"/>
          <ac:spMkLst>
            <pc:docMk/>
            <pc:sldMk cId="783934732" sldId="259"/>
            <ac:spMk id="15" creationId="{79A960D9-E994-42D0-82D9-4736B67A7041}"/>
          </ac:spMkLst>
        </pc:spChg>
      </pc:sldChg>
    </pc:docChg>
  </pc:docChgLst>
  <pc:docChgLst>
    <pc:chgData name="Ernestas Prusevic" userId="S::21329716@student.uwl.ac.uk::8f51327b-5e89-47bc-b513-35e8430c0604" providerId="AD" clId="Web-{352F8F38-D241-4D4C-B2B6-C80693085362}"/>
    <pc:docChg chg="modSld">
      <pc:chgData name="Ernestas Prusevic" userId="S::21329716@student.uwl.ac.uk::8f51327b-5e89-47bc-b513-35e8430c0604" providerId="AD" clId="Web-{352F8F38-D241-4D4C-B2B6-C80693085362}" dt="2018-04-03T00:23:43.922" v="97"/>
      <pc:docMkLst>
        <pc:docMk/>
      </pc:docMkLst>
      <pc:sldChg chg="modSp">
        <pc:chgData name="Ernestas Prusevic" userId="S::21329716@student.uwl.ac.uk::8f51327b-5e89-47bc-b513-35e8430c0604" providerId="AD" clId="Web-{352F8F38-D241-4D4C-B2B6-C80693085362}" dt="2018-04-03T00:23:43.922" v="96"/>
        <pc:sldMkLst>
          <pc:docMk/>
          <pc:sldMk cId="109857222" sldId="256"/>
        </pc:sldMkLst>
        <pc:spChg chg="mod">
          <ac:chgData name="Ernestas Prusevic" userId="S::21329716@student.uwl.ac.uk::8f51327b-5e89-47bc-b513-35e8430c0604" providerId="AD" clId="Web-{352F8F38-D241-4D4C-B2B6-C80693085362}" dt="2018-04-03T00:23:43.922" v="96"/>
          <ac:spMkLst>
            <pc:docMk/>
            <pc:sldMk cId="109857222" sldId="256"/>
            <ac:spMk id="3" creationId="{00000000-0000-0000-0000-000000000000}"/>
          </ac:spMkLst>
        </pc:spChg>
      </pc:sldChg>
    </pc:docChg>
  </pc:docChgLst>
  <pc:docChgLst>
    <pc:chgData name="Andrea Bizzotto" userId="S::21289505@student.uwl.ac.uk::ec0db548-83e6-48ce-ae0f-2da03fa229a1" providerId="AD" clId="Web-{FD269537-DB53-4237-A391-0B08977107AB}"/>
    <pc:docChg chg="addSld delSld modSld sldOrd">
      <pc:chgData name="Andrea Bizzotto" userId="S::21289505@student.uwl.ac.uk::ec0db548-83e6-48ce-ae0f-2da03fa229a1" providerId="AD" clId="Web-{FD269537-DB53-4237-A391-0B08977107AB}" dt="2018-04-04T19:35:11.537" v="1150"/>
      <pc:docMkLst>
        <pc:docMk/>
      </pc:docMkLst>
      <pc:sldChg chg="addSp delSp modSp modNotes">
        <pc:chgData name="Andrea Bizzotto" userId="S::21289505@student.uwl.ac.uk::ec0db548-83e6-48ce-ae0f-2da03fa229a1" providerId="AD" clId="Web-{FD269537-DB53-4237-A391-0B08977107AB}" dt="2018-04-04T18:13:38.762" v="489"/>
        <pc:sldMkLst>
          <pc:docMk/>
          <pc:sldMk cId="669598781" sldId="258"/>
        </pc:sldMkLst>
        <pc:spChg chg="del mod">
          <ac:chgData name="Andrea Bizzotto" userId="S::21289505@student.uwl.ac.uk::ec0db548-83e6-48ce-ae0f-2da03fa229a1" providerId="AD" clId="Web-{FD269537-DB53-4237-A391-0B08977107AB}" dt="2018-04-04T17:49:01.126" v="212"/>
          <ac:spMkLst>
            <pc:docMk/>
            <pc:sldMk cId="669598781" sldId="258"/>
            <ac:spMk id="2" creationId="{47FEE3CE-5E36-4BFB-82D5-FE195D923FBE}"/>
          </ac:spMkLst>
        </pc:spChg>
        <pc:spChg chg="del mod">
          <ac:chgData name="Andrea Bizzotto" userId="S::21289505@student.uwl.ac.uk::ec0db548-83e6-48ce-ae0f-2da03fa229a1" providerId="AD" clId="Web-{FD269537-DB53-4237-A391-0B08977107AB}" dt="2018-04-04T17:14:27.202" v="5"/>
          <ac:spMkLst>
            <pc:docMk/>
            <pc:sldMk cId="669598781" sldId="258"/>
            <ac:spMk id="3" creationId="{D039876B-B233-44DA-9BD9-561DDA43E92A}"/>
          </ac:spMkLst>
        </pc:spChg>
        <pc:spChg chg="del mod">
          <ac:chgData name="Andrea Bizzotto" userId="S::21289505@student.uwl.ac.uk::ec0db548-83e6-48ce-ae0f-2da03fa229a1" providerId="AD" clId="Web-{FD269537-DB53-4237-A391-0B08977107AB}" dt="2018-04-04T17:34:05.744" v="55"/>
          <ac:spMkLst>
            <pc:docMk/>
            <pc:sldMk cId="669598781" sldId="258"/>
            <ac:spMk id="4" creationId="{9A530E30-BAAB-4CC9-8F51-07464EB4348A}"/>
          </ac:spMkLst>
        </pc:spChg>
        <pc:spChg chg="del">
          <ac:chgData name="Andrea Bizzotto" userId="S::21289505@student.uwl.ac.uk::ec0db548-83e6-48ce-ae0f-2da03fa229a1" providerId="AD" clId="Web-{FD269537-DB53-4237-A391-0B08977107AB}" dt="2018-04-04T17:34:05.744" v="54"/>
          <ac:spMkLst>
            <pc:docMk/>
            <pc:sldMk cId="669598781" sldId="258"/>
            <ac:spMk id="5" creationId="{EAC2A0FD-FF92-43F5-9063-580E24B8C0A3}"/>
          </ac:spMkLst>
        </pc:spChg>
        <pc:spChg chg="del">
          <ac:chgData name="Andrea Bizzotto" userId="S::21289505@student.uwl.ac.uk::ec0db548-83e6-48ce-ae0f-2da03fa229a1" providerId="AD" clId="Web-{FD269537-DB53-4237-A391-0B08977107AB}" dt="2018-04-04T17:34:05.744" v="53"/>
          <ac:spMkLst>
            <pc:docMk/>
            <pc:sldMk cId="669598781" sldId="258"/>
            <ac:spMk id="6" creationId="{72232D74-422D-45B6-A165-3311EE25EF30}"/>
          </ac:spMkLst>
        </pc:spChg>
        <pc:spChg chg="del mod">
          <ac:chgData name="Andrea Bizzotto" userId="S::21289505@student.uwl.ac.uk::ec0db548-83e6-48ce-ae0f-2da03fa229a1" providerId="AD" clId="Web-{FD269537-DB53-4237-A391-0B08977107AB}" dt="2018-04-04T17:34:05.744" v="52"/>
          <ac:spMkLst>
            <pc:docMk/>
            <pc:sldMk cId="669598781" sldId="258"/>
            <ac:spMk id="7" creationId="{2288E6DF-5F1C-413A-9BA5-0CA6095D1EA9}"/>
          </ac:spMkLst>
        </pc:spChg>
        <pc:spChg chg="del">
          <ac:chgData name="Andrea Bizzotto" userId="S::21289505@student.uwl.ac.uk::ec0db548-83e6-48ce-ae0f-2da03fa229a1" providerId="AD" clId="Web-{FD269537-DB53-4237-A391-0B08977107AB}" dt="2018-04-04T17:34:05.744" v="51"/>
          <ac:spMkLst>
            <pc:docMk/>
            <pc:sldMk cId="669598781" sldId="258"/>
            <ac:spMk id="8" creationId="{F214D502-6DF8-450C-96A7-AAE620A3280C}"/>
          </ac:spMkLst>
        </pc:spChg>
        <pc:spChg chg="del">
          <ac:chgData name="Andrea Bizzotto" userId="S::21289505@student.uwl.ac.uk::ec0db548-83e6-48ce-ae0f-2da03fa229a1" providerId="AD" clId="Web-{FD269537-DB53-4237-A391-0B08977107AB}" dt="2018-04-04T17:34:05.744" v="50"/>
          <ac:spMkLst>
            <pc:docMk/>
            <pc:sldMk cId="669598781" sldId="258"/>
            <ac:spMk id="9" creationId="{5A2BD6A5-A812-4772-A325-F7857EFB8C40}"/>
          </ac:spMkLst>
        </pc:spChg>
        <pc:spChg chg="del">
          <ac:chgData name="Andrea Bizzotto" userId="S::21289505@student.uwl.ac.uk::ec0db548-83e6-48ce-ae0f-2da03fa229a1" providerId="AD" clId="Web-{FD269537-DB53-4237-A391-0B08977107AB}" dt="2018-04-04T17:34:05.744" v="49"/>
          <ac:spMkLst>
            <pc:docMk/>
            <pc:sldMk cId="669598781" sldId="258"/>
            <ac:spMk id="10" creationId="{32CA4509-CBF4-431A-8106-ED7BA7A6096A}"/>
          </ac:spMkLst>
        </pc:spChg>
        <pc:spChg chg="del">
          <ac:chgData name="Andrea Bizzotto" userId="S::21289505@student.uwl.ac.uk::ec0db548-83e6-48ce-ae0f-2da03fa229a1" providerId="AD" clId="Web-{FD269537-DB53-4237-A391-0B08977107AB}" dt="2018-04-04T17:34:05.744" v="48"/>
          <ac:spMkLst>
            <pc:docMk/>
            <pc:sldMk cId="669598781" sldId="258"/>
            <ac:spMk id="11" creationId="{DC926B71-FE48-4A96-8267-B5C4F856AD65}"/>
          </ac:spMkLst>
        </pc:spChg>
        <pc:spChg chg="add mod ord">
          <ac:chgData name="Andrea Bizzotto" userId="S::21289505@student.uwl.ac.uk::ec0db548-83e6-48ce-ae0f-2da03fa229a1" providerId="AD" clId="Web-{FD269537-DB53-4237-A391-0B08977107AB}" dt="2018-04-04T17:56:13.573" v="350"/>
          <ac:spMkLst>
            <pc:docMk/>
            <pc:sldMk cId="669598781" sldId="258"/>
            <ac:spMk id="21" creationId="{8B0A66BA-7020-49A3-B7E4-62A6EBF29A93}"/>
          </ac:spMkLst>
        </pc:spChg>
        <pc:spChg chg="add del mod">
          <ac:chgData name="Andrea Bizzotto" userId="S::21289505@student.uwl.ac.uk::ec0db548-83e6-48ce-ae0f-2da03fa229a1" providerId="AD" clId="Web-{FD269537-DB53-4237-A391-0B08977107AB}" dt="2018-04-04T17:52:48.054" v="279"/>
          <ac:spMkLst>
            <pc:docMk/>
            <pc:sldMk cId="669598781" sldId="258"/>
            <ac:spMk id="22" creationId="{6C4B38D1-8BC8-494C-A038-9FA29ECFBC3B}"/>
          </ac:spMkLst>
        </pc:spChg>
        <pc:spChg chg="add del mod">
          <ac:chgData name="Andrea Bizzotto" userId="S::21289505@student.uwl.ac.uk::ec0db548-83e6-48ce-ae0f-2da03fa229a1" providerId="AD" clId="Web-{FD269537-DB53-4237-A391-0B08977107AB}" dt="2018-04-04T17:52:58.445" v="281"/>
          <ac:spMkLst>
            <pc:docMk/>
            <pc:sldMk cId="669598781" sldId="258"/>
            <ac:spMk id="23" creationId="{7C892BDD-B1D9-46DF-A9F5-2DABE46D9AF3}"/>
          </ac:spMkLst>
        </pc:spChg>
        <pc:spChg chg="add del mod">
          <ac:chgData name="Andrea Bizzotto" userId="S::21289505@student.uwl.ac.uk::ec0db548-83e6-48ce-ae0f-2da03fa229a1" providerId="AD" clId="Web-{FD269537-DB53-4237-A391-0B08977107AB}" dt="2018-04-04T17:52:59.398" v="282"/>
          <ac:spMkLst>
            <pc:docMk/>
            <pc:sldMk cId="669598781" sldId="258"/>
            <ac:spMk id="24" creationId="{D9B1DA45-8AD3-4028-AFDB-3FCAAB517106}"/>
          </ac:spMkLst>
        </pc:spChg>
        <pc:spChg chg="add del mod">
          <ac:chgData name="Andrea Bizzotto" userId="S::21289505@student.uwl.ac.uk::ec0db548-83e6-48ce-ae0f-2da03fa229a1" providerId="AD" clId="Web-{FD269537-DB53-4237-A391-0B08977107AB}" dt="2018-04-04T17:49:25.142" v="215"/>
          <ac:spMkLst>
            <pc:docMk/>
            <pc:sldMk cId="669598781" sldId="258"/>
            <ac:spMk id="26" creationId="{BA534BA3-EAB6-4F59-8CA0-15B90DB6478F}"/>
          </ac:spMkLst>
        </pc:spChg>
        <pc:spChg chg="add mod">
          <ac:chgData name="Andrea Bizzotto" userId="S::21289505@student.uwl.ac.uk::ec0db548-83e6-48ce-ae0f-2da03fa229a1" providerId="AD" clId="Web-{FD269537-DB53-4237-A391-0B08977107AB}" dt="2018-04-04T18:13:38.762" v="489"/>
          <ac:spMkLst>
            <pc:docMk/>
            <pc:sldMk cId="669598781" sldId="258"/>
            <ac:spMk id="27" creationId="{90A27E2F-9060-406A-8BFC-5D86FBE24E83}"/>
          </ac:spMkLst>
        </pc:spChg>
        <pc:spChg chg="add del mod">
          <ac:chgData name="Andrea Bizzotto" userId="S::21289505@student.uwl.ac.uk::ec0db548-83e6-48ce-ae0f-2da03fa229a1" providerId="AD" clId="Web-{FD269537-DB53-4237-A391-0B08977107AB}" dt="2018-04-04T17:52:30.617" v="273"/>
          <ac:spMkLst>
            <pc:docMk/>
            <pc:sldMk cId="669598781" sldId="258"/>
            <ac:spMk id="28" creationId="{6695090F-E06B-4AE5-B2D0-EE12BA54E3C6}"/>
          </ac:spMkLst>
        </pc:spChg>
        <pc:spChg chg="add mod">
          <ac:chgData name="Andrea Bizzotto" userId="S::21289505@student.uwl.ac.uk::ec0db548-83e6-48ce-ae0f-2da03fa229a1" providerId="AD" clId="Web-{FD269537-DB53-4237-A391-0B08977107AB}" dt="2018-04-04T17:56:13.604" v="351"/>
          <ac:spMkLst>
            <pc:docMk/>
            <pc:sldMk cId="669598781" sldId="258"/>
            <ac:spMk id="29" creationId="{B674FE8C-A27E-4AF5-B824-9ABE272415AF}"/>
          </ac:spMkLst>
        </pc:spChg>
        <pc:spChg chg="add mod">
          <ac:chgData name="Andrea Bizzotto" userId="S::21289505@student.uwl.ac.uk::ec0db548-83e6-48ce-ae0f-2da03fa229a1" providerId="AD" clId="Web-{FD269537-DB53-4237-A391-0B08977107AB}" dt="2018-04-04T17:56:10.901" v="348"/>
          <ac:spMkLst>
            <pc:docMk/>
            <pc:sldMk cId="669598781" sldId="258"/>
            <ac:spMk id="30" creationId="{8BF42FCF-C612-432A-8D36-29A702B0FC04}"/>
          </ac:spMkLst>
        </pc:spChg>
        <pc:spChg chg="add mod">
          <ac:chgData name="Andrea Bizzotto" userId="S::21289505@student.uwl.ac.uk::ec0db548-83e6-48ce-ae0f-2da03fa229a1" providerId="AD" clId="Web-{FD269537-DB53-4237-A391-0B08977107AB}" dt="2018-04-04T18:00:46.350" v="434"/>
          <ac:spMkLst>
            <pc:docMk/>
            <pc:sldMk cId="669598781" sldId="258"/>
            <ac:spMk id="31" creationId="{52A8BAC8-EBDE-4936-B84F-97D86DD7C430}"/>
          </ac:spMkLst>
        </pc:spChg>
        <pc:spChg chg="add del">
          <ac:chgData name="Andrea Bizzotto" userId="S::21289505@student.uwl.ac.uk::ec0db548-83e6-48ce-ae0f-2da03fa229a1" providerId="AD" clId="Web-{FD269537-DB53-4237-A391-0B08977107AB}" dt="2018-04-04T17:54:19.571" v="315"/>
          <ac:spMkLst>
            <pc:docMk/>
            <pc:sldMk cId="669598781" sldId="258"/>
            <ac:spMk id="32" creationId="{EA52D9E8-A4D2-422B-9366-8834F31D40A5}"/>
          </ac:spMkLst>
        </pc:spChg>
        <pc:spChg chg="add mod ord">
          <ac:chgData name="Andrea Bizzotto" userId="S::21289505@student.uwl.ac.uk::ec0db548-83e6-48ce-ae0f-2da03fa229a1" providerId="AD" clId="Web-{FD269537-DB53-4237-A391-0B08977107AB}" dt="2018-04-04T18:13:38.731" v="486"/>
          <ac:spMkLst>
            <pc:docMk/>
            <pc:sldMk cId="669598781" sldId="258"/>
            <ac:spMk id="33" creationId="{C8D4CD31-4634-4540-933F-2E5E1F09A5EE}"/>
          </ac:spMkLst>
        </pc:spChg>
        <pc:spChg chg="add mod ord">
          <ac:chgData name="Andrea Bizzotto" userId="S::21289505@student.uwl.ac.uk::ec0db548-83e6-48ce-ae0f-2da03fa229a1" providerId="AD" clId="Web-{FD269537-DB53-4237-A391-0B08977107AB}" dt="2018-04-04T18:13:38.747" v="487"/>
          <ac:spMkLst>
            <pc:docMk/>
            <pc:sldMk cId="669598781" sldId="258"/>
            <ac:spMk id="34" creationId="{0BDD0835-7C30-4E52-814D-ABB7FE0B59C8}"/>
          </ac:spMkLst>
        </pc:spChg>
        <pc:spChg chg="add mod ord">
          <ac:chgData name="Andrea Bizzotto" userId="S::21289505@student.uwl.ac.uk::ec0db548-83e6-48ce-ae0f-2da03fa229a1" providerId="AD" clId="Web-{FD269537-DB53-4237-A391-0B08977107AB}" dt="2018-04-04T18:13:38.747" v="488"/>
          <ac:spMkLst>
            <pc:docMk/>
            <pc:sldMk cId="669598781" sldId="258"/>
            <ac:spMk id="35" creationId="{4F1CA6AE-16DD-460B-83B4-5709E43424D1}"/>
          </ac:spMkLst>
        </pc:spChg>
        <pc:graphicFrameChg chg="add del mod modGraphic">
          <ac:chgData name="Andrea Bizzotto" userId="S::21289505@student.uwl.ac.uk::ec0db548-83e6-48ce-ae0f-2da03fa229a1" providerId="AD" clId="Web-{FD269537-DB53-4237-A391-0B08977107AB}" dt="2018-04-04T17:42:42.546" v="105"/>
          <ac:graphicFrameMkLst>
            <pc:docMk/>
            <pc:sldMk cId="669598781" sldId="258"/>
            <ac:graphicFrameMk id="12" creationId="{1708096B-6A3A-43D0-95D0-865CE6FAC9A4}"/>
          </ac:graphicFrameMkLst>
        </pc:graphicFrameChg>
        <pc:graphicFrameChg chg="add del mod">
          <ac:chgData name="Andrea Bizzotto" userId="S::21289505@student.uwl.ac.uk::ec0db548-83e6-48ce-ae0f-2da03fa229a1" providerId="AD" clId="Web-{FD269537-DB53-4237-A391-0B08977107AB}" dt="2018-04-04T17:42:42.546" v="104"/>
          <ac:graphicFrameMkLst>
            <pc:docMk/>
            <pc:sldMk cId="669598781" sldId="258"/>
            <ac:graphicFrameMk id="14" creationId="{1B3792B0-6E61-43CA-85D5-4D77D22F6462}"/>
          </ac:graphicFrameMkLst>
        </pc:graphicFrameChg>
        <pc:graphicFrameChg chg="add del mod modGraphic">
          <ac:chgData name="Andrea Bizzotto" userId="S::21289505@student.uwl.ac.uk::ec0db548-83e6-48ce-ae0f-2da03fa229a1" providerId="AD" clId="Web-{FD269537-DB53-4237-A391-0B08977107AB}" dt="2018-04-04T17:54:15.493" v="313"/>
          <ac:graphicFrameMkLst>
            <pc:docMk/>
            <pc:sldMk cId="669598781" sldId="258"/>
            <ac:graphicFrameMk id="15" creationId="{BAF7F7B9-5118-4349-8750-59C4D76DC882}"/>
          </ac:graphicFrameMkLst>
        </pc:graphicFrameChg>
        <pc:graphicFrameChg chg="add del">
          <ac:chgData name="Andrea Bizzotto" userId="S::21289505@student.uwl.ac.uk::ec0db548-83e6-48ce-ae0f-2da03fa229a1" providerId="AD" clId="Web-{FD269537-DB53-4237-A391-0B08977107AB}" dt="2018-04-04T17:27:27.563" v="47"/>
          <ac:graphicFrameMkLst>
            <pc:docMk/>
            <pc:sldMk cId="669598781" sldId="258"/>
            <ac:graphicFrameMk id="15" creationId="{5262A450-81AA-45BB-A1AA-26BDF9470027}"/>
          </ac:graphicFrameMkLst>
        </pc:graphicFrameChg>
        <pc:graphicFrameChg chg="add del">
          <ac:chgData name="Andrea Bizzotto" userId="S::21289505@student.uwl.ac.uk::ec0db548-83e6-48ce-ae0f-2da03fa229a1" providerId="AD" clId="Web-{FD269537-DB53-4237-A391-0B08977107AB}" dt="2018-04-04T17:27:26.954" v="46"/>
          <ac:graphicFrameMkLst>
            <pc:docMk/>
            <pc:sldMk cId="669598781" sldId="258"/>
            <ac:graphicFrameMk id="16" creationId="{BEC78B82-B84D-42E7-A63D-EF8614BA4242}"/>
          </ac:graphicFrameMkLst>
        </pc:graphicFrameChg>
        <pc:graphicFrameChg chg="add del mod">
          <ac:chgData name="Andrea Bizzotto" userId="S::21289505@student.uwl.ac.uk::ec0db548-83e6-48ce-ae0f-2da03fa229a1" providerId="AD" clId="Web-{FD269537-DB53-4237-A391-0B08977107AB}" dt="2018-04-04T18:01:06.162" v="464"/>
          <ac:graphicFrameMkLst>
            <pc:docMk/>
            <pc:sldMk cId="669598781" sldId="258"/>
            <ac:graphicFrameMk id="17" creationId="{8A83DBDF-E3AF-4E04-9465-DCE8C0F7CD2C}"/>
          </ac:graphicFrameMkLst>
        </pc:graphicFrameChg>
        <pc:graphicFrameChg chg="add del mod">
          <ac:chgData name="Andrea Bizzotto" userId="S::21289505@student.uwl.ac.uk::ec0db548-83e6-48ce-ae0f-2da03fa229a1" providerId="AD" clId="Web-{FD269537-DB53-4237-A391-0B08977107AB}" dt="2018-04-04T17:56:43.373" v="355"/>
          <ac:graphicFrameMkLst>
            <pc:docMk/>
            <pc:sldMk cId="669598781" sldId="258"/>
            <ac:graphicFrameMk id="18" creationId="{D9855FD3-A6E7-41EB-8556-2B6D2ABFC554}"/>
          </ac:graphicFrameMkLst>
        </pc:graphicFrameChg>
        <pc:graphicFrameChg chg="add del mod">
          <ac:chgData name="Andrea Bizzotto" userId="S::21289505@student.uwl.ac.uk::ec0db548-83e6-48ce-ae0f-2da03fa229a1" providerId="AD" clId="Web-{FD269537-DB53-4237-A391-0B08977107AB}" dt="2018-04-04T17:56:42.419" v="354"/>
          <ac:graphicFrameMkLst>
            <pc:docMk/>
            <pc:sldMk cId="669598781" sldId="258"/>
            <ac:graphicFrameMk id="20" creationId="{9B54F951-E5C8-47B0-973E-DB3729F5349C}"/>
          </ac:graphicFrameMkLst>
        </pc:graphicFrameChg>
        <pc:cxnChg chg="add del mod">
          <ac:chgData name="Andrea Bizzotto" userId="S::21289505@student.uwl.ac.uk::ec0db548-83e6-48ce-ae0f-2da03fa229a1" providerId="AD" clId="Web-{FD269537-DB53-4237-A391-0B08977107AB}" dt="2018-04-04T17:56:25.029" v="353"/>
          <ac:cxnSpMkLst>
            <pc:docMk/>
            <pc:sldMk cId="669598781" sldId="258"/>
            <ac:cxnSpMk id="13" creationId="{D9420C12-E71F-40C5-AF66-BF6F33C7351A}"/>
          </ac:cxnSpMkLst>
        </pc:cxnChg>
        <pc:cxnChg chg="add del mod">
          <ac:chgData name="Andrea Bizzotto" userId="S::21289505@student.uwl.ac.uk::ec0db548-83e6-48ce-ae0f-2da03fa229a1" providerId="AD" clId="Web-{FD269537-DB53-4237-A391-0B08977107AB}" dt="2018-04-04T17:56:23.935" v="352"/>
          <ac:cxnSpMkLst>
            <pc:docMk/>
            <pc:sldMk cId="669598781" sldId="258"/>
            <ac:cxnSpMk id="19" creationId="{5E6B846E-A434-497D-A3A6-A93CAA0BC8EC}"/>
          </ac:cxnSpMkLst>
        </pc:cxnChg>
      </pc:sldChg>
      <pc:sldChg chg="addSp delSp modSp modNotes">
        <pc:chgData name="Andrea Bizzotto" userId="S::21289505@student.uwl.ac.uk::ec0db548-83e6-48ce-ae0f-2da03fa229a1" providerId="AD" clId="Web-{FD269537-DB53-4237-A391-0B08977107AB}" dt="2018-04-04T19:34:56.489" v="1148"/>
        <pc:sldMkLst>
          <pc:docMk/>
          <pc:sldMk cId="783934732" sldId="259"/>
        </pc:sldMkLst>
        <pc:spChg chg="del mod">
          <ac:chgData name="Andrea Bizzotto" userId="S::21289505@student.uwl.ac.uk::ec0db548-83e6-48ce-ae0f-2da03fa229a1" providerId="AD" clId="Web-{FD269537-DB53-4237-A391-0B08977107AB}" dt="2018-04-04T18:27:38.191" v="559"/>
          <ac:spMkLst>
            <pc:docMk/>
            <pc:sldMk cId="783934732" sldId="259"/>
            <ac:spMk id="2" creationId="{60E5F0E2-FEC2-453E-818E-C950096D984E}"/>
          </ac:spMkLst>
        </pc:spChg>
        <pc:spChg chg="mod">
          <ac:chgData name="Andrea Bizzotto" userId="S::21289505@student.uwl.ac.uk::ec0db548-83e6-48ce-ae0f-2da03fa229a1" providerId="AD" clId="Web-{FD269537-DB53-4237-A391-0B08977107AB}" dt="2018-04-04T19:13:58.420" v="593"/>
          <ac:spMkLst>
            <pc:docMk/>
            <pc:sldMk cId="783934732" sldId="259"/>
            <ac:spMk id="4" creationId="{00000000-0000-0000-0000-000000000000}"/>
          </ac:spMkLst>
        </pc:spChg>
        <pc:spChg chg="mod">
          <ac:chgData name="Andrea Bizzotto" userId="S::21289505@student.uwl.ac.uk::ec0db548-83e6-48ce-ae0f-2da03fa229a1" providerId="AD" clId="Web-{FD269537-DB53-4237-A391-0B08977107AB}" dt="2018-04-04T19:15:03.359" v="598"/>
          <ac:spMkLst>
            <pc:docMk/>
            <pc:sldMk cId="783934732" sldId="259"/>
            <ac:spMk id="5" creationId="{00000000-0000-0000-0000-000000000000}"/>
          </ac:spMkLst>
        </pc:spChg>
        <pc:spChg chg="add mod">
          <ac:chgData name="Andrea Bizzotto" userId="S::21289505@student.uwl.ac.uk::ec0db548-83e6-48ce-ae0f-2da03fa229a1" providerId="AD" clId="Web-{FD269537-DB53-4237-A391-0B08977107AB}" dt="2018-04-04T19:34:56.489" v="1148"/>
          <ac:spMkLst>
            <pc:docMk/>
            <pc:sldMk cId="783934732" sldId="259"/>
            <ac:spMk id="7" creationId="{890460C6-5F9F-4447-BBE8-53AE9651EAEC}"/>
          </ac:spMkLst>
        </pc:spChg>
        <pc:spChg chg="mod">
          <ac:chgData name="Andrea Bizzotto" userId="S::21289505@student.uwl.ac.uk::ec0db548-83e6-48ce-ae0f-2da03fa229a1" providerId="AD" clId="Web-{FD269537-DB53-4237-A391-0B08977107AB}" dt="2018-04-04T19:15:10.734" v="600"/>
          <ac:spMkLst>
            <pc:docMk/>
            <pc:sldMk cId="783934732" sldId="259"/>
            <ac:spMk id="8" creationId="{00000000-0000-0000-0000-000000000000}"/>
          </ac:spMkLst>
        </pc:spChg>
        <pc:spChg chg="del mod">
          <ac:chgData name="Andrea Bizzotto" userId="S::21289505@student.uwl.ac.uk::ec0db548-83e6-48ce-ae0f-2da03fa229a1" providerId="AD" clId="Web-{FD269537-DB53-4237-A391-0B08977107AB}" dt="2018-04-04T19:23:26.314" v="939"/>
          <ac:spMkLst>
            <pc:docMk/>
            <pc:sldMk cId="783934732" sldId="259"/>
            <ac:spMk id="9" creationId="{00000000-0000-0000-0000-000000000000}"/>
          </ac:spMkLst>
        </pc:spChg>
        <pc:spChg chg="mod">
          <ac:chgData name="Andrea Bizzotto" userId="S::21289505@student.uwl.ac.uk::ec0db548-83e6-48ce-ae0f-2da03fa229a1" providerId="AD" clId="Web-{FD269537-DB53-4237-A391-0B08977107AB}" dt="2018-04-04T19:15:55.297" v="630"/>
          <ac:spMkLst>
            <pc:docMk/>
            <pc:sldMk cId="783934732" sldId="259"/>
            <ac:spMk id="11" creationId="{00000000-0000-0000-0000-000000000000}"/>
          </ac:spMkLst>
        </pc:spChg>
        <pc:spChg chg="add mod">
          <ac:chgData name="Andrea Bizzotto" userId="S::21289505@student.uwl.ac.uk::ec0db548-83e6-48ce-ae0f-2da03fa229a1" providerId="AD" clId="Web-{FD269537-DB53-4237-A391-0B08977107AB}" dt="2018-04-04T19:27:56.649" v="1094"/>
          <ac:spMkLst>
            <pc:docMk/>
            <pc:sldMk cId="783934732" sldId="259"/>
            <ac:spMk id="12" creationId="{7F6EE313-3E7D-4824-826A-83F155C94C36}"/>
          </ac:spMkLst>
        </pc:spChg>
        <pc:spChg chg="add mod">
          <ac:chgData name="Andrea Bizzotto" userId="S::21289505@student.uwl.ac.uk::ec0db548-83e6-48ce-ae0f-2da03fa229a1" providerId="AD" clId="Web-{FD269537-DB53-4237-A391-0B08977107AB}" dt="2018-04-04T19:32:17.409" v="1144"/>
          <ac:spMkLst>
            <pc:docMk/>
            <pc:sldMk cId="783934732" sldId="259"/>
            <ac:spMk id="13" creationId="{1DCB167B-3C91-4DB0-88A5-7E297253A065}"/>
          </ac:spMkLst>
        </pc:spChg>
        <pc:spChg chg="add mod">
          <ac:chgData name="Andrea Bizzotto" userId="S::21289505@student.uwl.ac.uk::ec0db548-83e6-48ce-ae0f-2da03fa229a1" providerId="AD" clId="Web-{FD269537-DB53-4237-A391-0B08977107AB}" dt="2018-04-04T19:28:59.853" v="1115"/>
          <ac:spMkLst>
            <pc:docMk/>
            <pc:sldMk cId="783934732" sldId="259"/>
            <ac:spMk id="14" creationId="{1FEA42E5-FEB7-4472-9919-4F5316BD2AF3}"/>
          </ac:spMkLst>
        </pc:spChg>
        <pc:spChg chg="add del">
          <ac:chgData name="Andrea Bizzotto" userId="S::21289505@student.uwl.ac.uk::ec0db548-83e6-48ce-ae0f-2da03fa229a1" providerId="AD" clId="Web-{FD269537-DB53-4237-A391-0B08977107AB}" dt="2018-04-04T19:26:49.132" v="1078"/>
          <ac:spMkLst>
            <pc:docMk/>
            <pc:sldMk cId="783934732" sldId="259"/>
            <ac:spMk id="15" creationId="{D33BB539-EA4B-4E62-8811-971F2FE21265}"/>
          </ac:spMkLst>
        </pc:spChg>
        <pc:picChg chg="add mod">
          <ac:chgData name="Andrea Bizzotto" userId="S::21289505@student.uwl.ac.uk::ec0db548-83e6-48ce-ae0f-2da03fa229a1" providerId="AD" clId="Web-{FD269537-DB53-4237-A391-0B08977107AB}" dt="2018-04-04T18:27:59.535" v="563"/>
          <ac:picMkLst>
            <pc:docMk/>
            <pc:sldMk cId="783934732" sldId="259"/>
            <ac:picMk id="3" creationId="{EB9154FD-2B9C-4BF5-8CCB-DB52DFC68799}"/>
          </ac:picMkLst>
        </pc:picChg>
      </pc:sldChg>
      <pc:sldChg chg="delSp del">
        <pc:chgData name="Andrea Bizzotto" userId="S::21289505@student.uwl.ac.uk::ec0db548-83e6-48ce-ae0f-2da03fa229a1" providerId="AD" clId="Web-{FD269537-DB53-4237-A391-0B08977107AB}" dt="2018-04-04T18:30:02.317" v="569"/>
        <pc:sldMkLst>
          <pc:docMk/>
          <pc:sldMk cId="3213658929" sldId="260"/>
        </pc:sldMkLst>
        <pc:spChg chg="del">
          <ac:chgData name="Andrea Bizzotto" userId="S::21289505@student.uwl.ac.uk::ec0db548-83e6-48ce-ae0f-2da03fa229a1" providerId="AD" clId="Web-{FD269537-DB53-4237-A391-0B08977107AB}" dt="2018-04-04T18:29:58.271" v="568"/>
          <ac:spMkLst>
            <pc:docMk/>
            <pc:sldMk cId="3213658929" sldId="260"/>
            <ac:spMk id="4" creationId="{00000000-0000-0000-0000-000000000000}"/>
          </ac:spMkLst>
        </pc:spChg>
        <pc:spChg chg="del">
          <ac:chgData name="Andrea Bizzotto" userId="S::21289505@student.uwl.ac.uk::ec0db548-83e6-48ce-ae0f-2da03fa229a1" providerId="AD" clId="Web-{FD269537-DB53-4237-A391-0B08977107AB}" dt="2018-04-04T18:29:57.818" v="567"/>
          <ac:spMkLst>
            <pc:docMk/>
            <pc:sldMk cId="3213658929" sldId="260"/>
            <ac:spMk id="5" creationId="{00000000-0000-0000-0000-000000000000}"/>
          </ac:spMkLst>
        </pc:spChg>
      </pc:sldChg>
      <pc:sldChg chg="delSp">
        <pc:chgData name="Andrea Bizzotto" userId="S::21289505@student.uwl.ac.uk::ec0db548-83e6-48ce-ae0f-2da03fa229a1" providerId="AD" clId="Web-{FD269537-DB53-4237-A391-0B08977107AB}" dt="2018-04-04T18:29:48.958" v="565"/>
        <pc:sldMkLst>
          <pc:docMk/>
          <pc:sldMk cId="1242561041" sldId="262"/>
        </pc:sldMkLst>
        <pc:spChg chg="del">
          <ac:chgData name="Andrea Bizzotto" userId="S::21289505@student.uwl.ac.uk::ec0db548-83e6-48ce-ae0f-2da03fa229a1" providerId="AD" clId="Web-{FD269537-DB53-4237-A391-0B08977107AB}" dt="2018-04-04T18:29:48.958" v="565"/>
          <ac:spMkLst>
            <pc:docMk/>
            <pc:sldMk cId="1242561041" sldId="262"/>
            <ac:spMk id="4" creationId="{00000000-0000-0000-0000-000000000000}"/>
          </ac:spMkLst>
        </pc:spChg>
      </pc:sldChg>
      <pc:sldChg chg="delSp ord">
        <pc:chgData name="Andrea Bizzotto" userId="S::21289505@student.uwl.ac.uk::ec0db548-83e6-48ce-ae0f-2da03fa229a1" providerId="AD" clId="Web-{FD269537-DB53-4237-A391-0B08977107AB}" dt="2018-04-04T19:14:55.030" v="597"/>
        <pc:sldMkLst>
          <pc:docMk/>
          <pc:sldMk cId="1691449122" sldId="263"/>
        </pc:sldMkLst>
        <pc:spChg chg="del">
          <ac:chgData name="Andrea Bizzotto" userId="S::21289505@student.uwl.ac.uk::ec0db548-83e6-48ce-ae0f-2da03fa229a1" providerId="AD" clId="Web-{FD269537-DB53-4237-A391-0B08977107AB}" dt="2018-04-04T18:29:54.083" v="566"/>
          <ac:spMkLst>
            <pc:docMk/>
            <pc:sldMk cId="1691449122" sldId="263"/>
            <ac:spMk id="4" creationId="{00000000-0000-0000-0000-000000000000}"/>
          </ac:spMkLst>
        </pc:spChg>
      </pc:sldChg>
      <pc:sldChg chg="del">
        <pc:chgData name="Andrea Bizzotto" userId="S::21289505@student.uwl.ac.uk::ec0db548-83e6-48ce-ae0f-2da03fa229a1" providerId="AD" clId="Web-{FD269537-DB53-4237-A391-0B08977107AB}" dt="2018-04-04T18:26:42.423" v="533"/>
        <pc:sldMkLst>
          <pc:docMk/>
          <pc:sldMk cId="372160269" sldId="264"/>
        </pc:sldMkLst>
      </pc:sldChg>
      <pc:sldChg chg="del">
        <pc:chgData name="Andrea Bizzotto" userId="S::21289505@student.uwl.ac.uk::ec0db548-83e6-48ce-ae0f-2da03fa229a1" providerId="AD" clId="Web-{FD269537-DB53-4237-A391-0B08977107AB}" dt="2018-04-04T18:26:46.267" v="534"/>
        <pc:sldMkLst>
          <pc:docMk/>
          <pc:sldMk cId="1633938701" sldId="265"/>
        </pc:sldMkLst>
      </pc:sldChg>
      <pc:sldChg chg="del">
        <pc:chgData name="Andrea Bizzotto" userId="S::21289505@student.uwl.ac.uk::ec0db548-83e6-48ce-ae0f-2da03fa229a1" providerId="AD" clId="Web-{FD269537-DB53-4237-A391-0B08977107AB}" dt="2018-04-04T18:26:52.314" v="535"/>
        <pc:sldMkLst>
          <pc:docMk/>
          <pc:sldMk cId="2106914653" sldId="266"/>
        </pc:sldMkLst>
      </pc:sldChg>
      <pc:sldChg chg="del">
        <pc:chgData name="Andrea Bizzotto" userId="S::21289505@student.uwl.ac.uk::ec0db548-83e6-48ce-ae0f-2da03fa229a1" providerId="AD" clId="Web-{FD269537-DB53-4237-A391-0B08977107AB}" dt="2018-04-04T18:26:57.220" v="536"/>
        <pc:sldMkLst>
          <pc:docMk/>
          <pc:sldMk cId="733450907" sldId="267"/>
        </pc:sldMkLst>
      </pc:sldChg>
      <pc:sldChg chg="del">
        <pc:chgData name="Andrea Bizzotto" userId="S::21289505@student.uwl.ac.uk::ec0db548-83e6-48ce-ae0f-2da03fa229a1" providerId="AD" clId="Web-{FD269537-DB53-4237-A391-0B08977107AB}" dt="2018-04-04T18:30:04.583" v="570"/>
        <pc:sldMkLst>
          <pc:docMk/>
          <pc:sldMk cId="1145151225" sldId="268"/>
        </pc:sldMkLst>
      </pc:sldChg>
      <pc:sldChg chg="del">
        <pc:chgData name="Andrea Bizzotto" userId="S::21289505@student.uwl.ac.uk::ec0db548-83e6-48ce-ae0f-2da03fa229a1" providerId="AD" clId="Web-{FD269537-DB53-4237-A391-0B08977107AB}" dt="2018-04-04T18:30:38.302" v="573"/>
        <pc:sldMkLst>
          <pc:docMk/>
          <pc:sldMk cId="912194650" sldId="269"/>
        </pc:sldMkLst>
      </pc:sldChg>
      <pc:sldChg chg="del">
        <pc:chgData name="Andrea Bizzotto" userId="S::21289505@student.uwl.ac.uk::ec0db548-83e6-48ce-ae0f-2da03fa229a1" providerId="AD" clId="Web-{FD269537-DB53-4237-A391-0B08977107AB}" dt="2018-04-04T18:30:06.083" v="571"/>
        <pc:sldMkLst>
          <pc:docMk/>
          <pc:sldMk cId="1069117832" sldId="270"/>
        </pc:sldMkLst>
      </pc:sldChg>
      <pc:sldChg chg="del">
        <pc:chgData name="Andrea Bizzotto" userId="S::21289505@student.uwl.ac.uk::ec0db548-83e6-48ce-ae0f-2da03fa229a1" providerId="AD" clId="Web-{FD269537-DB53-4237-A391-0B08977107AB}" dt="2018-04-04T18:30:07.771" v="572"/>
        <pc:sldMkLst>
          <pc:docMk/>
          <pc:sldMk cId="562390279" sldId="271"/>
        </pc:sldMkLst>
      </pc:sldChg>
      <pc:sldChg chg="del">
        <pc:chgData name="Andrea Bizzotto" userId="S::21289505@student.uwl.ac.uk::ec0db548-83e6-48ce-ae0f-2da03fa229a1" providerId="AD" clId="Web-{FD269537-DB53-4237-A391-0B08977107AB}" dt="2018-04-04T18:30:39.771" v="574"/>
        <pc:sldMkLst>
          <pc:docMk/>
          <pc:sldMk cId="185963953" sldId="272"/>
        </pc:sldMkLst>
      </pc:sldChg>
      <pc:sldChg chg="del">
        <pc:chgData name="Andrea Bizzotto" userId="S::21289505@student.uwl.ac.uk::ec0db548-83e6-48ce-ae0f-2da03fa229a1" providerId="AD" clId="Web-{FD269537-DB53-4237-A391-0B08977107AB}" dt="2018-04-04T18:30:41.224" v="575"/>
        <pc:sldMkLst>
          <pc:docMk/>
          <pc:sldMk cId="1608959295" sldId="273"/>
        </pc:sldMkLst>
      </pc:sldChg>
      <pc:sldChg chg="del">
        <pc:chgData name="Andrea Bizzotto" userId="S::21289505@student.uwl.ac.uk::ec0db548-83e6-48ce-ae0f-2da03fa229a1" providerId="AD" clId="Web-{FD269537-DB53-4237-A391-0B08977107AB}" dt="2018-04-04T18:30:42.396" v="576"/>
        <pc:sldMkLst>
          <pc:docMk/>
          <pc:sldMk cId="1848096107" sldId="274"/>
        </pc:sldMkLst>
      </pc:sldChg>
      <pc:sldChg chg="del">
        <pc:chgData name="Andrea Bizzotto" userId="S::21289505@student.uwl.ac.uk::ec0db548-83e6-48ce-ae0f-2da03fa229a1" providerId="AD" clId="Web-{FD269537-DB53-4237-A391-0B08977107AB}" dt="2018-04-04T18:30:52.615" v="577"/>
        <pc:sldMkLst>
          <pc:docMk/>
          <pc:sldMk cId="1091714937" sldId="275"/>
        </pc:sldMkLst>
      </pc:sldChg>
      <pc:sldChg chg="addSp delSp modSp modNotes">
        <pc:chgData name="Andrea Bizzotto" userId="S::21289505@student.uwl.ac.uk::ec0db548-83e6-48ce-ae0f-2da03fa229a1" providerId="AD" clId="Web-{FD269537-DB53-4237-A391-0B08977107AB}" dt="2018-04-04T18:53:04.438" v="581"/>
        <pc:sldMkLst>
          <pc:docMk/>
          <pc:sldMk cId="3135730653" sldId="277"/>
        </pc:sldMkLst>
        <pc:spChg chg="mod">
          <ac:chgData name="Andrea Bizzotto" userId="S::21289505@student.uwl.ac.uk::ec0db548-83e6-48ce-ae0f-2da03fa229a1" providerId="AD" clId="Web-{FD269537-DB53-4237-A391-0B08977107AB}" dt="2018-04-04T18:53:04.438" v="581"/>
          <ac:spMkLst>
            <pc:docMk/>
            <pc:sldMk cId="3135730653" sldId="277"/>
            <ac:spMk id="3" creationId="{2C87940A-4544-4287-9603-254DC1F46222}"/>
          </ac:spMkLst>
        </pc:spChg>
        <pc:graphicFrameChg chg="add mod modGraphic">
          <ac:chgData name="Andrea Bizzotto" userId="S::21289505@student.uwl.ac.uk::ec0db548-83e6-48ce-ae0f-2da03fa229a1" providerId="AD" clId="Web-{FD269537-DB53-4237-A391-0B08977107AB}" dt="2018-04-04T17:19:27.008" v="27"/>
          <ac:graphicFrameMkLst>
            <pc:docMk/>
            <pc:sldMk cId="3135730653" sldId="277"/>
            <ac:graphicFrameMk id="2" creationId="{810CA581-CE11-42C5-BCAE-EA73A91479D4}"/>
          </ac:graphicFrameMkLst>
        </pc:graphicFrameChg>
        <pc:graphicFrameChg chg="add del mod modGraphic">
          <ac:chgData name="Andrea Bizzotto" userId="S::21289505@student.uwl.ac.uk::ec0db548-83e6-48ce-ae0f-2da03fa229a1" providerId="AD" clId="Web-{FD269537-DB53-4237-A391-0B08977107AB}" dt="2018-04-04T17:18:50.023" v="22"/>
          <ac:graphicFrameMkLst>
            <pc:docMk/>
            <pc:sldMk cId="3135730653" sldId="277"/>
            <ac:graphicFrameMk id="6" creationId="{4E29F4D8-D842-45FC-9E48-C6FFDF9FD024}"/>
          </ac:graphicFrameMkLst>
        </pc:graphicFrameChg>
        <pc:cxnChg chg="add del mod">
          <ac:chgData name="Andrea Bizzotto" userId="S::21289505@student.uwl.ac.uk::ec0db548-83e6-48ce-ae0f-2da03fa229a1" providerId="AD" clId="Web-{FD269537-DB53-4237-A391-0B08977107AB}" dt="2018-04-04T17:16:59.208" v="14"/>
          <ac:cxnSpMkLst>
            <pc:docMk/>
            <pc:sldMk cId="3135730653" sldId="277"/>
            <ac:cxnSpMk id="5" creationId="{91D03DBC-2FE4-47E9-8E2A-C6EF81288D77}"/>
          </ac:cxnSpMkLst>
        </pc:cxnChg>
      </pc:sldChg>
      <pc:sldChg chg="addSp delSp modSp new del ord">
        <pc:chgData name="Andrea Bizzotto" userId="S::21289505@student.uwl.ac.uk::ec0db548-83e6-48ce-ae0f-2da03fa229a1" providerId="AD" clId="Web-{FD269537-DB53-4237-A391-0B08977107AB}" dt="2018-04-04T18:23:08.449" v="531"/>
        <pc:sldMkLst>
          <pc:docMk/>
          <pc:sldMk cId="2634168547" sldId="278"/>
        </pc:sldMkLst>
        <pc:spChg chg="add del mod">
          <ac:chgData name="Andrea Bizzotto" userId="S::21289505@student.uwl.ac.uk::ec0db548-83e6-48ce-ae0f-2da03fa229a1" providerId="AD" clId="Web-{FD269537-DB53-4237-A391-0B08977107AB}" dt="2018-04-04T18:17:12.161" v="503"/>
          <ac:spMkLst>
            <pc:docMk/>
            <pc:sldMk cId="2634168547" sldId="278"/>
            <ac:spMk id="3" creationId="{01773497-6B94-4CA2-88C6-17434F559F12}"/>
          </ac:spMkLst>
        </pc:spChg>
        <pc:spChg chg="add del">
          <ac:chgData name="Andrea Bizzotto" userId="S::21289505@student.uwl.ac.uk::ec0db548-83e6-48ce-ae0f-2da03fa229a1" providerId="AD" clId="Web-{FD269537-DB53-4237-A391-0B08977107AB}" dt="2018-04-04T18:17:32.380" v="505"/>
          <ac:spMkLst>
            <pc:docMk/>
            <pc:sldMk cId="2634168547" sldId="278"/>
            <ac:spMk id="4" creationId="{AD67DBF8-37B9-494C-BA82-93584C43BE67}"/>
          </ac:spMkLst>
        </pc:spChg>
        <pc:spChg chg="add del">
          <ac:chgData name="Andrea Bizzotto" userId="S::21289505@student.uwl.ac.uk::ec0db548-83e6-48ce-ae0f-2da03fa229a1" providerId="AD" clId="Web-{FD269537-DB53-4237-A391-0B08977107AB}" dt="2018-04-04T18:20:38.197" v="511"/>
          <ac:spMkLst>
            <pc:docMk/>
            <pc:sldMk cId="2634168547" sldId="278"/>
            <ac:spMk id="5" creationId="{5A41C0AE-5C56-4B99-821A-4CA671590E05}"/>
          </ac:spMkLst>
        </pc:spChg>
        <pc:spChg chg="add del mod">
          <ac:chgData name="Andrea Bizzotto" userId="S::21289505@student.uwl.ac.uk::ec0db548-83e6-48ce-ae0f-2da03fa229a1" providerId="AD" clId="Web-{FD269537-DB53-4237-A391-0B08977107AB}" dt="2018-04-04T18:23:04.402" v="528"/>
          <ac:spMkLst>
            <pc:docMk/>
            <pc:sldMk cId="2634168547" sldId="278"/>
            <ac:spMk id="7" creationId="{42F5606C-648B-46EF-BC42-875876CABE19}"/>
          </ac:spMkLst>
        </pc:spChg>
        <pc:spChg chg="add del mod">
          <ac:chgData name="Andrea Bizzotto" userId="S::21289505@student.uwl.ac.uk::ec0db548-83e6-48ce-ae0f-2da03fa229a1" providerId="AD" clId="Web-{FD269537-DB53-4237-A391-0B08977107AB}" dt="2018-04-04T18:23:06.074" v="530"/>
          <ac:spMkLst>
            <pc:docMk/>
            <pc:sldMk cId="2634168547" sldId="278"/>
            <ac:spMk id="8" creationId="{66FD210E-B2AE-40B2-9B58-11DD223D6B3B}"/>
          </ac:spMkLst>
        </pc:spChg>
        <pc:cxnChg chg="add del mod">
          <ac:chgData name="Andrea Bizzotto" userId="S::21289505@student.uwl.ac.uk::ec0db548-83e6-48ce-ae0f-2da03fa229a1" providerId="AD" clId="Web-{FD269537-DB53-4237-A391-0B08977107AB}" dt="2018-04-04T18:23:05.497" v="529"/>
          <ac:cxnSpMkLst>
            <pc:docMk/>
            <pc:sldMk cId="2634168547" sldId="278"/>
            <ac:cxnSpMk id="2" creationId="{F96DBA7B-820C-4485-9B56-32A1859B0C97}"/>
          </ac:cxnSpMkLst>
        </pc:cxnChg>
        <pc:cxnChg chg="add del mod">
          <ac:chgData name="Andrea Bizzotto" userId="S::21289505@student.uwl.ac.uk::ec0db548-83e6-48ce-ae0f-2da03fa229a1" providerId="AD" clId="Web-{FD269537-DB53-4237-A391-0B08977107AB}" dt="2018-04-04T18:18:03.584" v="509"/>
          <ac:cxnSpMkLst>
            <pc:docMk/>
            <pc:sldMk cId="2634168547" sldId="278"/>
            <ac:cxnSpMk id="6" creationId="{E95A2CFB-356C-42EC-9BD6-C4E8E5889133}"/>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9E5C81-C033-4C97-9B9A-88D7271B91C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03BAC5D-DA49-4088-ABBE-E04CF5B2A523}">
      <dgm:prSet phldrT="[Text]"/>
      <dgm:spPr/>
      <dgm:t>
        <a:bodyPr/>
        <a:lstStyle/>
        <a:p>
          <a:r>
            <a:rPr lang="en-US" b="1"/>
            <a:t>Meetings</a:t>
          </a:r>
        </a:p>
      </dgm:t>
    </dgm:pt>
    <dgm:pt modelId="{8E30E8B1-6E0C-4F96-B1F9-C4B36BB2B708}" type="parTrans" cxnId="{40A31E2D-35DC-4E24-A214-446B60CD9091}">
      <dgm:prSet/>
      <dgm:spPr/>
      <dgm:t>
        <a:bodyPr/>
        <a:lstStyle/>
        <a:p>
          <a:endParaRPr lang="en-US"/>
        </a:p>
      </dgm:t>
    </dgm:pt>
    <dgm:pt modelId="{573D91B4-D938-4A8E-B442-68568DFEDE04}" type="sibTrans" cxnId="{40A31E2D-35DC-4E24-A214-446B60CD9091}">
      <dgm:prSet/>
      <dgm:spPr/>
      <dgm:t>
        <a:bodyPr/>
        <a:lstStyle/>
        <a:p>
          <a:endParaRPr lang="en-US"/>
        </a:p>
      </dgm:t>
    </dgm:pt>
    <dgm:pt modelId="{4188B9FD-0699-44EB-9FAC-ACB58A5188C9}">
      <dgm:prSet phldrT="[Text]"/>
      <dgm:spPr/>
      <dgm:t>
        <a:bodyPr/>
        <a:lstStyle/>
        <a:p>
          <a:r>
            <a:rPr lang="en-US"/>
            <a:t>Reviewing each member's progress in accordance to the schedule.</a:t>
          </a:r>
        </a:p>
      </dgm:t>
    </dgm:pt>
    <dgm:pt modelId="{E4A168CC-124A-437F-8C8A-A43BC2519D20}" type="parTrans" cxnId="{DBB2CD53-398E-4843-950C-90E31DAACF46}">
      <dgm:prSet/>
      <dgm:spPr/>
      <dgm:t>
        <a:bodyPr/>
        <a:lstStyle/>
        <a:p>
          <a:endParaRPr lang="en-US"/>
        </a:p>
      </dgm:t>
    </dgm:pt>
    <dgm:pt modelId="{DCE55679-9ADB-4687-86A6-49A96D545EEA}" type="sibTrans" cxnId="{DBB2CD53-398E-4843-950C-90E31DAACF46}">
      <dgm:prSet/>
      <dgm:spPr/>
      <dgm:t>
        <a:bodyPr/>
        <a:lstStyle/>
        <a:p>
          <a:endParaRPr lang="en-US"/>
        </a:p>
      </dgm:t>
    </dgm:pt>
    <dgm:pt modelId="{0F7046D7-A340-4FC6-AA30-C4FA14E4BAFC}">
      <dgm:prSet phldrT="[Text]"/>
      <dgm:spPr/>
      <dgm:t>
        <a:bodyPr/>
        <a:lstStyle/>
        <a:p>
          <a:r>
            <a:rPr lang="en-US" sz="3400"/>
            <a:t>Managing project tasks</a:t>
          </a:r>
        </a:p>
      </dgm:t>
    </dgm:pt>
    <dgm:pt modelId="{00C4704D-1D7E-400E-860C-A604DA08BFFD}" type="parTrans" cxnId="{7DD682BB-30A8-4B99-A61E-76BA19127381}">
      <dgm:prSet/>
      <dgm:spPr/>
    </dgm:pt>
    <dgm:pt modelId="{1B049E28-08BF-4F38-8DB2-4A9E47920F16}" type="sibTrans" cxnId="{7DD682BB-30A8-4B99-A61E-76BA19127381}">
      <dgm:prSet/>
      <dgm:spPr/>
    </dgm:pt>
    <dgm:pt modelId="{349BE511-108E-4606-8218-5E02F465D5F4}">
      <dgm:prSet phldrT="[Text]"/>
      <dgm:spPr/>
      <dgm:t>
        <a:bodyPr/>
        <a:lstStyle/>
        <a:p>
          <a:r>
            <a:rPr lang="en-US" sz="2600"/>
            <a:t>Sharing progress made thus far, throughout the development of the project.</a:t>
          </a:r>
        </a:p>
      </dgm:t>
    </dgm:pt>
    <dgm:pt modelId="{A02E6907-93F4-4723-A79C-E645F12DCE99}" type="parTrans" cxnId="{E9E4F3CE-3D30-4B3B-BB3A-2946CDDC8985}">
      <dgm:prSet/>
      <dgm:spPr/>
    </dgm:pt>
    <dgm:pt modelId="{DE88F6FC-C95F-4BD3-BFA3-8A0FC41BBCE3}" type="sibTrans" cxnId="{E9E4F3CE-3D30-4B3B-BB3A-2946CDDC8985}">
      <dgm:prSet/>
      <dgm:spPr/>
    </dgm:pt>
    <dgm:pt modelId="{2CDAD9F6-DFFB-4549-81BC-5C2B4C855D74}">
      <dgm:prSet phldrT="[Text]"/>
      <dgm:spPr/>
      <dgm:t>
        <a:bodyPr/>
        <a:lstStyle/>
        <a:p>
          <a:r>
            <a:rPr lang="en-US" sz="2600"/>
            <a:t>Providing project access to each group member.</a:t>
          </a:r>
        </a:p>
      </dgm:t>
    </dgm:pt>
    <dgm:pt modelId="{386D31E9-A2EE-445A-90DC-B73BCEFDCD6D}" type="parTrans" cxnId="{1379D552-555A-4B62-B80A-0B6FDE3199D4}">
      <dgm:prSet/>
      <dgm:spPr/>
    </dgm:pt>
    <dgm:pt modelId="{B818D8A1-FBA5-4390-96E2-86FF01331589}" type="sibTrans" cxnId="{1379D552-555A-4B62-B80A-0B6FDE3199D4}">
      <dgm:prSet/>
      <dgm:spPr/>
    </dgm:pt>
    <dgm:pt modelId="{E0066776-E11A-4D3C-ACF7-D4BD39942A9C}">
      <dgm:prSet phldrT="[Text]"/>
      <dgm:spPr/>
      <dgm:t>
        <a:bodyPr/>
        <a:lstStyle/>
        <a:p>
          <a:r>
            <a:rPr lang="en-US" sz="2600" b="1"/>
            <a:t>Project Development</a:t>
          </a:r>
        </a:p>
      </dgm:t>
    </dgm:pt>
    <dgm:pt modelId="{2B107821-E2A0-400F-BFEF-A678736162BC}" type="parTrans" cxnId="{D53D1A72-B082-49A6-9501-948A5FE7BC8E}">
      <dgm:prSet/>
      <dgm:spPr/>
    </dgm:pt>
    <dgm:pt modelId="{4ED9D762-9E93-4129-A5D7-F644E6CFA79D}" type="sibTrans" cxnId="{D53D1A72-B082-49A6-9501-948A5FE7BC8E}">
      <dgm:prSet/>
      <dgm:spPr/>
    </dgm:pt>
    <dgm:pt modelId="{63AA9EEE-927F-4470-A9E9-F2987C0D6F6F}">
      <dgm:prSet phldrT="[Text]"/>
      <dgm:spPr/>
      <dgm:t>
        <a:bodyPr/>
        <a:lstStyle/>
        <a:p>
          <a:r>
            <a:rPr lang="en-US" sz="2600"/>
            <a:t>Documentation (Charts &amp; Spreadsheets)</a:t>
          </a:r>
        </a:p>
      </dgm:t>
    </dgm:pt>
    <dgm:pt modelId="{6E3F4420-877F-4FF1-A081-B2477D7CB11C}" type="parTrans" cxnId="{CCF9D11C-5F18-4C3B-991C-C5B85E0D36C6}">
      <dgm:prSet/>
      <dgm:spPr/>
    </dgm:pt>
    <dgm:pt modelId="{85657CA8-4243-4508-9EEA-533122AF6087}" type="sibTrans" cxnId="{CCF9D11C-5F18-4C3B-991C-C5B85E0D36C6}">
      <dgm:prSet/>
      <dgm:spPr/>
    </dgm:pt>
    <dgm:pt modelId="{179DEEBE-9960-4ED9-91C9-F22E7019032E}">
      <dgm:prSet phldrT="[Text]"/>
      <dgm:spPr/>
      <dgm:t>
        <a:bodyPr/>
        <a:lstStyle/>
        <a:p>
          <a:r>
            <a:rPr lang="en-US" b="1"/>
            <a:t>GitHub</a:t>
          </a:r>
          <a:endParaRPr lang="en-US"/>
        </a:p>
      </dgm:t>
    </dgm:pt>
    <dgm:pt modelId="{8FA94A2A-5427-420E-A611-DD049133F890}" type="parTrans" cxnId="{B0116BD1-A8E5-4C0B-AE64-EB41C1F657E0}">
      <dgm:prSet/>
      <dgm:spPr/>
    </dgm:pt>
    <dgm:pt modelId="{BECA9FAB-2E71-41C8-9D89-C22623E34CA2}" type="sibTrans" cxnId="{B0116BD1-A8E5-4C0B-AE64-EB41C1F657E0}">
      <dgm:prSet/>
      <dgm:spPr/>
    </dgm:pt>
    <dgm:pt modelId="{6544D21D-3910-463A-AE89-04C628FA4473}">
      <dgm:prSet phldrT="[Text]"/>
      <dgm:spPr/>
      <dgm:t>
        <a:bodyPr/>
        <a:lstStyle/>
        <a:p>
          <a:r>
            <a:rPr lang="en-US"/>
            <a:t>Helping each individual for further progress.</a:t>
          </a:r>
        </a:p>
      </dgm:t>
    </dgm:pt>
    <dgm:pt modelId="{1D4907EA-F8E8-4468-AF8C-A07D45BDF5FC}" type="parTrans" cxnId="{539D13E9-84E7-45D5-AE34-49BCC51E6CDD}">
      <dgm:prSet/>
      <dgm:spPr/>
    </dgm:pt>
    <dgm:pt modelId="{A242E552-D15D-4A85-8494-14106182EFD5}" type="sibTrans" cxnId="{539D13E9-84E7-45D5-AE34-49BCC51E6CDD}">
      <dgm:prSet/>
      <dgm:spPr/>
    </dgm:pt>
    <dgm:pt modelId="{09EB88ED-0FB7-44BE-AF49-F02B56BA3B72}">
      <dgm:prSet phldrT="[Text]"/>
      <dgm:spPr/>
      <dgm:t>
        <a:bodyPr/>
        <a:lstStyle/>
        <a:p>
          <a:r>
            <a:rPr lang="en-US"/>
            <a:t>Sharing additional ideas, providing advice among each other.</a:t>
          </a:r>
        </a:p>
      </dgm:t>
    </dgm:pt>
    <dgm:pt modelId="{B8BE45A1-3297-452D-9FD6-FFE955C4BD71}" type="parTrans" cxnId="{9583F50D-ECC2-4E8B-BD0F-2B469E98B503}">
      <dgm:prSet/>
      <dgm:spPr/>
    </dgm:pt>
    <dgm:pt modelId="{B54E38E4-C724-4FCA-99AC-F2FE8BED803A}" type="sibTrans" cxnId="{9583F50D-ECC2-4E8B-BD0F-2B469E98B503}">
      <dgm:prSet/>
      <dgm:spPr/>
    </dgm:pt>
    <dgm:pt modelId="{063DFAB2-5894-4FE6-925C-14FBE1B1F279}">
      <dgm:prSet phldrT="[Text]"/>
      <dgm:spPr/>
      <dgm:t>
        <a:bodyPr/>
        <a:lstStyle/>
        <a:p>
          <a:r>
            <a:rPr lang="en-US" sz="2600"/>
            <a:t>Work items and source control.</a:t>
          </a:r>
        </a:p>
      </dgm:t>
    </dgm:pt>
    <dgm:pt modelId="{1449A7B2-53CB-4428-AF87-F87A85FE8C8E}" type="parTrans" cxnId="{50E89E68-D049-4D8B-AA6A-17125D80DC45}">
      <dgm:prSet/>
      <dgm:spPr/>
    </dgm:pt>
    <dgm:pt modelId="{C1287EB8-288F-4C23-B6F6-5450365C81EA}" type="sibTrans" cxnId="{50E89E68-D049-4D8B-AA6A-17125D80DC45}">
      <dgm:prSet/>
      <dgm:spPr/>
    </dgm:pt>
    <dgm:pt modelId="{D753B186-9B88-48F1-8C7C-8365C9D6A4FB}">
      <dgm:prSet phldrT="[Text]"/>
      <dgm:spPr/>
      <dgm:t>
        <a:bodyPr/>
        <a:lstStyle/>
        <a:p>
          <a:r>
            <a:rPr lang="en-US" sz="2600"/>
            <a:t>Presentation</a:t>
          </a:r>
        </a:p>
      </dgm:t>
    </dgm:pt>
    <dgm:pt modelId="{29B7A300-2C10-47C5-B5A3-17743FF100CB}" type="parTrans" cxnId="{8A73452D-BFA3-47CB-90B2-319D3179FD65}">
      <dgm:prSet/>
      <dgm:spPr/>
    </dgm:pt>
    <dgm:pt modelId="{AE9A1EDB-B310-4A2E-B34D-B50FAC4F54FA}" type="sibTrans" cxnId="{8A73452D-BFA3-47CB-90B2-319D3179FD65}">
      <dgm:prSet/>
      <dgm:spPr/>
    </dgm:pt>
    <dgm:pt modelId="{70B4C059-F05C-4A28-BF7A-D247507464F4}" type="pres">
      <dgm:prSet presAssocID="{029E5C81-C033-4C97-9B9A-88D7271B91C3}" presName="linear" presStyleCnt="0">
        <dgm:presLayoutVars>
          <dgm:animLvl val="lvl"/>
          <dgm:resizeHandles val="exact"/>
        </dgm:presLayoutVars>
      </dgm:prSet>
      <dgm:spPr/>
    </dgm:pt>
    <dgm:pt modelId="{34B0CB16-0FF9-4838-A0B5-1A10D4C5677B}" type="pres">
      <dgm:prSet presAssocID="{903BAC5D-DA49-4088-ABBE-E04CF5B2A523}" presName="parentText" presStyleLbl="node1" presStyleIdx="0" presStyleCnt="3">
        <dgm:presLayoutVars>
          <dgm:chMax val="0"/>
          <dgm:bulletEnabled val="1"/>
        </dgm:presLayoutVars>
      </dgm:prSet>
      <dgm:spPr/>
    </dgm:pt>
    <dgm:pt modelId="{DB9F3F53-5B7C-4478-A733-E6472DD1F365}" type="pres">
      <dgm:prSet presAssocID="{903BAC5D-DA49-4088-ABBE-E04CF5B2A523}" presName="childText" presStyleLbl="revTx" presStyleIdx="0" presStyleCnt="3">
        <dgm:presLayoutVars>
          <dgm:bulletEnabled val="1"/>
        </dgm:presLayoutVars>
      </dgm:prSet>
      <dgm:spPr/>
    </dgm:pt>
    <dgm:pt modelId="{903CBA81-70C1-456E-BAA2-8A2A2B4760B1}" type="pres">
      <dgm:prSet presAssocID="{179DEEBE-9960-4ED9-91C9-F22E7019032E}" presName="parentText" presStyleLbl="node1" presStyleIdx="1" presStyleCnt="3">
        <dgm:presLayoutVars>
          <dgm:chMax val="0"/>
          <dgm:bulletEnabled val="1"/>
        </dgm:presLayoutVars>
      </dgm:prSet>
      <dgm:spPr/>
    </dgm:pt>
    <dgm:pt modelId="{4AB65B17-F31B-41CD-A317-9DD352E3F1C7}" type="pres">
      <dgm:prSet presAssocID="{179DEEBE-9960-4ED9-91C9-F22E7019032E}" presName="childText" presStyleLbl="revTx" presStyleIdx="1" presStyleCnt="3">
        <dgm:presLayoutVars>
          <dgm:bulletEnabled val="1"/>
        </dgm:presLayoutVars>
      </dgm:prSet>
      <dgm:spPr/>
    </dgm:pt>
    <dgm:pt modelId="{EB4D3A38-8BB8-4FD7-9157-2A770240194F}" type="pres">
      <dgm:prSet presAssocID="{E0066776-E11A-4D3C-ACF7-D4BD39942A9C}" presName="parentText" presStyleLbl="node1" presStyleIdx="2" presStyleCnt="3">
        <dgm:presLayoutVars>
          <dgm:chMax val="0"/>
          <dgm:bulletEnabled val="1"/>
        </dgm:presLayoutVars>
      </dgm:prSet>
      <dgm:spPr/>
    </dgm:pt>
    <dgm:pt modelId="{424859D1-1825-4CA6-8500-D0ED25ABA48E}" type="pres">
      <dgm:prSet presAssocID="{E0066776-E11A-4D3C-ACF7-D4BD39942A9C}" presName="childText" presStyleLbl="revTx" presStyleIdx="2" presStyleCnt="3">
        <dgm:presLayoutVars>
          <dgm:bulletEnabled val="1"/>
        </dgm:presLayoutVars>
      </dgm:prSet>
      <dgm:spPr/>
    </dgm:pt>
  </dgm:ptLst>
  <dgm:cxnLst>
    <dgm:cxn modelId="{BEED2B0A-0420-4980-B3E4-60C806CCE13B}" type="presOf" srcId="{063DFAB2-5894-4FE6-925C-14FBE1B1F279}" destId="{424859D1-1825-4CA6-8500-D0ED25ABA48E}" srcOrd="0" destOrd="1" presId="urn:microsoft.com/office/officeart/2005/8/layout/vList2"/>
    <dgm:cxn modelId="{9583F50D-ECC2-4E8B-BD0F-2B469E98B503}" srcId="{903BAC5D-DA49-4088-ABBE-E04CF5B2A523}" destId="{09EB88ED-0FB7-44BE-AF49-F02B56BA3B72}" srcOrd="2" destOrd="0" parTransId="{B8BE45A1-3297-452D-9FD6-FFE955C4BD71}" sibTransId="{B54E38E4-C724-4FCA-99AC-F2FE8BED803A}"/>
    <dgm:cxn modelId="{078B2A18-0DF2-48F6-9C80-3AA04FB8E097}" type="presOf" srcId="{4188B9FD-0699-44EB-9FAC-ACB58A5188C9}" destId="{DB9F3F53-5B7C-4478-A733-E6472DD1F365}" srcOrd="0" destOrd="0" presId="urn:microsoft.com/office/officeart/2005/8/layout/vList2"/>
    <dgm:cxn modelId="{CCF9D11C-5F18-4C3B-991C-C5B85E0D36C6}" srcId="{E0066776-E11A-4D3C-ACF7-D4BD39942A9C}" destId="{63AA9EEE-927F-4470-A9E9-F2987C0D6F6F}" srcOrd="0" destOrd="0" parTransId="{6E3F4420-877F-4FF1-A081-B2477D7CB11C}" sibTransId="{85657CA8-4243-4508-9EEA-533122AF6087}"/>
    <dgm:cxn modelId="{84751520-D43F-4D81-950D-9C465DF28D09}" type="presOf" srcId="{2CDAD9F6-DFFB-4549-81BC-5C2B4C855D74}" destId="{4AB65B17-F31B-41CD-A317-9DD352E3F1C7}" srcOrd="0" destOrd="2" presId="urn:microsoft.com/office/officeart/2005/8/layout/vList2"/>
    <dgm:cxn modelId="{4AD00E2A-8412-429B-8BB5-004FA2F0A0BA}" type="presOf" srcId="{903BAC5D-DA49-4088-ABBE-E04CF5B2A523}" destId="{34B0CB16-0FF9-4838-A0B5-1A10D4C5677B}" srcOrd="0" destOrd="0" presId="urn:microsoft.com/office/officeart/2005/8/layout/vList2"/>
    <dgm:cxn modelId="{40A31E2D-35DC-4E24-A214-446B60CD9091}" srcId="{029E5C81-C033-4C97-9B9A-88D7271B91C3}" destId="{903BAC5D-DA49-4088-ABBE-E04CF5B2A523}" srcOrd="0" destOrd="0" parTransId="{8E30E8B1-6E0C-4F96-B1F9-C4B36BB2B708}" sibTransId="{573D91B4-D938-4A8E-B442-68568DFEDE04}"/>
    <dgm:cxn modelId="{8A73452D-BFA3-47CB-90B2-319D3179FD65}" srcId="{E0066776-E11A-4D3C-ACF7-D4BD39942A9C}" destId="{D753B186-9B88-48F1-8C7C-8365C9D6A4FB}" srcOrd="2" destOrd="0" parTransId="{29B7A300-2C10-47C5-B5A3-17743FF100CB}" sibTransId="{AE9A1EDB-B310-4A2E-B34D-B50FAC4F54FA}"/>
    <dgm:cxn modelId="{62B34235-A5BF-4C5A-A6D5-4366B06A2334}" type="presOf" srcId="{63AA9EEE-927F-4470-A9E9-F2987C0D6F6F}" destId="{424859D1-1825-4CA6-8500-D0ED25ABA48E}" srcOrd="0" destOrd="0" presId="urn:microsoft.com/office/officeart/2005/8/layout/vList2"/>
    <dgm:cxn modelId="{C50B293C-396B-45C0-9AA9-19094DA86945}" type="presOf" srcId="{0F7046D7-A340-4FC6-AA30-C4FA14E4BAFC}" destId="{4AB65B17-F31B-41CD-A317-9DD352E3F1C7}" srcOrd="0" destOrd="0" presId="urn:microsoft.com/office/officeart/2005/8/layout/vList2"/>
    <dgm:cxn modelId="{964DED5B-7C02-4AD3-ABF1-520CD0148AF2}" type="presOf" srcId="{E0066776-E11A-4D3C-ACF7-D4BD39942A9C}" destId="{EB4D3A38-8BB8-4FD7-9157-2A770240194F}" srcOrd="0" destOrd="0" presId="urn:microsoft.com/office/officeart/2005/8/layout/vList2"/>
    <dgm:cxn modelId="{9C93215E-6E7F-400F-87C4-01DBA7A3B853}" type="presOf" srcId="{6544D21D-3910-463A-AE89-04C628FA4473}" destId="{DB9F3F53-5B7C-4478-A733-E6472DD1F365}" srcOrd="0" destOrd="1" presId="urn:microsoft.com/office/officeart/2005/8/layout/vList2"/>
    <dgm:cxn modelId="{50E89E68-D049-4D8B-AA6A-17125D80DC45}" srcId="{E0066776-E11A-4D3C-ACF7-D4BD39942A9C}" destId="{063DFAB2-5894-4FE6-925C-14FBE1B1F279}" srcOrd="1" destOrd="0" parTransId="{1449A7B2-53CB-4428-AF87-F87A85FE8C8E}" sibTransId="{C1287EB8-288F-4C23-B6F6-5450365C81EA}"/>
    <dgm:cxn modelId="{13ABED6F-1225-468E-A451-28DBAE1CF465}" type="presOf" srcId="{349BE511-108E-4606-8218-5E02F465D5F4}" destId="{4AB65B17-F31B-41CD-A317-9DD352E3F1C7}" srcOrd="0" destOrd="1" presId="urn:microsoft.com/office/officeart/2005/8/layout/vList2"/>
    <dgm:cxn modelId="{D53D1A72-B082-49A6-9501-948A5FE7BC8E}" srcId="{029E5C81-C033-4C97-9B9A-88D7271B91C3}" destId="{E0066776-E11A-4D3C-ACF7-D4BD39942A9C}" srcOrd="2" destOrd="0" parTransId="{2B107821-E2A0-400F-BFEF-A678736162BC}" sibTransId="{4ED9D762-9E93-4129-A5D7-F644E6CFA79D}"/>
    <dgm:cxn modelId="{1379D552-555A-4B62-B80A-0B6FDE3199D4}" srcId="{179DEEBE-9960-4ED9-91C9-F22E7019032E}" destId="{2CDAD9F6-DFFB-4549-81BC-5C2B4C855D74}" srcOrd="2" destOrd="0" parTransId="{386D31E9-A2EE-445A-90DC-B73BCEFDCD6D}" sibTransId="{B818D8A1-FBA5-4390-96E2-86FF01331589}"/>
    <dgm:cxn modelId="{DBB2CD53-398E-4843-950C-90E31DAACF46}" srcId="{903BAC5D-DA49-4088-ABBE-E04CF5B2A523}" destId="{4188B9FD-0699-44EB-9FAC-ACB58A5188C9}" srcOrd="0" destOrd="0" parTransId="{E4A168CC-124A-437F-8C8A-A43BC2519D20}" sibTransId="{DCE55679-9ADB-4687-86A6-49A96D545EEA}"/>
    <dgm:cxn modelId="{3ED90F90-905D-4954-B6DC-5A061E60283E}" type="presOf" srcId="{D753B186-9B88-48F1-8C7C-8365C9D6A4FB}" destId="{424859D1-1825-4CA6-8500-D0ED25ABA48E}" srcOrd="0" destOrd="2" presId="urn:microsoft.com/office/officeart/2005/8/layout/vList2"/>
    <dgm:cxn modelId="{7DD682BB-30A8-4B99-A61E-76BA19127381}" srcId="{179DEEBE-9960-4ED9-91C9-F22E7019032E}" destId="{0F7046D7-A340-4FC6-AA30-C4FA14E4BAFC}" srcOrd="0" destOrd="0" parTransId="{00C4704D-1D7E-400E-860C-A604DA08BFFD}" sibTransId="{1B049E28-08BF-4F38-8DB2-4A9E47920F16}"/>
    <dgm:cxn modelId="{95047AC2-36CD-4FB7-8F7F-965D066FAB6E}" type="presOf" srcId="{029E5C81-C033-4C97-9B9A-88D7271B91C3}" destId="{70B4C059-F05C-4A28-BF7A-D247507464F4}" srcOrd="0" destOrd="0" presId="urn:microsoft.com/office/officeart/2005/8/layout/vList2"/>
    <dgm:cxn modelId="{E9E4F3CE-3D30-4B3B-BB3A-2946CDDC8985}" srcId="{179DEEBE-9960-4ED9-91C9-F22E7019032E}" destId="{349BE511-108E-4606-8218-5E02F465D5F4}" srcOrd="1" destOrd="0" parTransId="{A02E6907-93F4-4723-A79C-E645F12DCE99}" sibTransId="{DE88F6FC-C95F-4BD3-BFA3-8A0FC41BBCE3}"/>
    <dgm:cxn modelId="{B0116BD1-A8E5-4C0B-AE64-EB41C1F657E0}" srcId="{029E5C81-C033-4C97-9B9A-88D7271B91C3}" destId="{179DEEBE-9960-4ED9-91C9-F22E7019032E}" srcOrd="1" destOrd="0" parTransId="{8FA94A2A-5427-420E-A611-DD049133F890}" sibTransId="{BECA9FAB-2E71-41C8-9D89-C22623E34CA2}"/>
    <dgm:cxn modelId="{422F74E5-440A-4B06-B832-091700A3BFFE}" type="presOf" srcId="{179DEEBE-9960-4ED9-91C9-F22E7019032E}" destId="{903CBA81-70C1-456E-BAA2-8A2A2B4760B1}" srcOrd="0" destOrd="0" presId="urn:microsoft.com/office/officeart/2005/8/layout/vList2"/>
    <dgm:cxn modelId="{539D13E9-84E7-45D5-AE34-49BCC51E6CDD}" srcId="{903BAC5D-DA49-4088-ABBE-E04CF5B2A523}" destId="{6544D21D-3910-463A-AE89-04C628FA4473}" srcOrd="1" destOrd="0" parTransId="{1D4907EA-F8E8-4468-AF8C-A07D45BDF5FC}" sibTransId="{A242E552-D15D-4A85-8494-14106182EFD5}"/>
    <dgm:cxn modelId="{8DF806FD-D6C6-443A-B48B-543DB8DAF4C8}" type="presOf" srcId="{09EB88ED-0FB7-44BE-AF49-F02B56BA3B72}" destId="{DB9F3F53-5B7C-4478-A733-E6472DD1F365}" srcOrd="0" destOrd="2" presId="urn:microsoft.com/office/officeart/2005/8/layout/vList2"/>
    <dgm:cxn modelId="{BC2D26A9-040B-4FB7-8B83-C248850A8CA9}" type="presParOf" srcId="{70B4C059-F05C-4A28-BF7A-D247507464F4}" destId="{34B0CB16-0FF9-4838-A0B5-1A10D4C5677B}" srcOrd="0" destOrd="0" presId="urn:microsoft.com/office/officeart/2005/8/layout/vList2"/>
    <dgm:cxn modelId="{DCB2071B-A560-447A-9E80-94587DB50F47}" type="presParOf" srcId="{70B4C059-F05C-4A28-BF7A-D247507464F4}" destId="{DB9F3F53-5B7C-4478-A733-E6472DD1F365}" srcOrd="1" destOrd="0" presId="urn:microsoft.com/office/officeart/2005/8/layout/vList2"/>
    <dgm:cxn modelId="{5BE2838E-1F61-4F7B-ABA6-F788D58FCEE8}" type="presParOf" srcId="{70B4C059-F05C-4A28-BF7A-D247507464F4}" destId="{903CBA81-70C1-456E-BAA2-8A2A2B4760B1}" srcOrd="2" destOrd="0" presId="urn:microsoft.com/office/officeart/2005/8/layout/vList2"/>
    <dgm:cxn modelId="{1D9F3F1E-D551-4805-B067-027A2ACF94C5}" type="presParOf" srcId="{70B4C059-F05C-4A28-BF7A-D247507464F4}" destId="{4AB65B17-F31B-41CD-A317-9DD352E3F1C7}" srcOrd="3" destOrd="0" presId="urn:microsoft.com/office/officeart/2005/8/layout/vList2"/>
    <dgm:cxn modelId="{A7487CBD-130A-454D-9339-D419BC19FFFF}" type="presParOf" srcId="{70B4C059-F05C-4A28-BF7A-D247507464F4}" destId="{EB4D3A38-8BB8-4FD7-9157-2A770240194F}" srcOrd="4" destOrd="0" presId="urn:microsoft.com/office/officeart/2005/8/layout/vList2"/>
    <dgm:cxn modelId="{77C0488E-D6D8-4347-886A-930CFA17AAE2}" type="presParOf" srcId="{70B4C059-F05C-4A28-BF7A-D247507464F4}" destId="{424859D1-1825-4CA6-8500-D0ED25ABA48E}"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C4DB7A-9494-4295-A921-A6CED3996F6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it-IT"/>
        </a:p>
      </dgm:t>
    </dgm:pt>
    <dgm:pt modelId="{F9B48A2D-AB84-4368-8469-655DADDCD8C3}">
      <dgm:prSet phldrT="[Testo]"/>
      <dgm:spPr/>
      <dgm:t>
        <a:bodyPr/>
        <a:lstStyle/>
        <a:p>
          <a:r>
            <a:rPr lang="it-IT"/>
            <a:t>Homepage</a:t>
          </a:r>
        </a:p>
      </dgm:t>
    </dgm:pt>
    <dgm:pt modelId="{55DD0895-5C84-4D9A-AC78-81246C474A6C}" type="parTrans" cxnId="{CB88A1A3-AEE6-402E-B19D-C7307EE339CD}">
      <dgm:prSet/>
      <dgm:spPr/>
      <dgm:t>
        <a:bodyPr/>
        <a:lstStyle/>
        <a:p>
          <a:endParaRPr lang="it-IT"/>
        </a:p>
      </dgm:t>
    </dgm:pt>
    <dgm:pt modelId="{1300F2BD-DED7-4E77-AD24-F0C2199219BA}" type="sibTrans" cxnId="{CB88A1A3-AEE6-402E-B19D-C7307EE339CD}">
      <dgm:prSet/>
      <dgm:spPr/>
      <dgm:t>
        <a:bodyPr/>
        <a:lstStyle/>
        <a:p>
          <a:endParaRPr lang="it-IT"/>
        </a:p>
      </dgm:t>
    </dgm:pt>
    <dgm:pt modelId="{577EF327-1C64-4CC7-BD7B-77B39F3B6A1A}">
      <dgm:prSet phldrT="[Testo]"/>
      <dgm:spPr/>
      <dgm:t>
        <a:bodyPr/>
        <a:lstStyle/>
        <a:p>
          <a:r>
            <a:rPr lang="it-IT"/>
            <a:t>Shop</a:t>
          </a:r>
        </a:p>
      </dgm:t>
    </dgm:pt>
    <dgm:pt modelId="{FE2198B3-E9B1-4CA7-9533-2D251B89E7E8}" type="parTrans" cxnId="{A8304727-6745-44A2-AF14-697C235ED313}">
      <dgm:prSet/>
      <dgm:spPr/>
      <dgm:t>
        <a:bodyPr/>
        <a:lstStyle/>
        <a:p>
          <a:endParaRPr lang="it-IT"/>
        </a:p>
      </dgm:t>
    </dgm:pt>
    <dgm:pt modelId="{BBCEB341-5A69-45D7-A686-01300862087B}" type="sibTrans" cxnId="{A8304727-6745-44A2-AF14-697C235ED313}">
      <dgm:prSet/>
      <dgm:spPr/>
      <dgm:t>
        <a:bodyPr/>
        <a:lstStyle/>
        <a:p>
          <a:endParaRPr lang="it-IT"/>
        </a:p>
      </dgm:t>
    </dgm:pt>
    <dgm:pt modelId="{CE18E2F4-6FA7-4FA7-BFA8-03793E0B635A}">
      <dgm:prSet phldrT="[Testo]"/>
      <dgm:spPr/>
      <dgm:t>
        <a:bodyPr/>
        <a:lstStyle/>
        <a:p>
          <a:r>
            <a:rPr lang="it-IT" err="1"/>
            <a:t>Add</a:t>
          </a:r>
          <a:r>
            <a:rPr lang="it-IT"/>
            <a:t> To Basket</a:t>
          </a:r>
        </a:p>
      </dgm:t>
    </dgm:pt>
    <dgm:pt modelId="{FBA8D40C-1800-43C3-9D29-1EC013404B9D}" type="parTrans" cxnId="{9462518A-944E-4822-9E82-F30A364637A6}">
      <dgm:prSet/>
      <dgm:spPr/>
      <dgm:t>
        <a:bodyPr/>
        <a:lstStyle/>
        <a:p>
          <a:endParaRPr lang="it-IT"/>
        </a:p>
      </dgm:t>
    </dgm:pt>
    <dgm:pt modelId="{86CE19A2-5752-4576-9B0C-E5AECCC9425B}" type="sibTrans" cxnId="{9462518A-944E-4822-9E82-F30A364637A6}">
      <dgm:prSet/>
      <dgm:spPr/>
      <dgm:t>
        <a:bodyPr/>
        <a:lstStyle/>
        <a:p>
          <a:endParaRPr lang="it-IT"/>
        </a:p>
      </dgm:t>
    </dgm:pt>
    <dgm:pt modelId="{C336B892-D040-4BBE-84A2-E43E69206283}">
      <dgm:prSet phldrT="[Testo]"/>
      <dgm:spPr/>
      <dgm:t>
        <a:bodyPr/>
        <a:lstStyle/>
        <a:p>
          <a:r>
            <a:rPr lang="it-IT"/>
            <a:t>Login Page</a:t>
          </a:r>
        </a:p>
      </dgm:t>
    </dgm:pt>
    <dgm:pt modelId="{2E913266-5540-4792-AD0F-BC4AA2426054}" type="parTrans" cxnId="{39460665-A16F-4A5E-ACDF-F4196CBC8364}">
      <dgm:prSet/>
      <dgm:spPr/>
      <dgm:t>
        <a:bodyPr/>
        <a:lstStyle/>
        <a:p>
          <a:endParaRPr lang="it-IT"/>
        </a:p>
      </dgm:t>
    </dgm:pt>
    <dgm:pt modelId="{F36D4997-7FBD-4E14-B55A-26389AC8CBCC}" type="sibTrans" cxnId="{39460665-A16F-4A5E-ACDF-F4196CBC8364}">
      <dgm:prSet/>
      <dgm:spPr/>
      <dgm:t>
        <a:bodyPr/>
        <a:lstStyle/>
        <a:p>
          <a:endParaRPr lang="it-IT"/>
        </a:p>
      </dgm:t>
    </dgm:pt>
    <dgm:pt modelId="{695680DC-9A0E-48D5-8E8E-8305DB117AFE}">
      <dgm:prSet phldrT="[Testo]"/>
      <dgm:spPr/>
      <dgm:t>
        <a:bodyPr/>
        <a:lstStyle/>
        <a:p>
          <a:r>
            <a:rPr lang="it-IT" err="1"/>
            <a:t>Registration</a:t>
          </a:r>
          <a:r>
            <a:rPr lang="it-IT"/>
            <a:t> Page</a:t>
          </a:r>
        </a:p>
      </dgm:t>
    </dgm:pt>
    <dgm:pt modelId="{DFBDB9E5-40AC-4925-BB99-3E8407931ED9}" type="parTrans" cxnId="{01AB06C1-D31E-474C-BD54-AADD6D3E3E9B}">
      <dgm:prSet/>
      <dgm:spPr/>
      <dgm:t>
        <a:bodyPr/>
        <a:lstStyle/>
        <a:p>
          <a:endParaRPr lang="it-IT"/>
        </a:p>
      </dgm:t>
    </dgm:pt>
    <dgm:pt modelId="{3B58E1E2-4CD4-46EC-B934-CBB6523DCC08}" type="sibTrans" cxnId="{01AB06C1-D31E-474C-BD54-AADD6D3E3E9B}">
      <dgm:prSet/>
      <dgm:spPr/>
      <dgm:t>
        <a:bodyPr/>
        <a:lstStyle/>
        <a:p>
          <a:endParaRPr lang="it-IT"/>
        </a:p>
      </dgm:t>
    </dgm:pt>
    <dgm:pt modelId="{B5F3AE1B-94F4-4F85-ABB1-60C9104A90AE}">
      <dgm:prSet phldrT="[Testo]"/>
      <dgm:spPr/>
      <dgm:t>
        <a:bodyPr/>
        <a:lstStyle/>
        <a:p>
          <a:r>
            <a:rPr lang="it-IT"/>
            <a:t>Basket</a:t>
          </a:r>
        </a:p>
      </dgm:t>
    </dgm:pt>
    <dgm:pt modelId="{100A9A5F-D626-413C-BE1E-6D14ED9BA880}" type="parTrans" cxnId="{4E51E049-20D0-4C46-9FE7-D87086CED03B}">
      <dgm:prSet/>
      <dgm:spPr/>
      <dgm:t>
        <a:bodyPr/>
        <a:lstStyle/>
        <a:p>
          <a:endParaRPr lang="it-IT"/>
        </a:p>
      </dgm:t>
    </dgm:pt>
    <dgm:pt modelId="{AF5CADBC-7141-49F8-A4CB-7FE76E1ABBFC}" type="sibTrans" cxnId="{4E51E049-20D0-4C46-9FE7-D87086CED03B}">
      <dgm:prSet/>
      <dgm:spPr/>
      <dgm:t>
        <a:bodyPr/>
        <a:lstStyle/>
        <a:p>
          <a:endParaRPr lang="it-IT"/>
        </a:p>
      </dgm:t>
    </dgm:pt>
    <dgm:pt modelId="{DF807130-1618-471E-A438-8CE4B6DA4838}">
      <dgm:prSet phldrT="[Testo]"/>
      <dgm:spPr/>
      <dgm:t>
        <a:bodyPr/>
        <a:lstStyle/>
        <a:p>
          <a:r>
            <a:rPr lang="it-IT" err="1"/>
            <a:t>Remove</a:t>
          </a:r>
          <a:r>
            <a:rPr lang="it-IT"/>
            <a:t> </a:t>
          </a:r>
          <a:r>
            <a:rPr lang="it-IT" err="1"/>
            <a:t>Items</a:t>
          </a:r>
          <a:endParaRPr lang="it-IT"/>
        </a:p>
      </dgm:t>
    </dgm:pt>
    <dgm:pt modelId="{E45CDF04-4A0A-442C-8B80-EF170EA043F7}" type="parTrans" cxnId="{F4E0532D-4FA9-4C96-964F-51B79C9D1B17}">
      <dgm:prSet/>
      <dgm:spPr/>
      <dgm:t>
        <a:bodyPr/>
        <a:lstStyle/>
        <a:p>
          <a:endParaRPr lang="it-IT"/>
        </a:p>
      </dgm:t>
    </dgm:pt>
    <dgm:pt modelId="{5671264B-BA2A-45C0-B62E-5A7BE18B5881}" type="sibTrans" cxnId="{F4E0532D-4FA9-4C96-964F-51B79C9D1B17}">
      <dgm:prSet/>
      <dgm:spPr/>
      <dgm:t>
        <a:bodyPr/>
        <a:lstStyle/>
        <a:p>
          <a:endParaRPr lang="it-IT"/>
        </a:p>
      </dgm:t>
    </dgm:pt>
    <dgm:pt modelId="{7286C8AB-0D3E-4B1E-82E8-9FEB6B2DA98D}">
      <dgm:prSet phldrT="[Testo]"/>
      <dgm:spPr/>
      <dgm:t>
        <a:bodyPr/>
        <a:lstStyle/>
        <a:p>
          <a:r>
            <a:rPr lang="it-IT"/>
            <a:t>Checkout Page</a:t>
          </a:r>
        </a:p>
      </dgm:t>
    </dgm:pt>
    <dgm:pt modelId="{97F79E98-65F5-4CDB-832C-CF1D09D1BDF8}" type="parTrans" cxnId="{2133577F-D396-4773-ABAD-8C72C889EBF4}">
      <dgm:prSet/>
      <dgm:spPr/>
      <dgm:t>
        <a:bodyPr/>
        <a:lstStyle/>
        <a:p>
          <a:endParaRPr lang="it-IT"/>
        </a:p>
      </dgm:t>
    </dgm:pt>
    <dgm:pt modelId="{7B1F093E-50C5-4E7A-8DAA-A50825AD2445}" type="sibTrans" cxnId="{2133577F-D396-4773-ABAD-8C72C889EBF4}">
      <dgm:prSet/>
      <dgm:spPr/>
      <dgm:t>
        <a:bodyPr/>
        <a:lstStyle/>
        <a:p>
          <a:endParaRPr lang="it-IT"/>
        </a:p>
      </dgm:t>
    </dgm:pt>
    <dgm:pt modelId="{CF1C3E10-7894-46D7-803F-9C588F00E694}">
      <dgm:prSet phldrT="[Testo]"/>
      <dgm:spPr/>
      <dgm:t>
        <a:bodyPr/>
        <a:lstStyle/>
        <a:p>
          <a:r>
            <a:rPr lang="it-IT" err="1"/>
            <a:t>Successful</a:t>
          </a:r>
          <a:r>
            <a:rPr lang="it-IT"/>
            <a:t> </a:t>
          </a:r>
          <a:r>
            <a:rPr lang="it-IT" err="1"/>
            <a:t>Payment</a:t>
          </a:r>
        </a:p>
      </dgm:t>
    </dgm:pt>
    <dgm:pt modelId="{7F9D940C-251A-4489-B217-4884B1E75417}" type="parTrans" cxnId="{2732029B-2353-4241-9956-676C4AC9D65F}">
      <dgm:prSet/>
      <dgm:spPr/>
      <dgm:t>
        <a:bodyPr/>
        <a:lstStyle/>
        <a:p>
          <a:endParaRPr lang="it-IT"/>
        </a:p>
      </dgm:t>
    </dgm:pt>
    <dgm:pt modelId="{DCD5A021-CFA6-4A67-A415-D8AA3BC2F9FD}" type="sibTrans" cxnId="{2732029B-2353-4241-9956-676C4AC9D65F}">
      <dgm:prSet/>
      <dgm:spPr/>
      <dgm:t>
        <a:bodyPr/>
        <a:lstStyle/>
        <a:p>
          <a:endParaRPr lang="it-IT"/>
        </a:p>
      </dgm:t>
    </dgm:pt>
    <dgm:pt modelId="{C47D28BC-BDFF-4797-B465-E2F2B59ADD08}">
      <dgm:prSet phldrT="[Testo]"/>
      <dgm:spPr/>
      <dgm:t>
        <a:bodyPr/>
        <a:lstStyle/>
        <a:p>
          <a:r>
            <a:rPr lang="it-IT" err="1"/>
            <a:t>Denied</a:t>
          </a:r>
          <a:r>
            <a:rPr lang="it-IT"/>
            <a:t> </a:t>
          </a:r>
          <a:r>
            <a:rPr lang="it-IT" err="1"/>
            <a:t>Payment</a:t>
          </a:r>
          <a:endParaRPr lang="it-IT"/>
        </a:p>
      </dgm:t>
    </dgm:pt>
    <dgm:pt modelId="{1B5AC278-8985-42C7-ABC4-D783D53DA855}" type="parTrans" cxnId="{D9A3FD52-29E4-4E7C-AC0D-5B6D22A21AFE}">
      <dgm:prSet/>
      <dgm:spPr/>
      <dgm:t>
        <a:bodyPr/>
        <a:lstStyle/>
        <a:p>
          <a:endParaRPr lang="it-IT"/>
        </a:p>
      </dgm:t>
    </dgm:pt>
    <dgm:pt modelId="{2CAC28A3-EC8B-43BB-8A11-D2E9277B5BFD}" type="sibTrans" cxnId="{D9A3FD52-29E4-4E7C-AC0D-5B6D22A21AFE}">
      <dgm:prSet/>
      <dgm:spPr/>
      <dgm:t>
        <a:bodyPr/>
        <a:lstStyle/>
        <a:p>
          <a:endParaRPr lang="it-IT"/>
        </a:p>
      </dgm:t>
    </dgm:pt>
    <dgm:pt modelId="{A9E694DF-763F-44A8-B06E-97DD77A7C7D7}">
      <dgm:prSet phldrT="[Testo]"/>
      <dgm:spPr/>
      <dgm:t>
        <a:bodyPr/>
        <a:lstStyle/>
        <a:p>
          <a:r>
            <a:rPr lang="it-IT"/>
            <a:t>Account Page</a:t>
          </a:r>
        </a:p>
      </dgm:t>
    </dgm:pt>
    <dgm:pt modelId="{1B26E585-E947-4167-955F-30C9ACEE7D02}" type="parTrans" cxnId="{1B275904-028D-4FA7-ACB0-79352128C844}">
      <dgm:prSet/>
      <dgm:spPr/>
      <dgm:t>
        <a:bodyPr/>
        <a:lstStyle/>
        <a:p>
          <a:endParaRPr lang="it-IT"/>
        </a:p>
      </dgm:t>
    </dgm:pt>
    <dgm:pt modelId="{D898687F-9DCC-4182-B56D-954F737CD696}" type="sibTrans" cxnId="{1B275904-028D-4FA7-ACB0-79352128C844}">
      <dgm:prSet/>
      <dgm:spPr/>
      <dgm:t>
        <a:bodyPr/>
        <a:lstStyle/>
        <a:p>
          <a:endParaRPr lang="it-IT"/>
        </a:p>
      </dgm:t>
    </dgm:pt>
    <dgm:pt modelId="{D166A08C-EA0C-42DB-A14E-FDAE450BEE5E}">
      <dgm:prSet phldrT="[Testo]"/>
      <dgm:spPr/>
      <dgm:t>
        <a:bodyPr/>
        <a:lstStyle/>
        <a:p>
          <a:r>
            <a:rPr lang="it-IT"/>
            <a:t>By </a:t>
          </a:r>
          <a:r>
            <a:rPr lang="it-IT" err="1"/>
            <a:t>Category</a:t>
          </a:r>
          <a:endParaRPr lang="it-IT"/>
        </a:p>
      </dgm:t>
    </dgm:pt>
    <dgm:pt modelId="{67D46292-FB37-4E60-821D-8CA4B2CB02F2}" type="parTrans" cxnId="{9BF1EDFA-E6B5-4253-BACF-6B4EA50FB9BC}">
      <dgm:prSet/>
      <dgm:spPr/>
      <dgm:t>
        <a:bodyPr/>
        <a:lstStyle/>
        <a:p>
          <a:endParaRPr lang="it-IT"/>
        </a:p>
      </dgm:t>
    </dgm:pt>
    <dgm:pt modelId="{05120E7E-2969-4DB5-98E3-713D90C503F0}" type="sibTrans" cxnId="{9BF1EDFA-E6B5-4253-BACF-6B4EA50FB9BC}">
      <dgm:prSet/>
      <dgm:spPr/>
      <dgm:t>
        <a:bodyPr/>
        <a:lstStyle/>
        <a:p>
          <a:endParaRPr lang="it-IT"/>
        </a:p>
      </dgm:t>
    </dgm:pt>
    <dgm:pt modelId="{3AE88665-8999-42E7-85D3-4BC1B51EA668}">
      <dgm:prSet phldrT="[Testo]"/>
      <dgm:spPr/>
      <dgm:t>
        <a:bodyPr/>
        <a:lstStyle/>
        <a:p>
          <a:r>
            <a:rPr lang="it-IT" err="1"/>
            <a:t>Specific</a:t>
          </a:r>
          <a:r>
            <a:rPr lang="it-IT"/>
            <a:t> Item</a:t>
          </a:r>
        </a:p>
      </dgm:t>
    </dgm:pt>
    <dgm:pt modelId="{41068361-53AE-41DF-A6FD-CE0E97F0E155}" type="parTrans" cxnId="{658D957B-066D-4FA7-962F-2BD30D26C416}">
      <dgm:prSet/>
      <dgm:spPr/>
      <dgm:t>
        <a:bodyPr/>
        <a:lstStyle/>
        <a:p>
          <a:endParaRPr lang="it-IT"/>
        </a:p>
      </dgm:t>
    </dgm:pt>
    <dgm:pt modelId="{37EF3ABC-28A2-4ADB-992B-A05AC80253EE}" type="sibTrans" cxnId="{658D957B-066D-4FA7-962F-2BD30D26C416}">
      <dgm:prSet/>
      <dgm:spPr/>
      <dgm:t>
        <a:bodyPr/>
        <a:lstStyle/>
        <a:p>
          <a:endParaRPr lang="it-IT"/>
        </a:p>
      </dgm:t>
    </dgm:pt>
    <dgm:pt modelId="{619CFDE1-A4D9-40BB-A06C-6FD3993E8C71}">
      <dgm:prSet phldrT="[Testo]"/>
      <dgm:spPr/>
      <dgm:t>
        <a:bodyPr/>
        <a:lstStyle/>
        <a:p>
          <a:r>
            <a:rPr lang="it-IT" err="1"/>
            <a:t>Whishlist</a:t>
          </a:r>
          <a:endParaRPr lang="it-IT"/>
        </a:p>
      </dgm:t>
    </dgm:pt>
    <dgm:pt modelId="{7C195B7B-D279-4071-9280-9034D07D7701}" type="parTrans" cxnId="{0E21456F-9A7D-4897-9538-4AB038D434BA}">
      <dgm:prSet/>
      <dgm:spPr/>
      <dgm:t>
        <a:bodyPr/>
        <a:lstStyle/>
        <a:p>
          <a:endParaRPr lang="it-IT"/>
        </a:p>
      </dgm:t>
    </dgm:pt>
    <dgm:pt modelId="{80C81BAD-B891-4F94-9365-D4CC63294589}" type="sibTrans" cxnId="{0E21456F-9A7D-4897-9538-4AB038D434BA}">
      <dgm:prSet/>
      <dgm:spPr/>
      <dgm:t>
        <a:bodyPr/>
        <a:lstStyle/>
        <a:p>
          <a:endParaRPr lang="it-IT"/>
        </a:p>
      </dgm:t>
    </dgm:pt>
    <dgm:pt modelId="{DC71A74A-6B5F-4A75-93B1-504327EFE970}">
      <dgm:prSet phldrT="[Testo]"/>
      <dgm:spPr/>
      <dgm:t>
        <a:bodyPr/>
        <a:lstStyle/>
        <a:p>
          <a:r>
            <a:rPr lang="it-IT" err="1"/>
            <a:t>Contact</a:t>
          </a:r>
          <a:r>
            <a:rPr lang="it-IT"/>
            <a:t> </a:t>
          </a:r>
          <a:r>
            <a:rPr lang="en-US"/>
            <a:t>Us</a:t>
          </a:r>
          <a:endParaRPr lang="it-IT"/>
        </a:p>
      </dgm:t>
    </dgm:pt>
    <dgm:pt modelId="{0FBF460C-A121-452B-8FAD-55C7154386A7}" type="parTrans" cxnId="{7932ED6A-B2D9-41E6-8F78-ADEF4FBAA9A6}">
      <dgm:prSet/>
      <dgm:spPr/>
      <dgm:t>
        <a:bodyPr/>
        <a:lstStyle/>
        <a:p>
          <a:endParaRPr lang="it-IT"/>
        </a:p>
      </dgm:t>
    </dgm:pt>
    <dgm:pt modelId="{C5E0EBE1-F91C-4745-B5C0-165E357A1D4B}" type="sibTrans" cxnId="{7932ED6A-B2D9-41E6-8F78-ADEF4FBAA9A6}">
      <dgm:prSet/>
      <dgm:spPr/>
      <dgm:t>
        <a:bodyPr/>
        <a:lstStyle/>
        <a:p>
          <a:endParaRPr lang="it-IT"/>
        </a:p>
      </dgm:t>
    </dgm:pt>
    <dgm:pt modelId="{C10016B1-B100-4F9C-883B-44036B92FF8A}" type="pres">
      <dgm:prSet presAssocID="{0CC4DB7A-9494-4295-A921-A6CED3996F65}" presName="diagram" presStyleCnt="0">
        <dgm:presLayoutVars>
          <dgm:chPref val="1"/>
          <dgm:dir/>
          <dgm:animOne val="branch"/>
          <dgm:animLvl val="lvl"/>
          <dgm:resizeHandles val="exact"/>
        </dgm:presLayoutVars>
      </dgm:prSet>
      <dgm:spPr/>
    </dgm:pt>
    <dgm:pt modelId="{FBBD5D97-1197-4D44-BB85-276E8C2E4704}" type="pres">
      <dgm:prSet presAssocID="{F9B48A2D-AB84-4368-8469-655DADDCD8C3}" presName="root1" presStyleCnt="0"/>
      <dgm:spPr/>
    </dgm:pt>
    <dgm:pt modelId="{8D016967-68B0-442B-8465-4B3E88018911}" type="pres">
      <dgm:prSet presAssocID="{F9B48A2D-AB84-4368-8469-655DADDCD8C3}" presName="LevelOneTextNode" presStyleLbl="node0" presStyleIdx="0" presStyleCnt="1" custLinFactNeighborX="-74592" custLinFactNeighborY="16317">
        <dgm:presLayoutVars>
          <dgm:chPref val="3"/>
        </dgm:presLayoutVars>
      </dgm:prSet>
      <dgm:spPr/>
    </dgm:pt>
    <dgm:pt modelId="{FF138A90-2B13-4987-9906-0315E4BFFF47}" type="pres">
      <dgm:prSet presAssocID="{F9B48A2D-AB84-4368-8469-655DADDCD8C3}" presName="level2hierChild" presStyleCnt="0"/>
      <dgm:spPr/>
    </dgm:pt>
    <dgm:pt modelId="{E29E551D-0445-4459-9F52-8D364AAA840E}" type="pres">
      <dgm:prSet presAssocID="{FE2198B3-E9B1-4CA7-9533-2D251B89E7E8}" presName="conn2-1" presStyleLbl="parChTrans1D2" presStyleIdx="0" presStyleCnt="7"/>
      <dgm:spPr/>
    </dgm:pt>
    <dgm:pt modelId="{36BE5E88-8EA0-4D63-A9C5-320952FE8A83}" type="pres">
      <dgm:prSet presAssocID="{FE2198B3-E9B1-4CA7-9533-2D251B89E7E8}" presName="connTx" presStyleLbl="parChTrans1D2" presStyleIdx="0" presStyleCnt="7"/>
      <dgm:spPr/>
    </dgm:pt>
    <dgm:pt modelId="{ECC1E639-B935-4DE8-A986-BB7125F66150}" type="pres">
      <dgm:prSet presAssocID="{577EF327-1C64-4CC7-BD7B-77B39F3B6A1A}" presName="root2" presStyleCnt="0"/>
      <dgm:spPr/>
    </dgm:pt>
    <dgm:pt modelId="{A50BD5C9-1648-4A62-8BE7-C6A6941C9D3E}" type="pres">
      <dgm:prSet presAssocID="{577EF327-1C64-4CC7-BD7B-77B39F3B6A1A}" presName="LevelTwoTextNode" presStyleLbl="node2" presStyleIdx="0" presStyleCnt="7">
        <dgm:presLayoutVars>
          <dgm:chPref val="3"/>
        </dgm:presLayoutVars>
      </dgm:prSet>
      <dgm:spPr/>
    </dgm:pt>
    <dgm:pt modelId="{F9AA7EB7-2DDF-4D0B-B3C5-D6BE2864A4B1}" type="pres">
      <dgm:prSet presAssocID="{577EF327-1C64-4CC7-BD7B-77B39F3B6A1A}" presName="level3hierChild" presStyleCnt="0"/>
      <dgm:spPr/>
    </dgm:pt>
    <dgm:pt modelId="{57FF9FD4-2829-4ABC-92C9-4648E770F57F}" type="pres">
      <dgm:prSet presAssocID="{67D46292-FB37-4E60-821D-8CA4B2CB02F2}" presName="conn2-1" presStyleLbl="parChTrans1D3" presStyleIdx="0" presStyleCnt="6"/>
      <dgm:spPr/>
    </dgm:pt>
    <dgm:pt modelId="{9E4474D8-AD90-4450-815B-7B9D22D81DA9}" type="pres">
      <dgm:prSet presAssocID="{67D46292-FB37-4E60-821D-8CA4B2CB02F2}" presName="connTx" presStyleLbl="parChTrans1D3" presStyleIdx="0" presStyleCnt="6"/>
      <dgm:spPr/>
    </dgm:pt>
    <dgm:pt modelId="{34063388-BBEC-48E6-8D73-A0DAC4CAAC59}" type="pres">
      <dgm:prSet presAssocID="{D166A08C-EA0C-42DB-A14E-FDAE450BEE5E}" presName="root2" presStyleCnt="0"/>
      <dgm:spPr/>
    </dgm:pt>
    <dgm:pt modelId="{2A5E0271-95C7-4E92-AE06-2926EC9208F4}" type="pres">
      <dgm:prSet presAssocID="{D166A08C-EA0C-42DB-A14E-FDAE450BEE5E}" presName="LevelTwoTextNode" presStyleLbl="node3" presStyleIdx="0" presStyleCnt="6" custLinFactNeighborX="76741" custLinFactNeighborY="-4385">
        <dgm:presLayoutVars>
          <dgm:chPref val="3"/>
        </dgm:presLayoutVars>
      </dgm:prSet>
      <dgm:spPr/>
    </dgm:pt>
    <dgm:pt modelId="{7A8DCAAD-8C8B-42C7-9C43-A96A8A78B882}" type="pres">
      <dgm:prSet presAssocID="{D166A08C-EA0C-42DB-A14E-FDAE450BEE5E}" presName="level3hierChild" presStyleCnt="0"/>
      <dgm:spPr/>
    </dgm:pt>
    <dgm:pt modelId="{1DF478C8-F51A-4148-91B5-A32480D50702}" type="pres">
      <dgm:prSet presAssocID="{41068361-53AE-41DF-A6FD-CE0E97F0E155}" presName="conn2-1" presStyleLbl="parChTrans1D3" presStyleIdx="1" presStyleCnt="6"/>
      <dgm:spPr/>
    </dgm:pt>
    <dgm:pt modelId="{0AE39CB0-1430-4D98-8DC0-381473AB1B35}" type="pres">
      <dgm:prSet presAssocID="{41068361-53AE-41DF-A6FD-CE0E97F0E155}" presName="connTx" presStyleLbl="parChTrans1D3" presStyleIdx="1" presStyleCnt="6"/>
      <dgm:spPr/>
    </dgm:pt>
    <dgm:pt modelId="{000CC847-11ED-42DD-9FD7-423D6FFBD154}" type="pres">
      <dgm:prSet presAssocID="{3AE88665-8999-42E7-85D3-4BC1B51EA668}" presName="root2" presStyleCnt="0"/>
      <dgm:spPr/>
    </dgm:pt>
    <dgm:pt modelId="{0AE81B8E-28AA-471A-9E0E-A3B21CD115FE}" type="pres">
      <dgm:prSet presAssocID="{3AE88665-8999-42E7-85D3-4BC1B51EA668}" presName="LevelTwoTextNode" presStyleLbl="node3" presStyleIdx="1" presStyleCnt="6" custLinFactNeighborX="76741" custLinFactNeighborY="-4385">
        <dgm:presLayoutVars>
          <dgm:chPref val="3"/>
        </dgm:presLayoutVars>
      </dgm:prSet>
      <dgm:spPr/>
    </dgm:pt>
    <dgm:pt modelId="{A7A49572-D7AC-4F80-9F9A-01E9FBD17174}" type="pres">
      <dgm:prSet presAssocID="{3AE88665-8999-42E7-85D3-4BC1B51EA668}" presName="level3hierChild" presStyleCnt="0"/>
      <dgm:spPr/>
    </dgm:pt>
    <dgm:pt modelId="{1D5A46B0-0E60-4998-8CFF-D6B376346620}" type="pres">
      <dgm:prSet presAssocID="{FBA8D40C-1800-43C3-9D29-1EC013404B9D}" presName="conn2-1" presStyleLbl="parChTrans1D4" presStyleIdx="0" presStyleCnt="1"/>
      <dgm:spPr/>
    </dgm:pt>
    <dgm:pt modelId="{26B9D7ED-B7C9-4B8A-822D-0454148E188F}" type="pres">
      <dgm:prSet presAssocID="{FBA8D40C-1800-43C3-9D29-1EC013404B9D}" presName="connTx" presStyleLbl="parChTrans1D4" presStyleIdx="0" presStyleCnt="1"/>
      <dgm:spPr/>
    </dgm:pt>
    <dgm:pt modelId="{2418C818-B977-41B1-8941-C912DB155376}" type="pres">
      <dgm:prSet presAssocID="{CE18E2F4-6FA7-4FA7-BFA8-03793E0B635A}" presName="root2" presStyleCnt="0"/>
      <dgm:spPr/>
    </dgm:pt>
    <dgm:pt modelId="{C1E91801-EF5D-411E-BD2D-3A1263ADF3C4}" type="pres">
      <dgm:prSet presAssocID="{CE18E2F4-6FA7-4FA7-BFA8-03793E0B635A}" presName="LevelTwoTextNode" presStyleLbl="node4" presStyleIdx="0" presStyleCnt="1" custLinFactX="35984" custLinFactNeighborX="100000" custLinFactNeighborY="-4385">
        <dgm:presLayoutVars>
          <dgm:chPref val="3"/>
        </dgm:presLayoutVars>
      </dgm:prSet>
      <dgm:spPr/>
    </dgm:pt>
    <dgm:pt modelId="{09EE9E6F-03CE-482C-94F6-67A23F1EFE93}" type="pres">
      <dgm:prSet presAssocID="{CE18E2F4-6FA7-4FA7-BFA8-03793E0B635A}" presName="level3hierChild" presStyleCnt="0"/>
      <dgm:spPr/>
    </dgm:pt>
    <dgm:pt modelId="{6C8F5A4D-3E32-4DC6-A88B-44E0D3790506}" type="pres">
      <dgm:prSet presAssocID="{DFBDB9E5-40AC-4925-BB99-3E8407931ED9}" presName="conn2-1" presStyleLbl="parChTrans1D2" presStyleIdx="1" presStyleCnt="7"/>
      <dgm:spPr/>
    </dgm:pt>
    <dgm:pt modelId="{C6AA3624-B0AB-42EB-A3AD-9354FBE91531}" type="pres">
      <dgm:prSet presAssocID="{DFBDB9E5-40AC-4925-BB99-3E8407931ED9}" presName="connTx" presStyleLbl="parChTrans1D2" presStyleIdx="1" presStyleCnt="7"/>
      <dgm:spPr/>
    </dgm:pt>
    <dgm:pt modelId="{C8A58D1C-0F86-48F7-B932-B1FEF011B8FE}" type="pres">
      <dgm:prSet presAssocID="{695680DC-9A0E-48D5-8E8E-8305DB117AFE}" presName="root2" presStyleCnt="0"/>
      <dgm:spPr/>
    </dgm:pt>
    <dgm:pt modelId="{D788AF6E-E5E4-46FA-BB25-CCE585083A6F}" type="pres">
      <dgm:prSet presAssocID="{695680DC-9A0E-48D5-8E8E-8305DB117AFE}" presName="LevelTwoTextNode" presStyleLbl="node2" presStyleIdx="1" presStyleCnt="7">
        <dgm:presLayoutVars>
          <dgm:chPref val="3"/>
        </dgm:presLayoutVars>
      </dgm:prSet>
      <dgm:spPr/>
    </dgm:pt>
    <dgm:pt modelId="{EF5795A6-E3A3-4367-8CAC-F38B6113684F}" type="pres">
      <dgm:prSet presAssocID="{695680DC-9A0E-48D5-8E8E-8305DB117AFE}" presName="level3hierChild" presStyleCnt="0"/>
      <dgm:spPr/>
    </dgm:pt>
    <dgm:pt modelId="{91CC2CD2-23B0-4A70-B0F5-641AA018057F}" type="pres">
      <dgm:prSet presAssocID="{2E913266-5540-4792-AD0F-BC4AA2426054}" presName="conn2-1" presStyleLbl="parChTrans1D2" presStyleIdx="2" presStyleCnt="7"/>
      <dgm:spPr/>
    </dgm:pt>
    <dgm:pt modelId="{5D41EE9B-47F9-40B6-B8E6-306FDE87F824}" type="pres">
      <dgm:prSet presAssocID="{2E913266-5540-4792-AD0F-BC4AA2426054}" presName="connTx" presStyleLbl="parChTrans1D2" presStyleIdx="2" presStyleCnt="7"/>
      <dgm:spPr/>
    </dgm:pt>
    <dgm:pt modelId="{194BCD8F-6BBA-4CE1-9595-74CFBC87DE62}" type="pres">
      <dgm:prSet presAssocID="{C336B892-D040-4BBE-84A2-E43E69206283}" presName="root2" presStyleCnt="0"/>
      <dgm:spPr/>
    </dgm:pt>
    <dgm:pt modelId="{E55C6929-57DB-4108-92BD-0D7C980DC365}" type="pres">
      <dgm:prSet presAssocID="{C336B892-D040-4BBE-84A2-E43E69206283}" presName="LevelTwoTextNode" presStyleLbl="node2" presStyleIdx="2" presStyleCnt="7">
        <dgm:presLayoutVars>
          <dgm:chPref val="3"/>
        </dgm:presLayoutVars>
      </dgm:prSet>
      <dgm:spPr/>
    </dgm:pt>
    <dgm:pt modelId="{852D709B-2F35-44FB-8A99-7D9D8573B10E}" type="pres">
      <dgm:prSet presAssocID="{C336B892-D040-4BBE-84A2-E43E69206283}" presName="level3hierChild" presStyleCnt="0"/>
      <dgm:spPr/>
    </dgm:pt>
    <dgm:pt modelId="{DADCDF2B-B738-4B23-982A-365FC7B156A0}" type="pres">
      <dgm:prSet presAssocID="{1B26E585-E947-4167-955F-30C9ACEE7D02}" presName="conn2-1" presStyleLbl="parChTrans1D3" presStyleIdx="2" presStyleCnt="6"/>
      <dgm:spPr/>
    </dgm:pt>
    <dgm:pt modelId="{BD387358-D629-4679-9858-2C1D8C276D09}" type="pres">
      <dgm:prSet presAssocID="{1B26E585-E947-4167-955F-30C9ACEE7D02}" presName="connTx" presStyleLbl="parChTrans1D3" presStyleIdx="2" presStyleCnt="6"/>
      <dgm:spPr/>
    </dgm:pt>
    <dgm:pt modelId="{5823F9E8-AA32-4253-AF72-5AF4289E59D3}" type="pres">
      <dgm:prSet presAssocID="{A9E694DF-763F-44A8-B06E-97DD77A7C7D7}" presName="root2" presStyleCnt="0"/>
      <dgm:spPr/>
    </dgm:pt>
    <dgm:pt modelId="{07E8E863-DB4D-4C30-AB4E-57E5C8752293}" type="pres">
      <dgm:prSet presAssocID="{A9E694DF-763F-44A8-B06E-97DD77A7C7D7}" presName="LevelTwoTextNode" presStyleLbl="node3" presStyleIdx="2" presStyleCnt="6" custLinFactNeighborX="76741" custLinFactNeighborY="-4385">
        <dgm:presLayoutVars>
          <dgm:chPref val="3"/>
        </dgm:presLayoutVars>
      </dgm:prSet>
      <dgm:spPr/>
    </dgm:pt>
    <dgm:pt modelId="{D954C2E9-9BC1-4EDE-8F09-70FE7228F4EF}" type="pres">
      <dgm:prSet presAssocID="{A9E694DF-763F-44A8-B06E-97DD77A7C7D7}" presName="level3hierChild" presStyleCnt="0"/>
      <dgm:spPr/>
    </dgm:pt>
    <dgm:pt modelId="{ABEE8FF0-9CAE-49DD-937D-65757ED9C5AB}" type="pres">
      <dgm:prSet presAssocID="{100A9A5F-D626-413C-BE1E-6D14ED9BA880}" presName="conn2-1" presStyleLbl="parChTrans1D2" presStyleIdx="3" presStyleCnt="7"/>
      <dgm:spPr/>
    </dgm:pt>
    <dgm:pt modelId="{1679D05B-8695-4EE5-8478-2EEC1B4D076A}" type="pres">
      <dgm:prSet presAssocID="{100A9A5F-D626-413C-BE1E-6D14ED9BA880}" presName="connTx" presStyleLbl="parChTrans1D2" presStyleIdx="3" presStyleCnt="7"/>
      <dgm:spPr/>
    </dgm:pt>
    <dgm:pt modelId="{34133D8A-E04B-4678-A9EE-F16DDE592A4B}" type="pres">
      <dgm:prSet presAssocID="{B5F3AE1B-94F4-4F85-ABB1-60C9104A90AE}" presName="root2" presStyleCnt="0"/>
      <dgm:spPr/>
    </dgm:pt>
    <dgm:pt modelId="{BFE990DC-8F96-4364-871D-462FD9A995E0}" type="pres">
      <dgm:prSet presAssocID="{B5F3AE1B-94F4-4F85-ABB1-60C9104A90AE}" presName="LevelTwoTextNode" presStyleLbl="node2" presStyleIdx="3" presStyleCnt="7">
        <dgm:presLayoutVars>
          <dgm:chPref val="3"/>
        </dgm:presLayoutVars>
      </dgm:prSet>
      <dgm:spPr/>
    </dgm:pt>
    <dgm:pt modelId="{EFE40867-A8CA-4B1B-AAEC-59EB9C8A1788}" type="pres">
      <dgm:prSet presAssocID="{B5F3AE1B-94F4-4F85-ABB1-60C9104A90AE}" presName="level3hierChild" presStyleCnt="0"/>
      <dgm:spPr/>
    </dgm:pt>
    <dgm:pt modelId="{58021C72-633F-4713-994B-2F7F57591533}" type="pres">
      <dgm:prSet presAssocID="{E45CDF04-4A0A-442C-8B80-EF170EA043F7}" presName="conn2-1" presStyleLbl="parChTrans1D3" presStyleIdx="3" presStyleCnt="6"/>
      <dgm:spPr/>
    </dgm:pt>
    <dgm:pt modelId="{E998B00C-2F1D-426D-9B8B-1A6D622DBC31}" type="pres">
      <dgm:prSet presAssocID="{E45CDF04-4A0A-442C-8B80-EF170EA043F7}" presName="connTx" presStyleLbl="parChTrans1D3" presStyleIdx="3" presStyleCnt="6"/>
      <dgm:spPr/>
    </dgm:pt>
    <dgm:pt modelId="{D05F9E62-91BD-4707-8C2E-B9456038D54F}" type="pres">
      <dgm:prSet presAssocID="{DF807130-1618-471E-A438-8CE4B6DA4838}" presName="root2" presStyleCnt="0"/>
      <dgm:spPr/>
    </dgm:pt>
    <dgm:pt modelId="{56098EA1-AB69-41CB-A200-9A0493AA58A3}" type="pres">
      <dgm:prSet presAssocID="{DF807130-1618-471E-A438-8CE4B6DA4838}" presName="LevelTwoTextNode" presStyleLbl="node3" presStyleIdx="3" presStyleCnt="6" custLinFactNeighborX="76741" custLinFactNeighborY="-4385">
        <dgm:presLayoutVars>
          <dgm:chPref val="3"/>
        </dgm:presLayoutVars>
      </dgm:prSet>
      <dgm:spPr/>
    </dgm:pt>
    <dgm:pt modelId="{0DAD4A8D-2664-4846-9CFA-BFA8702432C8}" type="pres">
      <dgm:prSet presAssocID="{DF807130-1618-471E-A438-8CE4B6DA4838}" presName="level3hierChild" presStyleCnt="0"/>
      <dgm:spPr/>
    </dgm:pt>
    <dgm:pt modelId="{FF17FA80-9E8E-40A3-A4E8-82FE1E326785}" type="pres">
      <dgm:prSet presAssocID="{97F79E98-65F5-4CDB-832C-CF1D09D1BDF8}" presName="conn2-1" presStyleLbl="parChTrans1D2" presStyleIdx="4" presStyleCnt="7"/>
      <dgm:spPr/>
    </dgm:pt>
    <dgm:pt modelId="{BAFCF60D-F436-496F-B0C4-C06169D17D4D}" type="pres">
      <dgm:prSet presAssocID="{97F79E98-65F5-4CDB-832C-CF1D09D1BDF8}" presName="connTx" presStyleLbl="parChTrans1D2" presStyleIdx="4" presStyleCnt="7"/>
      <dgm:spPr/>
    </dgm:pt>
    <dgm:pt modelId="{2C2CF688-E5B7-44DD-B156-2C73183692AD}" type="pres">
      <dgm:prSet presAssocID="{7286C8AB-0D3E-4B1E-82E8-9FEB6B2DA98D}" presName="root2" presStyleCnt="0"/>
      <dgm:spPr/>
    </dgm:pt>
    <dgm:pt modelId="{3C27FC94-1D92-41FC-A9B8-7E89DCCAEB39}" type="pres">
      <dgm:prSet presAssocID="{7286C8AB-0D3E-4B1E-82E8-9FEB6B2DA98D}" presName="LevelTwoTextNode" presStyleLbl="node2" presStyleIdx="4" presStyleCnt="7">
        <dgm:presLayoutVars>
          <dgm:chPref val="3"/>
        </dgm:presLayoutVars>
      </dgm:prSet>
      <dgm:spPr/>
    </dgm:pt>
    <dgm:pt modelId="{E0B788AA-47FF-47BE-BD40-A3C0AC3CF468}" type="pres">
      <dgm:prSet presAssocID="{7286C8AB-0D3E-4B1E-82E8-9FEB6B2DA98D}" presName="level3hierChild" presStyleCnt="0"/>
      <dgm:spPr/>
    </dgm:pt>
    <dgm:pt modelId="{4480EDF0-2684-4F9B-8248-885F87F0C5A3}" type="pres">
      <dgm:prSet presAssocID="{7F9D940C-251A-4489-B217-4884B1E75417}" presName="conn2-1" presStyleLbl="parChTrans1D3" presStyleIdx="4" presStyleCnt="6"/>
      <dgm:spPr/>
    </dgm:pt>
    <dgm:pt modelId="{2115617D-35CA-4021-8734-05D28C149AFF}" type="pres">
      <dgm:prSet presAssocID="{7F9D940C-251A-4489-B217-4884B1E75417}" presName="connTx" presStyleLbl="parChTrans1D3" presStyleIdx="4" presStyleCnt="6"/>
      <dgm:spPr/>
    </dgm:pt>
    <dgm:pt modelId="{000DA933-4EFF-4711-81BF-FC50F3A71A3C}" type="pres">
      <dgm:prSet presAssocID="{CF1C3E10-7894-46D7-803F-9C588F00E694}" presName="root2" presStyleCnt="0"/>
      <dgm:spPr/>
    </dgm:pt>
    <dgm:pt modelId="{183E9FB8-DD88-412D-915C-0586A1E01799}" type="pres">
      <dgm:prSet presAssocID="{CF1C3E10-7894-46D7-803F-9C588F00E694}" presName="LevelTwoTextNode" presStyleLbl="node3" presStyleIdx="4" presStyleCnt="6" custLinFactNeighborX="76741" custLinFactNeighborY="-4385">
        <dgm:presLayoutVars>
          <dgm:chPref val="3"/>
        </dgm:presLayoutVars>
      </dgm:prSet>
      <dgm:spPr/>
    </dgm:pt>
    <dgm:pt modelId="{241151D7-7071-4746-97CF-00C0D95ACE2A}" type="pres">
      <dgm:prSet presAssocID="{CF1C3E10-7894-46D7-803F-9C588F00E694}" presName="level3hierChild" presStyleCnt="0"/>
      <dgm:spPr/>
    </dgm:pt>
    <dgm:pt modelId="{10C0BB8D-E22E-495A-B5DF-C573B0345882}" type="pres">
      <dgm:prSet presAssocID="{1B5AC278-8985-42C7-ABC4-D783D53DA855}" presName="conn2-1" presStyleLbl="parChTrans1D3" presStyleIdx="5" presStyleCnt="6"/>
      <dgm:spPr/>
    </dgm:pt>
    <dgm:pt modelId="{1D46F886-D511-475B-8591-38DD11B0E292}" type="pres">
      <dgm:prSet presAssocID="{1B5AC278-8985-42C7-ABC4-D783D53DA855}" presName="connTx" presStyleLbl="parChTrans1D3" presStyleIdx="5" presStyleCnt="6"/>
      <dgm:spPr/>
    </dgm:pt>
    <dgm:pt modelId="{A3B02F1D-52E6-4263-B9DB-0CDF0A927224}" type="pres">
      <dgm:prSet presAssocID="{C47D28BC-BDFF-4797-B465-E2F2B59ADD08}" presName="root2" presStyleCnt="0"/>
      <dgm:spPr/>
    </dgm:pt>
    <dgm:pt modelId="{F3BAF656-AE36-4BAC-9B00-C6A2067219B5}" type="pres">
      <dgm:prSet presAssocID="{C47D28BC-BDFF-4797-B465-E2F2B59ADD08}" presName="LevelTwoTextNode" presStyleLbl="node3" presStyleIdx="5" presStyleCnt="6" custLinFactNeighborX="76741" custLinFactNeighborY="-4385">
        <dgm:presLayoutVars>
          <dgm:chPref val="3"/>
        </dgm:presLayoutVars>
      </dgm:prSet>
      <dgm:spPr/>
    </dgm:pt>
    <dgm:pt modelId="{8A2185D1-93CA-453B-ACF4-63288322FAA5}" type="pres">
      <dgm:prSet presAssocID="{C47D28BC-BDFF-4797-B465-E2F2B59ADD08}" presName="level3hierChild" presStyleCnt="0"/>
      <dgm:spPr/>
    </dgm:pt>
    <dgm:pt modelId="{3D27A5EF-A2C6-44B8-8D4B-BECC9B651EAE}" type="pres">
      <dgm:prSet presAssocID="{7C195B7B-D279-4071-9280-9034D07D7701}" presName="conn2-1" presStyleLbl="parChTrans1D2" presStyleIdx="5" presStyleCnt="7"/>
      <dgm:spPr/>
    </dgm:pt>
    <dgm:pt modelId="{61D84003-1385-4841-AEC4-30F7A256883B}" type="pres">
      <dgm:prSet presAssocID="{7C195B7B-D279-4071-9280-9034D07D7701}" presName="connTx" presStyleLbl="parChTrans1D2" presStyleIdx="5" presStyleCnt="7"/>
      <dgm:spPr/>
    </dgm:pt>
    <dgm:pt modelId="{F1D94EE8-854A-4C74-AC86-23581B52DADB}" type="pres">
      <dgm:prSet presAssocID="{619CFDE1-A4D9-40BB-A06C-6FD3993E8C71}" presName="root2" presStyleCnt="0"/>
      <dgm:spPr/>
    </dgm:pt>
    <dgm:pt modelId="{A153C697-967E-4089-941C-E91EF9F58C96}" type="pres">
      <dgm:prSet presAssocID="{619CFDE1-A4D9-40BB-A06C-6FD3993E8C71}" presName="LevelTwoTextNode" presStyleLbl="node2" presStyleIdx="5" presStyleCnt="7">
        <dgm:presLayoutVars>
          <dgm:chPref val="3"/>
        </dgm:presLayoutVars>
      </dgm:prSet>
      <dgm:spPr/>
    </dgm:pt>
    <dgm:pt modelId="{4A097EF4-E525-41C5-9A8F-5851226E9935}" type="pres">
      <dgm:prSet presAssocID="{619CFDE1-A4D9-40BB-A06C-6FD3993E8C71}" presName="level3hierChild" presStyleCnt="0"/>
      <dgm:spPr/>
    </dgm:pt>
    <dgm:pt modelId="{8DD34222-9D7E-48EA-96F6-B7FBB7722783}" type="pres">
      <dgm:prSet presAssocID="{0FBF460C-A121-452B-8FAD-55C7154386A7}" presName="conn2-1" presStyleLbl="parChTrans1D2" presStyleIdx="6" presStyleCnt="7"/>
      <dgm:spPr/>
    </dgm:pt>
    <dgm:pt modelId="{AE099814-4D81-4E45-8134-EEFCF288553F}" type="pres">
      <dgm:prSet presAssocID="{0FBF460C-A121-452B-8FAD-55C7154386A7}" presName="connTx" presStyleLbl="parChTrans1D2" presStyleIdx="6" presStyleCnt="7"/>
      <dgm:spPr/>
    </dgm:pt>
    <dgm:pt modelId="{84E9632B-75AE-4E20-A0CB-3340A21D13EE}" type="pres">
      <dgm:prSet presAssocID="{DC71A74A-6B5F-4A75-93B1-504327EFE970}" presName="root2" presStyleCnt="0"/>
      <dgm:spPr/>
    </dgm:pt>
    <dgm:pt modelId="{03FF8B36-9565-42EF-B92A-FF3E2FCF61D1}" type="pres">
      <dgm:prSet presAssocID="{DC71A74A-6B5F-4A75-93B1-504327EFE970}" presName="LevelTwoTextNode" presStyleLbl="node2" presStyleIdx="6" presStyleCnt="7">
        <dgm:presLayoutVars>
          <dgm:chPref val="3"/>
        </dgm:presLayoutVars>
      </dgm:prSet>
      <dgm:spPr/>
    </dgm:pt>
    <dgm:pt modelId="{D0BD5AA1-C75D-4F1C-862F-81F4E54C50E0}" type="pres">
      <dgm:prSet presAssocID="{DC71A74A-6B5F-4A75-93B1-504327EFE970}" presName="level3hierChild" presStyleCnt="0"/>
      <dgm:spPr/>
    </dgm:pt>
  </dgm:ptLst>
  <dgm:cxnLst>
    <dgm:cxn modelId="{1B275904-028D-4FA7-ACB0-79352128C844}" srcId="{C336B892-D040-4BBE-84A2-E43E69206283}" destId="{A9E694DF-763F-44A8-B06E-97DD77A7C7D7}" srcOrd="0" destOrd="0" parTransId="{1B26E585-E947-4167-955F-30C9ACEE7D02}" sibTransId="{D898687F-9DCC-4182-B56D-954F737CD696}"/>
    <dgm:cxn modelId="{6D47D008-D014-4665-9A4B-A97C6BF231E0}" type="presOf" srcId="{D166A08C-EA0C-42DB-A14E-FDAE450BEE5E}" destId="{2A5E0271-95C7-4E92-AE06-2926EC9208F4}" srcOrd="0" destOrd="0" presId="urn:microsoft.com/office/officeart/2005/8/layout/hierarchy2"/>
    <dgm:cxn modelId="{464EC40D-E3FE-4525-873A-F571964D99C8}" type="presOf" srcId="{DFBDB9E5-40AC-4925-BB99-3E8407931ED9}" destId="{C6AA3624-B0AB-42EB-A3AD-9354FBE91531}" srcOrd="1" destOrd="0" presId="urn:microsoft.com/office/officeart/2005/8/layout/hierarchy2"/>
    <dgm:cxn modelId="{8F20BE11-884C-49A5-B311-09EEFD7E8BDD}" type="presOf" srcId="{7C195B7B-D279-4071-9280-9034D07D7701}" destId="{3D27A5EF-A2C6-44B8-8D4B-BECC9B651EAE}" srcOrd="0" destOrd="0" presId="urn:microsoft.com/office/officeart/2005/8/layout/hierarchy2"/>
    <dgm:cxn modelId="{C65EF91A-F697-4D0A-B34E-EDA9E27FE6EA}" type="presOf" srcId="{FE2198B3-E9B1-4CA7-9533-2D251B89E7E8}" destId="{36BE5E88-8EA0-4D63-A9C5-320952FE8A83}" srcOrd="1" destOrd="0" presId="urn:microsoft.com/office/officeart/2005/8/layout/hierarchy2"/>
    <dgm:cxn modelId="{53AF211F-32DC-4922-8A4D-D9273F7553AA}" type="presOf" srcId="{577EF327-1C64-4CC7-BD7B-77B39F3B6A1A}" destId="{A50BD5C9-1648-4A62-8BE7-C6A6941C9D3E}" srcOrd="0" destOrd="0" presId="urn:microsoft.com/office/officeart/2005/8/layout/hierarchy2"/>
    <dgm:cxn modelId="{3B478223-5DE8-4548-8B65-C8FC5B12C512}" type="presOf" srcId="{0CC4DB7A-9494-4295-A921-A6CED3996F65}" destId="{C10016B1-B100-4F9C-883B-44036B92FF8A}" srcOrd="0" destOrd="0" presId="urn:microsoft.com/office/officeart/2005/8/layout/hierarchy2"/>
    <dgm:cxn modelId="{A784EC25-167B-4AD9-93FD-91FA8766EB01}" type="presOf" srcId="{B5F3AE1B-94F4-4F85-ABB1-60C9104A90AE}" destId="{BFE990DC-8F96-4364-871D-462FD9A995E0}" srcOrd="0" destOrd="0" presId="urn:microsoft.com/office/officeart/2005/8/layout/hierarchy2"/>
    <dgm:cxn modelId="{A8304727-6745-44A2-AF14-697C235ED313}" srcId="{F9B48A2D-AB84-4368-8469-655DADDCD8C3}" destId="{577EF327-1C64-4CC7-BD7B-77B39F3B6A1A}" srcOrd="0" destOrd="0" parTransId="{FE2198B3-E9B1-4CA7-9533-2D251B89E7E8}" sibTransId="{BBCEB341-5A69-45D7-A686-01300862087B}"/>
    <dgm:cxn modelId="{F17ABC2A-AF78-43CD-99BA-5EA86F377AA0}" type="presOf" srcId="{FBA8D40C-1800-43C3-9D29-1EC013404B9D}" destId="{26B9D7ED-B7C9-4B8A-822D-0454148E188F}" srcOrd="1" destOrd="0" presId="urn:microsoft.com/office/officeart/2005/8/layout/hierarchy2"/>
    <dgm:cxn modelId="{F4E0532D-4FA9-4C96-964F-51B79C9D1B17}" srcId="{B5F3AE1B-94F4-4F85-ABB1-60C9104A90AE}" destId="{DF807130-1618-471E-A438-8CE4B6DA4838}" srcOrd="0" destOrd="0" parTransId="{E45CDF04-4A0A-442C-8B80-EF170EA043F7}" sibTransId="{5671264B-BA2A-45C0-B62E-5A7BE18B5881}"/>
    <dgm:cxn modelId="{841D242E-0D84-475F-9015-DD01561262AB}" type="presOf" srcId="{A9E694DF-763F-44A8-B06E-97DD77A7C7D7}" destId="{07E8E863-DB4D-4C30-AB4E-57E5C8752293}" srcOrd="0" destOrd="0" presId="urn:microsoft.com/office/officeart/2005/8/layout/hierarchy2"/>
    <dgm:cxn modelId="{998EC82E-8FBC-4C29-A997-8B272A4E99C8}" type="presOf" srcId="{E45CDF04-4A0A-442C-8B80-EF170EA043F7}" destId="{58021C72-633F-4713-994B-2F7F57591533}" srcOrd="0" destOrd="0" presId="urn:microsoft.com/office/officeart/2005/8/layout/hierarchy2"/>
    <dgm:cxn modelId="{8598FB31-FD5A-4C25-BE27-4D35EFF67DBA}" type="presOf" srcId="{CE18E2F4-6FA7-4FA7-BFA8-03793E0B635A}" destId="{C1E91801-EF5D-411E-BD2D-3A1263ADF3C4}" srcOrd="0" destOrd="0" presId="urn:microsoft.com/office/officeart/2005/8/layout/hierarchy2"/>
    <dgm:cxn modelId="{6F962635-E43B-40D8-9B9D-E6BB724AA968}" type="presOf" srcId="{7F9D940C-251A-4489-B217-4884B1E75417}" destId="{4480EDF0-2684-4F9B-8248-885F87F0C5A3}" srcOrd="0" destOrd="0" presId="urn:microsoft.com/office/officeart/2005/8/layout/hierarchy2"/>
    <dgm:cxn modelId="{C8EB8735-C3FF-4975-8567-798E6EEE6236}" type="presOf" srcId="{1B26E585-E947-4167-955F-30C9ACEE7D02}" destId="{BD387358-D629-4679-9858-2C1D8C276D09}" srcOrd="1" destOrd="0" presId="urn:microsoft.com/office/officeart/2005/8/layout/hierarchy2"/>
    <dgm:cxn modelId="{4ED70436-8CF0-4A23-8755-D39661E76BA4}" type="presOf" srcId="{7286C8AB-0D3E-4B1E-82E8-9FEB6B2DA98D}" destId="{3C27FC94-1D92-41FC-A9B8-7E89DCCAEB39}" srcOrd="0" destOrd="0" presId="urn:microsoft.com/office/officeart/2005/8/layout/hierarchy2"/>
    <dgm:cxn modelId="{A7600439-3846-4A70-9ED6-883327BAFEE7}" type="presOf" srcId="{DC71A74A-6B5F-4A75-93B1-504327EFE970}" destId="{03FF8B36-9565-42EF-B92A-FF3E2FCF61D1}" srcOrd="0" destOrd="0" presId="urn:microsoft.com/office/officeart/2005/8/layout/hierarchy2"/>
    <dgm:cxn modelId="{6B6D2563-3B3F-49D2-A165-ACBCA509E7B0}" type="presOf" srcId="{100A9A5F-D626-413C-BE1E-6D14ED9BA880}" destId="{1679D05B-8695-4EE5-8478-2EEC1B4D076A}" srcOrd="1" destOrd="0" presId="urn:microsoft.com/office/officeart/2005/8/layout/hierarchy2"/>
    <dgm:cxn modelId="{39460665-A16F-4A5E-ACDF-F4196CBC8364}" srcId="{F9B48A2D-AB84-4368-8469-655DADDCD8C3}" destId="{C336B892-D040-4BBE-84A2-E43E69206283}" srcOrd="2" destOrd="0" parTransId="{2E913266-5540-4792-AD0F-BC4AA2426054}" sibTransId="{F36D4997-7FBD-4E14-B55A-26389AC8CBCC}"/>
    <dgm:cxn modelId="{4E51E049-20D0-4C46-9FE7-D87086CED03B}" srcId="{F9B48A2D-AB84-4368-8469-655DADDCD8C3}" destId="{B5F3AE1B-94F4-4F85-ABB1-60C9104A90AE}" srcOrd="3" destOrd="0" parTransId="{100A9A5F-D626-413C-BE1E-6D14ED9BA880}" sibTransId="{AF5CADBC-7141-49F8-A4CB-7FE76E1ABBFC}"/>
    <dgm:cxn modelId="{6B58734A-83B3-4B83-8125-D6A2928967C6}" type="presOf" srcId="{100A9A5F-D626-413C-BE1E-6D14ED9BA880}" destId="{ABEE8FF0-9CAE-49DD-937D-65757ED9C5AB}" srcOrd="0" destOrd="0" presId="urn:microsoft.com/office/officeart/2005/8/layout/hierarchy2"/>
    <dgm:cxn modelId="{7932ED6A-B2D9-41E6-8F78-ADEF4FBAA9A6}" srcId="{F9B48A2D-AB84-4368-8469-655DADDCD8C3}" destId="{DC71A74A-6B5F-4A75-93B1-504327EFE970}" srcOrd="6" destOrd="0" parTransId="{0FBF460C-A121-452B-8FAD-55C7154386A7}" sibTransId="{C5E0EBE1-F91C-4745-B5C0-165E357A1D4B}"/>
    <dgm:cxn modelId="{0E21456F-9A7D-4897-9538-4AB038D434BA}" srcId="{F9B48A2D-AB84-4368-8469-655DADDCD8C3}" destId="{619CFDE1-A4D9-40BB-A06C-6FD3993E8C71}" srcOrd="5" destOrd="0" parTransId="{7C195B7B-D279-4071-9280-9034D07D7701}" sibTransId="{80C81BAD-B891-4F94-9365-D4CC63294589}"/>
    <dgm:cxn modelId="{97711750-8473-421F-85BE-6C52538BB888}" type="presOf" srcId="{1B5AC278-8985-42C7-ABC4-D783D53DA855}" destId="{1D46F886-D511-475B-8591-38DD11B0E292}" srcOrd="1" destOrd="0" presId="urn:microsoft.com/office/officeart/2005/8/layout/hierarchy2"/>
    <dgm:cxn modelId="{2C5C0752-C490-49A6-93CD-5CB40E028B67}" type="presOf" srcId="{E45CDF04-4A0A-442C-8B80-EF170EA043F7}" destId="{E998B00C-2F1D-426D-9B8B-1A6D622DBC31}" srcOrd="1" destOrd="0" presId="urn:microsoft.com/office/officeart/2005/8/layout/hierarchy2"/>
    <dgm:cxn modelId="{D9A3FD52-29E4-4E7C-AC0D-5B6D22A21AFE}" srcId="{7286C8AB-0D3E-4B1E-82E8-9FEB6B2DA98D}" destId="{C47D28BC-BDFF-4797-B465-E2F2B59ADD08}" srcOrd="1" destOrd="0" parTransId="{1B5AC278-8985-42C7-ABC4-D783D53DA855}" sibTransId="{2CAC28A3-EC8B-43BB-8A11-D2E9277B5BFD}"/>
    <dgm:cxn modelId="{51740958-ACC6-45E9-8E26-E8AF73C67844}" type="presOf" srcId="{7F9D940C-251A-4489-B217-4884B1E75417}" destId="{2115617D-35CA-4021-8734-05D28C149AFF}" srcOrd="1" destOrd="0" presId="urn:microsoft.com/office/officeart/2005/8/layout/hierarchy2"/>
    <dgm:cxn modelId="{55B7705A-E659-4C7C-B1ED-3409F16BA1A8}" type="presOf" srcId="{F9B48A2D-AB84-4368-8469-655DADDCD8C3}" destId="{8D016967-68B0-442B-8465-4B3E88018911}" srcOrd="0" destOrd="0" presId="urn:microsoft.com/office/officeart/2005/8/layout/hierarchy2"/>
    <dgm:cxn modelId="{658D957B-066D-4FA7-962F-2BD30D26C416}" srcId="{577EF327-1C64-4CC7-BD7B-77B39F3B6A1A}" destId="{3AE88665-8999-42E7-85D3-4BC1B51EA668}" srcOrd="1" destOrd="0" parTransId="{41068361-53AE-41DF-A6FD-CE0E97F0E155}" sibTransId="{37EF3ABC-28A2-4ADB-992B-A05AC80253EE}"/>
    <dgm:cxn modelId="{2133577F-D396-4773-ABAD-8C72C889EBF4}" srcId="{F9B48A2D-AB84-4368-8469-655DADDCD8C3}" destId="{7286C8AB-0D3E-4B1E-82E8-9FEB6B2DA98D}" srcOrd="4" destOrd="0" parTransId="{97F79E98-65F5-4CDB-832C-CF1D09D1BDF8}" sibTransId="{7B1F093E-50C5-4E7A-8DAA-A50825AD2445}"/>
    <dgm:cxn modelId="{87EF5987-CBDB-48F8-8162-E97BA4A4D8E1}" type="presOf" srcId="{C336B892-D040-4BBE-84A2-E43E69206283}" destId="{E55C6929-57DB-4108-92BD-0D7C980DC365}" srcOrd="0" destOrd="0" presId="urn:microsoft.com/office/officeart/2005/8/layout/hierarchy2"/>
    <dgm:cxn modelId="{9462518A-944E-4822-9E82-F30A364637A6}" srcId="{3AE88665-8999-42E7-85D3-4BC1B51EA668}" destId="{CE18E2F4-6FA7-4FA7-BFA8-03793E0B635A}" srcOrd="0" destOrd="0" parTransId="{FBA8D40C-1800-43C3-9D29-1EC013404B9D}" sibTransId="{86CE19A2-5752-4576-9B0C-E5AECCC9425B}"/>
    <dgm:cxn modelId="{367B9E91-19B6-4E27-BDC2-A2B80ADE1788}" type="presOf" srcId="{0FBF460C-A121-452B-8FAD-55C7154386A7}" destId="{AE099814-4D81-4E45-8134-EEFCF288553F}" srcOrd="1" destOrd="0" presId="urn:microsoft.com/office/officeart/2005/8/layout/hierarchy2"/>
    <dgm:cxn modelId="{6E24F595-7CDE-449B-8AED-E9272049BCF7}" type="presOf" srcId="{67D46292-FB37-4E60-821D-8CA4B2CB02F2}" destId="{57FF9FD4-2829-4ABC-92C9-4648E770F57F}" srcOrd="0" destOrd="0" presId="urn:microsoft.com/office/officeart/2005/8/layout/hierarchy2"/>
    <dgm:cxn modelId="{C431EE96-0D95-426C-B788-5358733CEFAF}" type="presOf" srcId="{41068361-53AE-41DF-A6FD-CE0E97F0E155}" destId="{0AE39CB0-1430-4D98-8DC0-381473AB1B35}" srcOrd="1" destOrd="0" presId="urn:microsoft.com/office/officeart/2005/8/layout/hierarchy2"/>
    <dgm:cxn modelId="{D338B999-E01B-4F38-8109-3628E0EEDB63}" type="presOf" srcId="{0FBF460C-A121-452B-8FAD-55C7154386A7}" destId="{8DD34222-9D7E-48EA-96F6-B7FBB7722783}" srcOrd="0" destOrd="0" presId="urn:microsoft.com/office/officeart/2005/8/layout/hierarchy2"/>
    <dgm:cxn modelId="{2732029B-2353-4241-9956-676C4AC9D65F}" srcId="{7286C8AB-0D3E-4B1E-82E8-9FEB6B2DA98D}" destId="{CF1C3E10-7894-46D7-803F-9C588F00E694}" srcOrd="0" destOrd="0" parTransId="{7F9D940C-251A-4489-B217-4884B1E75417}" sibTransId="{DCD5A021-CFA6-4A67-A415-D8AA3BC2F9FD}"/>
    <dgm:cxn modelId="{2EB5FF9C-8AF0-4F7B-96F1-9556410843D9}" type="presOf" srcId="{DF807130-1618-471E-A438-8CE4B6DA4838}" destId="{56098EA1-AB69-41CB-A200-9A0493AA58A3}" srcOrd="0" destOrd="0" presId="urn:microsoft.com/office/officeart/2005/8/layout/hierarchy2"/>
    <dgm:cxn modelId="{C64F74A0-AE4F-49F6-8102-074CDB23AE84}" type="presOf" srcId="{FBA8D40C-1800-43C3-9D29-1EC013404B9D}" destId="{1D5A46B0-0E60-4998-8CFF-D6B376346620}" srcOrd="0" destOrd="0" presId="urn:microsoft.com/office/officeart/2005/8/layout/hierarchy2"/>
    <dgm:cxn modelId="{CB88A1A3-AEE6-402E-B19D-C7307EE339CD}" srcId="{0CC4DB7A-9494-4295-A921-A6CED3996F65}" destId="{F9B48A2D-AB84-4368-8469-655DADDCD8C3}" srcOrd="0" destOrd="0" parTransId="{55DD0895-5C84-4D9A-AC78-81246C474A6C}" sibTransId="{1300F2BD-DED7-4E77-AD24-F0C2199219BA}"/>
    <dgm:cxn modelId="{AE349CAC-E0D3-4C89-B14A-33AB8A941833}" type="presOf" srcId="{7C195B7B-D279-4071-9280-9034D07D7701}" destId="{61D84003-1385-4841-AEC4-30F7A256883B}" srcOrd="1" destOrd="0" presId="urn:microsoft.com/office/officeart/2005/8/layout/hierarchy2"/>
    <dgm:cxn modelId="{EEED1AB3-2C52-4E68-BA40-9D84574ED043}" type="presOf" srcId="{619CFDE1-A4D9-40BB-A06C-6FD3993E8C71}" destId="{A153C697-967E-4089-941C-E91EF9F58C96}" srcOrd="0" destOrd="0" presId="urn:microsoft.com/office/officeart/2005/8/layout/hierarchy2"/>
    <dgm:cxn modelId="{14C3BBB5-3306-4AF6-A3D2-5864559980A2}" type="presOf" srcId="{DFBDB9E5-40AC-4925-BB99-3E8407931ED9}" destId="{6C8F5A4D-3E32-4DC6-A88B-44E0D3790506}" srcOrd="0" destOrd="0" presId="urn:microsoft.com/office/officeart/2005/8/layout/hierarchy2"/>
    <dgm:cxn modelId="{B72954B6-B675-4558-BC1A-E310669F628C}" type="presOf" srcId="{1B26E585-E947-4167-955F-30C9ACEE7D02}" destId="{DADCDF2B-B738-4B23-982A-365FC7B156A0}" srcOrd="0" destOrd="0" presId="urn:microsoft.com/office/officeart/2005/8/layout/hierarchy2"/>
    <dgm:cxn modelId="{01AB06C1-D31E-474C-BD54-AADD6D3E3E9B}" srcId="{F9B48A2D-AB84-4368-8469-655DADDCD8C3}" destId="{695680DC-9A0E-48D5-8E8E-8305DB117AFE}" srcOrd="1" destOrd="0" parTransId="{DFBDB9E5-40AC-4925-BB99-3E8407931ED9}" sibTransId="{3B58E1E2-4CD4-46EC-B934-CBB6523DCC08}"/>
    <dgm:cxn modelId="{0D78BBC8-3279-46C0-ABDE-BA62CC9B5CF3}" type="presOf" srcId="{CF1C3E10-7894-46D7-803F-9C588F00E694}" destId="{183E9FB8-DD88-412D-915C-0586A1E01799}" srcOrd="0" destOrd="0" presId="urn:microsoft.com/office/officeart/2005/8/layout/hierarchy2"/>
    <dgm:cxn modelId="{B2F20AC9-3891-46BF-A8E4-B1F2221F1A83}" type="presOf" srcId="{97F79E98-65F5-4CDB-832C-CF1D09D1BDF8}" destId="{BAFCF60D-F436-496F-B0C4-C06169D17D4D}" srcOrd="1" destOrd="0" presId="urn:microsoft.com/office/officeart/2005/8/layout/hierarchy2"/>
    <dgm:cxn modelId="{5D896DC9-D20C-4051-939C-5EC247601D4A}" type="presOf" srcId="{C47D28BC-BDFF-4797-B465-E2F2B59ADD08}" destId="{F3BAF656-AE36-4BAC-9B00-C6A2067219B5}" srcOrd="0" destOrd="0" presId="urn:microsoft.com/office/officeart/2005/8/layout/hierarchy2"/>
    <dgm:cxn modelId="{06A7B0C9-5ADE-4650-B8C6-2CEC1516169A}" type="presOf" srcId="{FE2198B3-E9B1-4CA7-9533-2D251B89E7E8}" destId="{E29E551D-0445-4459-9F52-8D364AAA840E}" srcOrd="0" destOrd="0" presId="urn:microsoft.com/office/officeart/2005/8/layout/hierarchy2"/>
    <dgm:cxn modelId="{68AE99D0-9843-42E4-AAA2-FD3EE8800952}" type="presOf" srcId="{1B5AC278-8985-42C7-ABC4-D783D53DA855}" destId="{10C0BB8D-E22E-495A-B5DF-C573B0345882}" srcOrd="0" destOrd="0" presId="urn:microsoft.com/office/officeart/2005/8/layout/hierarchy2"/>
    <dgm:cxn modelId="{EC3DDED1-7065-4195-A2AF-C0CC8CC2A29F}" type="presOf" srcId="{695680DC-9A0E-48D5-8E8E-8305DB117AFE}" destId="{D788AF6E-E5E4-46FA-BB25-CCE585083A6F}" srcOrd="0" destOrd="0" presId="urn:microsoft.com/office/officeart/2005/8/layout/hierarchy2"/>
    <dgm:cxn modelId="{C207D3D2-78FD-4787-912F-493A87D6DD13}" type="presOf" srcId="{2E913266-5540-4792-AD0F-BC4AA2426054}" destId="{5D41EE9B-47F9-40B6-B8E6-306FDE87F824}" srcOrd="1" destOrd="0" presId="urn:microsoft.com/office/officeart/2005/8/layout/hierarchy2"/>
    <dgm:cxn modelId="{0ACB0DD3-7BF8-4BC9-930D-DD11DE5853AC}" type="presOf" srcId="{3AE88665-8999-42E7-85D3-4BC1B51EA668}" destId="{0AE81B8E-28AA-471A-9E0E-A3B21CD115FE}" srcOrd="0" destOrd="0" presId="urn:microsoft.com/office/officeart/2005/8/layout/hierarchy2"/>
    <dgm:cxn modelId="{130310D6-2938-49F4-9998-9687F2148967}" type="presOf" srcId="{97F79E98-65F5-4CDB-832C-CF1D09D1BDF8}" destId="{FF17FA80-9E8E-40A3-A4E8-82FE1E326785}" srcOrd="0" destOrd="0" presId="urn:microsoft.com/office/officeart/2005/8/layout/hierarchy2"/>
    <dgm:cxn modelId="{D4A248D9-7AC5-404E-9ACA-4CB902E8A14C}" type="presOf" srcId="{2E913266-5540-4792-AD0F-BC4AA2426054}" destId="{91CC2CD2-23B0-4A70-B0F5-641AA018057F}" srcOrd="0" destOrd="0" presId="urn:microsoft.com/office/officeart/2005/8/layout/hierarchy2"/>
    <dgm:cxn modelId="{13166EE7-FDF1-4C03-AF6A-526F59FBBF0B}" type="presOf" srcId="{67D46292-FB37-4E60-821D-8CA4B2CB02F2}" destId="{9E4474D8-AD90-4450-815B-7B9D22D81DA9}" srcOrd="1" destOrd="0" presId="urn:microsoft.com/office/officeart/2005/8/layout/hierarchy2"/>
    <dgm:cxn modelId="{9BF1EDFA-E6B5-4253-BACF-6B4EA50FB9BC}" srcId="{577EF327-1C64-4CC7-BD7B-77B39F3B6A1A}" destId="{D166A08C-EA0C-42DB-A14E-FDAE450BEE5E}" srcOrd="0" destOrd="0" parTransId="{67D46292-FB37-4E60-821D-8CA4B2CB02F2}" sibTransId="{05120E7E-2969-4DB5-98E3-713D90C503F0}"/>
    <dgm:cxn modelId="{105B61FD-B4A9-42CB-8C73-3D5E7FFF4F1F}" type="presOf" srcId="{41068361-53AE-41DF-A6FD-CE0E97F0E155}" destId="{1DF478C8-F51A-4148-91B5-A32480D50702}" srcOrd="0" destOrd="0" presId="urn:microsoft.com/office/officeart/2005/8/layout/hierarchy2"/>
    <dgm:cxn modelId="{184AC63C-6DC2-4414-86B3-C7021DC88555}" type="presParOf" srcId="{C10016B1-B100-4F9C-883B-44036B92FF8A}" destId="{FBBD5D97-1197-4D44-BB85-276E8C2E4704}" srcOrd="0" destOrd="0" presId="urn:microsoft.com/office/officeart/2005/8/layout/hierarchy2"/>
    <dgm:cxn modelId="{B39ACBC3-86B9-4F1A-AB96-89D23E53D83E}" type="presParOf" srcId="{FBBD5D97-1197-4D44-BB85-276E8C2E4704}" destId="{8D016967-68B0-442B-8465-4B3E88018911}" srcOrd="0" destOrd="0" presId="urn:microsoft.com/office/officeart/2005/8/layout/hierarchy2"/>
    <dgm:cxn modelId="{F47BF2AE-7B2F-42CD-9DC1-17C8F76B1805}" type="presParOf" srcId="{FBBD5D97-1197-4D44-BB85-276E8C2E4704}" destId="{FF138A90-2B13-4987-9906-0315E4BFFF47}" srcOrd="1" destOrd="0" presId="urn:microsoft.com/office/officeart/2005/8/layout/hierarchy2"/>
    <dgm:cxn modelId="{6EC0BC6D-BB59-4A02-B950-A6986B65C248}" type="presParOf" srcId="{FF138A90-2B13-4987-9906-0315E4BFFF47}" destId="{E29E551D-0445-4459-9F52-8D364AAA840E}" srcOrd="0" destOrd="0" presId="urn:microsoft.com/office/officeart/2005/8/layout/hierarchy2"/>
    <dgm:cxn modelId="{174405E0-81AF-4565-86D5-C786FF062B0E}" type="presParOf" srcId="{E29E551D-0445-4459-9F52-8D364AAA840E}" destId="{36BE5E88-8EA0-4D63-A9C5-320952FE8A83}" srcOrd="0" destOrd="0" presId="urn:microsoft.com/office/officeart/2005/8/layout/hierarchy2"/>
    <dgm:cxn modelId="{C5496F01-457A-4C0F-9B11-D6A1B3289ED2}" type="presParOf" srcId="{FF138A90-2B13-4987-9906-0315E4BFFF47}" destId="{ECC1E639-B935-4DE8-A986-BB7125F66150}" srcOrd="1" destOrd="0" presId="urn:microsoft.com/office/officeart/2005/8/layout/hierarchy2"/>
    <dgm:cxn modelId="{B40A45A7-75E2-4386-90C1-74C4F8A122FF}" type="presParOf" srcId="{ECC1E639-B935-4DE8-A986-BB7125F66150}" destId="{A50BD5C9-1648-4A62-8BE7-C6A6941C9D3E}" srcOrd="0" destOrd="0" presId="urn:microsoft.com/office/officeart/2005/8/layout/hierarchy2"/>
    <dgm:cxn modelId="{152ED122-01E9-49BE-83D4-407AFC4457E8}" type="presParOf" srcId="{ECC1E639-B935-4DE8-A986-BB7125F66150}" destId="{F9AA7EB7-2DDF-4D0B-B3C5-D6BE2864A4B1}" srcOrd="1" destOrd="0" presId="urn:microsoft.com/office/officeart/2005/8/layout/hierarchy2"/>
    <dgm:cxn modelId="{9E3E09A1-D0EA-4C9D-8986-4A577782223F}" type="presParOf" srcId="{F9AA7EB7-2DDF-4D0B-B3C5-D6BE2864A4B1}" destId="{57FF9FD4-2829-4ABC-92C9-4648E770F57F}" srcOrd="0" destOrd="0" presId="urn:microsoft.com/office/officeart/2005/8/layout/hierarchy2"/>
    <dgm:cxn modelId="{7B95B917-DAB7-48D7-B963-127E3831869B}" type="presParOf" srcId="{57FF9FD4-2829-4ABC-92C9-4648E770F57F}" destId="{9E4474D8-AD90-4450-815B-7B9D22D81DA9}" srcOrd="0" destOrd="0" presId="urn:microsoft.com/office/officeart/2005/8/layout/hierarchy2"/>
    <dgm:cxn modelId="{6FD911A4-3534-4977-89A0-7400B75BD72C}" type="presParOf" srcId="{F9AA7EB7-2DDF-4D0B-B3C5-D6BE2864A4B1}" destId="{34063388-BBEC-48E6-8D73-A0DAC4CAAC59}" srcOrd="1" destOrd="0" presId="urn:microsoft.com/office/officeart/2005/8/layout/hierarchy2"/>
    <dgm:cxn modelId="{A50ABE6E-2F9B-4139-A970-C0E6887F5BFB}" type="presParOf" srcId="{34063388-BBEC-48E6-8D73-A0DAC4CAAC59}" destId="{2A5E0271-95C7-4E92-AE06-2926EC9208F4}" srcOrd="0" destOrd="0" presId="urn:microsoft.com/office/officeart/2005/8/layout/hierarchy2"/>
    <dgm:cxn modelId="{2D6F48A0-0EED-4124-BE51-7137F0D59FA9}" type="presParOf" srcId="{34063388-BBEC-48E6-8D73-A0DAC4CAAC59}" destId="{7A8DCAAD-8C8B-42C7-9C43-A96A8A78B882}" srcOrd="1" destOrd="0" presId="urn:microsoft.com/office/officeart/2005/8/layout/hierarchy2"/>
    <dgm:cxn modelId="{DC3090D3-ADDE-4140-9CF7-DB0435FD7776}" type="presParOf" srcId="{F9AA7EB7-2DDF-4D0B-B3C5-D6BE2864A4B1}" destId="{1DF478C8-F51A-4148-91B5-A32480D50702}" srcOrd="2" destOrd="0" presId="urn:microsoft.com/office/officeart/2005/8/layout/hierarchy2"/>
    <dgm:cxn modelId="{CA74D985-BBE3-4D85-8FDE-0B56B60B523B}" type="presParOf" srcId="{1DF478C8-F51A-4148-91B5-A32480D50702}" destId="{0AE39CB0-1430-4D98-8DC0-381473AB1B35}" srcOrd="0" destOrd="0" presId="urn:microsoft.com/office/officeart/2005/8/layout/hierarchy2"/>
    <dgm:cxn modelId="{AA5417FC-CFAB-42CE-ACAF-8D009DC7A0E3}" type="presParOf" srcId="{F9AA7EB7-2DDF-4D0B-B3C5-D6BE2864A4B1}" destId="{000CC847-11ED-42DD-9FD7-423D6FFBD154}" srcOrd="3" destOrd="0" presId="urn:microsoft.com/office/officeart/2005/8/layout/hierarchy2"/>
    <dgm:cxn modelId="{536BF7F8-491A-44F1-9C2C-C504DB7FF30B}" type="presParOf" srcId="{000CC847-11ED-42DD-9FD7-423D6FFBD154}" destId="{0AE81B8E-28AA-471A-9E0E-A3B21CD115FE}" srcOrd="0" destOrd="0" presId="urn:microsoft.com/office/officeart/2005/8/layout/hierarchy2"/>
    <dgm:cxn modelId="{F94FB243-350B-45F9-8D87-18296A6C3410}" type="presParOf" srcId="{000CC847-11ED-42DD-9FD7-423D6FFBD154}" destId="{A7A49572-D7AC-4F80-9F9A-01E9FBD17174}" srcOrd="1" destOrd="0" presId="urn:microsoft.com/office/officeart/2005/8/layout/hierarchy2"/>
    <dgm:cxn modelId="{51CD5FFD-A0B7-419D-895F-0086ABCFC930}" type="presParOf" srcId="{A7A49572-D7AC-4F80-9F9A-01E9FBD17174}" destId="{1D5A46B0-0E60-4998-8CFF-D6B376346620}" srcOrd="0" destOrd="0" presId="urn:microsoft.com/office/officeart/2005/8/layout/hierarchy2"/>
    <dgm:cxn modelId="{F0F212D1-CC2D-4EFD-91BA-1CD6C4064131}" type="presParOf" srcId="{1D5A46B0-0E60-4998-8CFF-D6B376346620}" destId="{26B9D7ED-B7C9-4B8A-822D-0454148E188F}" srcOrd="0" destOrd="0" presId="urn:microsoft.com/office/officeart/2005/8/layout/hierarchy2"/>
    <dgm:cxn modelId="{093B4D2B-6514-454B-939F-F4ECECA618B6}" type="presParOf" srcId="{A7A49572-D7AC-4F80-9F9A-01E9FBD17174}" destId="{2418C818-B977-41B1-8941-C912DB155376}" srcOrd="1" destOrd="0" presId="urn:microsoft.com/office/officeart/2005/8/layout/hierarchy2"/>
    <dgm:cxn modelId="{57C974F6-553B-4E69-9495-96DBE037CC15}" type="presParOf" srcId="{2418C818-B977-41B1-8941-C912DB155376}" destId="{C1E91801-EF5D-411E-BD2D-3A1263ADF3C4}" srcOrd="0" destOrd="0" presId="urn:microsoft.com/office/officeart/2005/8/layout/hierarchy2"/>
    <dgm:cxn modelId="{CFC4C3B9-E73F-4A37-ADDB-17D08968526C}" type="presParOf" srcId="{2418C818-B977-41B1-8941-C912DB155376}" destId="{09EE9E6F-03CE-482C-94F6-67A23F1EFE93}" srcOrd="1" destOrd="0" presId="urn:microsoft.com/office/officeart/2005/8/layout/hierarchy2"/>
    <dgm:cxn modelId="{D9BF903C-343B-40D0-A986-E6FB4C2D3B02}" type="presParOf" srcId="{FF138A90-2B13-4987-9906-0315E4BFFF47}" destId="{6C8F5A4D-3E32-4DC6-A88B-44E0D3790506}" srcOrd="2" destOrd="0" presId="urn:microsoft.com/office/officeart/2005/8/layout/hierarchy2"/>
    <dgm:cxn modelId="{BF280F81-5541-46D2-B649-3A1C1B3AFE4C}" type="presParOf" srcId="{6C8F5A4D-3E32-4DC6-A88B-44E0D3790506}" destId="{C6AA3624-B0AB-42EB-A3AD-9354FBE91531}" srcOrd="0" destOrd="0" presId="urn:microsoft.com/office/officeart/2005/8/layout/hierarchy2"/>
    <dgm:cxn modelId="{A62C47D8-C96E-4B5F-969F-81B9D6A38AA3}" type="presParOf" srcId="{FF138A90-2B13-4987-9906-0315E4BFFF47}" destId="{C8A58D1C-0F86-48F7-B932-B1FEF011B8FE}" srcOrd="3" destOrd="0" presId="urn:microsoft.com/office/officeart/2005/8/layout/hierarchy2"/>
    <dgm:cxn modelId="{2803E616-E566-4F9B-A0D3-6B5B155613AB}" type="presParOf" srcId="{C8A58D1C-0F86-48F7-B932-B1FEF011B8FE}" destId="{D788AF6E-E5E4-46FA-BB25-CCE585083A6F}" srcOrd="0" destOrd="0" presId="urn:microsoft.com/office/officeart/2005/8/layout/hierarchy2"/>
    <dgm:cxn modelId="{C5BB5DF4-5FA5-434E-B1B8-CC9B0B5A4A20}" type="presParOf" srcId="{C8A58D1C-0F86-48F7-B932-B1FEF011B8FE}" destId="{EF5795A6-E3A3-4367-8CAC-F38B6113684F}" srcOrd="1" destOrd="0" presId="urn:microsoft.com/office/officeart/2005/8/layout/hierarchy2"/>
    <dgm:cxn modelId="{D84AD4AB-22AE-472F-866D-B069FB38754A}" type="presParOf" srcId="{FF138A90-2B13-4987-9906-0315E4BFFF47}" destId="{91CC2CD2-23B0-4A70-B0F5-641AA018057F}" srcOrd="4" destOrd="0" presId="urn:microsoft.com/office/officeart/2005/8/layout/hierarchy2"/>
    <dgm:cxn modelId="{278E6403-B1F4-4C1F-AAD6-3E3163000428}" type="presParOf" srcId="{91CC2CD2-23B0-4A70-B0F5-641AA018057F}" destId="{5D41EE9B-47F9-40B6-B8E6-306FDE87F824}" srcOrd="0" destOrd="0" presId="urn:microsoft.com/office/officeart/2005/8/layout/hierarchy2"/>
    <dgm:cxn modelId="{B8FB89D1-5FF9-451A-856A-D2703BFFFB21}" type="presParOf" srcId="{FF138A90-2B13-4987-9906-0315E4BFFF47}" destId="{194BCD8F-6BBA-4CE1-9595-74CFBC87DE62}" srcOrd="5" destOrd="0" presId="urn:microsoft.com/office/officeart/2005/8/layout/hierarchy2"/>
    <dgm:cxn modelId="{88F2CA66-B657-482C-866D-1E271AD83E7B}" type="presParOf" srcId="{194BCD8F-6BBA-4CE1-9595-74CFBC87DE62}" destId="{E55C6929-57DB-4108-92BD-0D7C980DC365}" srcOrd="0" destOrd="0" presId="urn:microsoft.com/office/officeart/2005/8/layout/hierarchy2"/>
    <dgm:cxn modelId="{20473403-895F-45FE-901F-13BBB5CD3D81}" type="presParOf" srcId="{194BCD8F-6BBA-4CE1-9595-74CFBC87DE62}" destId="{852D709B-2F35-44FB-8A99-7D9D8573B10E}" srcOrd="1" destOrd="0" presId="urn:microsoft.com/office/officeart/2005/8/layout/hierarchy2"/>
    <dgm:cxn modelId="{BBFC9A44-DF50-4A21-8E6C-2ECB13C14F00}" type="presParOf" srcId="{852D709B-2F35-44FB-8A99-7D9D8573B10E}" destId="{DADCDF2B-B738-4B23-982A-365FC7B156A0}" srcOrd="0" destOrd="0" presId="urn:microsoft.com/office/officeart/2005/8/layout/hierarchy2"/>
    <dgm:cxn modelId="{9049C9FC-5CB6-49D8-905C-84595CCDFBAF}" type="presParOf" srcId="{DADCDF2B-B738-4B23-982A-365FC7B156A0}" destId="{BD387358-D629-4679-9858-2C1D8C276D09}" srcOrd="0" destOrd="0" presId="urn:microsoft.com/office/officeart/2005/8/layout/hierarchy2"/>
    <dgm:cxn modelId="{6BB7CD97-F1C9-420D-99E7-EE30503CD574}" type="presParOf" srcId="{852D709B-2F35-44FB-8A99-7D9D8573B10E}" destId="{5823F9E8-AA32-4253-AF72-5AF4289E59D3}" srcOrd="1" destOrd="0" presId="urn:microsoft.com/office/officeart/2005/8/layout/hierarchy2"/>
    <dgm:cxn modelId="{1E964A8C-4818-497A-8DE3-E51FFD408BFC}" type="presParOf" srcId="{5823F9E8-AA32-4253-AF72-5AF4289E59D3}" destId="{07E8E863-DB4D-4C30-AB4E-57E5C8752293}" srcOrd="0" destOrd="0" presId="urn:microsoft.com/office/officeart/2005/8/layout/hierarchy2"/>
    <dgm:cxn modelId="{621E55F6-FDF3-441E-9F41-6EA17679A101}" type="presParOf" srcId="{5823F9E8-AA32-4253-AF72-5AF4289E59D3}" destId="{D954C2E9-9BC1-4EDE-8F09-70FE7228F4EF}" srcOrd="1" destOrd="0" presId="urn:microsoft.com/office/officeart/2005/8/layout/hierarchy2"/>
    <dgm:cxn modelId="{C3424F57-B91F-4912-93E9-30B192F2A977}" type="presParOf" srcId="{FF138A90-2B13-4987-9906-0315E4BFFF47}" destId="{ABEE8FF0-9CAE-49DD-937D-65757ED9C5AB}" srcOrd="6" destOrd="0" presId="urn:microsoft.com/office/officeart/2005/8/layout/hierarchy2"/>
    <dgm:cxn modelId="{637CC7DA-9C25-4273-8EA1-6E67816D5BF0}" type="presParOf" srcId="{ABEE8FF0-9CAE-49DD-937D-65757ED9C5AB}" destId="{1679D05B-8695-4EE5-8478-2EEC1B4D076A}" srcOrd="0" destOrd="0" presId="urn:microsoft.com/office/officeart/2005/8/layout/hierarchy2"/>
    <dgm:cxn modelId="{9A3BA3ED-E393-481C-9E52-79F6CADB3BD6}" type="presParOf" srcId="{FF138A90-2B13-4987-9906-0315E4BFFF47}" destId="{34133D8A-E04B-4678-A9EE-F16DDE592A4B}" srcOrd="7" destOrd="0" presId="urn:microsoft.com/office/officeart/2005/8/layout/hierarchy2"/>
    <dgm:cxn modelId="{31340ECF-C705-41E9-BE92-06B2906F2D60}" type="presParOf" srcId="{34133D8A-E04B-4678-A9EE-F16DDE592A4B}" destId="{BFE990DC-8F96-4364-871D-462FD9A995E0}" srcOrd="0" destOrd="0" presId="urn:microsoft.com/office/officeart/2005/8/layout/hierarchy2"/>
    <dgm:cxn modelId="{D5CA7C1D-31CB-407B-BBCC-FE0F9C8DE850}" type="presParOf" srcId="{34133D8A-E04B-4678-A9EE-F16DDE592A4B}" destId="{EFE40867-A8CA-4B1B-AAEC-59EB9C8A1788}" srcOrd="1" destOrd="0" presId="urn:microsoft.com/office/officeart/2005/8/layout/hierarchy2"/>
    <dgm:cxn modelId="{A4E34066-E418-44F7-87E5-7A2C47CB3B5A}" type="presParOf" srcId="{EFE40867-A8CA-4B1B-AAEC-59EB9C8A1788}" destId="{58021C72-633F-4713-994B-2F7F57591533}" srcOrd="0" destOrd="0" presId="urn:microsoft.com/office/officeart/2005/8/layout/hierarchy2"/>
    <dgm:cxn modelId="{EDAAB51C-E94E-4BA2-8C70-AF24ACF3E0CB}" type="presParOf" srcId="{58021C72-633F-4713-994B-2F7F57591533}" destId="{E998B00C-2F1D-426D-9B8B-1A6D622DBC31}" srcOrd="0" destOrd="0" presId="urn:microsoft.com/office/officeart/2005/8/layout/hierarchy2"/>
    <dgm:cxn modelId="{DDE13AD9-4CB7-4D0B-B2D5-3939628DAA05}" type="presParOf" srcId="{EFE40867-A8CA-4B1B-AAEC-59EB9C8A1788}" destId="{D05F9E62-91BD-4707-8C2E-B9456038D54F}" srcOrd="1" destOrd="0" presId="urn:microsoft.com/office/officeart/2005/8/layout/hierarchy2"/>
    <dgm:cxn modelId="{3C913A21-6509-4D0B-8E7B-B08F67C82D6F}" type="presParOf" srcId="{D05F9E62-91BD-4707-8C2E-B9456038D54F}" destId="{56098EA1-AB69-41CB-A200-9A0493AA58A3}" srcOrd="0" destOrd="0" presId="urn:microsoft.com/office/officeart/2005/8/layout/hierarchy2"/>
    <dgm:cxn modelId="{8C775B8F-7A28-48C0-9815-3E6664844A26}" type="presParOf" srcId="{D05F9E62-91BD-4707-8C2E-B9456038D54F}" destId="{0DAD4A8D-2664-4846-9CFA-BFA8702432C8}" srcOrd="1" destOrd="0" presId="urn:microsoft.com/office/officeart/2005/8/layout/hierarchy2"/>
    <dgm:cxn modelId="{877F5F4F-BC26-44B5-A0F8-F41E85D3C13A}" type="presParOf" srcId="{FF138A90-2B13-4987-9906-0315E4BFFF47}" destId="{FF17FA80-9E8E-40A3-A4E8-82FE1E326785}" srcOrd="8" destOrd="0" presId="urn:microsoft.com/office/officeart/2005/8/layout/hierarchy2"/>
    <dgm:cxn modelId="{CE7877C7-DC6F-42BD-965C-5B82FB6AE860}" type="presParOf" srcId="{FF17FA80-9E8E-40A3-A4E8-82FE1E326785}" destId="{BAFCF60D-F436-496F-B0C4-C06169D17D4D}" srcOrd="0" destOrd="0" presId="urn:microsoft.com/office/officeart/2005/8/layout/hierarchy2"/>
    <dgm:cxn modelId="{9A7ADA64-C782-476D-B9AD-5CA7252944C6}" type="presParOf" srcId="{FF138A90-2B13-4987-9906-0315E4BFFF47}" destId="{2C2CF688-E5B7-44DD-B156-2C73183692AD}" srcOrd="9" destOrd="0" presId="urn:microsoft.com/office/officeart/2005/8/layout/hierarchy2"/>
    <dgm:cxn modelId="{5B0A3B31-E5AF-4971-B2E8-CCAE9F510AE9}" type="presParOf" srcId="{2C2CF688-E5B7-44DD-B156-2C73183692AD}" destId="{3C27FC94-1D92-41FC-A9B8-7E89DCCAEB39}" srcOrd="0" destOrd="0" presId="urn:microsoft.com/office/officeart/2005/8/layout/hierarchy2"/>
    <dgm:cxn modelId="{18214637-6162-4977-8A76-D69A6C951A7B}" type="presParOf" srcId="{2C2CF688-E5B7-44DD-B156-2C73183692AD}" destId="{E0B788AA-47FF-47BE-BD40-A3C0AC3CF468}" srcOrd="1" destOrd="0" presId="urn:microsoft.com/office/officeart/2005/8/layout/hierarchy2"/>
    <dgm:cxn modelId="{1C2605A7-A21F-431C-93C7-00B94F1F3A7A}" type="presParOf" srcId="{E0B788AA-47FF-47BE-BD40-A3C0AC3CF468}" destId="{4480EDF0-2684-4F9B-8248-885F87F0C5A3}" srcOrd="0" destOrd="0" presId="urn:microsoft.com/office/officeart/2005/8/layout/hierarchy2"/>
    <dgm:cxn modelId="{3C13F277-09F4-4AD8-9FCA-7C3F511E013D}" type="presParOf" srcId="{4480EDF0-2684-4F9B-8248-885F87F0C5A3}" destId="{2115617D-35CA-4021-8734-05D28C149AFF}" srcOrd="0" destOrd="0" presId="urn:microsoft.com/office/officeart/2005/8/layout/hierarchy2"/>
    <dgm:cxn modelId="{C2A86B6D-8B63-43B2-BCB5-D70165DA86CE}" type="presParOf" srcId="{E0B788AA-47FF-47BE-BD40-A3C0AC3CF468}" destId="{000DA933-4EFF-4711-81BF-FC50F3A71A3C}" srcOrd="1" destOrd="0" presId="urn:microsoft.com/office/officeart/2005/8/layout/hierarchy2"/>
    <dgm:cxn modelId="{1CFF8060-E6FF-48A5-8046-DF3318CFE60B}" type="presParOf" srcId="{000DA933-4EFF-4711-81BF-FC50F3A71A3C}" destId="{183E9FB8-DD88-412D-915C-0586A1E01799}" srcOrd="0" destOrd="0" presId="urn:microsoft.com/office/officeart/2005/8/layout/hierarchy2"/>
    <dgm:cxn modelId="{A5ADE631-F9F8-468C-AC0E-FE1E03E1DE57}" type="presParOf" srcId="{000DA933-4EFF-4711-81BF-FC50F3A71A3C}" destId="{241151D7-7071-4746-97CF-00C0D95ACE2A}" srcOrd="1" destOrd="0" presId="urn:microsoft.com/office/officeart/2005/8/layout/hierarchy2"/>
    <dgm:cxn modelId="{52269493-9470-4729-96E5-EA362768DB0D}" type="presParOf" srcId="{E0B788AA-47FF-47BE-BD40-A3C0AC3CF468}" destId="{10C0BB8D-E22E-495A-B5DF-C573B0345882}" srcOrd="2" destOrd="0" presId="urn:microsoft.com/office/officeart/2005/8/layout/hierarchy2"/>
    <dgm:cxn modelId="{A383CD19-84B8-4D74-8E36-F11563214A78}" type="presParOf" srcId="{10C0BB8D-E22E-495A-B5DF-C573B0345882}" destId="{1D46F886-D511-475B-8591-38DD11B0E292}" srcOrd="0" destOrd="0" presId="urn:microsoft.com/office/officeart/2005/8/layout/hierarchy2"/>
    <dgm:cxn modelId="{7BDB9755-4907-490D-AE85-214A9C39C23B}" type="presParOf" srcId="{E0B788AA-47FF-47BE-BD40-A3C0AC3CF468}" destId="{A3B02F1D-52E6-4263-B9DB-0CDF0A927224}" srcOrd="3" destOrd="0" presId="urn:microsoft.com/office/officeart/2005/8/layout/hierarchy2"/>
    <dgm:cxn modelId="{2B6A6649-F2E3-45B5-B402-1821551933A3}" type="presParOf" srcId="{A3B02F1D-52E6-4263-B9DB-0CDF0A927224}" destId="{F3BAF656-AE36-4BAC-9B00-C6A2067219B5}" srcOrd="0" destOrd="0" presId="urn:microsoft.com/office/officeart/2005/8/layout/hierarchy2"/>
    <dgm:cxn modelId="{194A3ABF-D552-47B7-884D-5F8E61279B77}" type="presParOf" srcId="{A3B02F1D-52E6-4263-B9DB-0CDF0A927224}" destId="{8A2185D1-93CA-453B-ACF4-63288322FAA5}" srcOrd="1" destOrd="0" presId="urn:microsoft.com/office/officeart/2005/8/layout/hierarchy2"/>
    <dgm:cxn modelId="{E794BD40-E948-475E-9453-3EB6A1F95354}" type="presParOf" srcId="{FF138A90-2B13-4987-9906-0315E4BFFF47}" destId="{3D27A5EF-A2C6-44B8-8D4B-BECC9B651EAE}" srcOrd="10" destOrd="0" presId="urn:microsoft.com/office/officeart/2005/8/layout/hierarchy2"/>
    <dgm:cxn modelId="{D19B455D-338C-4CC2-9403-890F223E456A}" type="presParOf" srcId="{3D27A5EF-A2C6-44B8-8D4B-BECC9B651EAE}" destId="{61D84003-1385-4841-AEC4-30F7A256883B}" srcOrd="0" destOrd="0" presId="urn:microsoft.com/office/officeart/2005/8/layout/hierarchy2"/>
    <dgm:cxn modelId="{0993B7E7-B7A8-44FB-9FAA-FFCBD1A46ADC}" type="presParOf" srcId="{FF138A90-2B13-4987-9906-0315E4BFFF47}" destId="{F1D94EE8-854A-4C74-AC86-23581B52DADB}" srcOrd="11" destOrd="0" presId="urn:microsoft.com/office/officeart/2005/8/layout/hierarchy2"/>
    <dgm:cxn modelId="{C22AF3E4-0FD7-4B23-AA3F-FFC77780B33C}" type="presParOf" srcId="{F1D94EE8-854A-4C74-AC86-23581B52DADB}" destId="{A153C697-967E-4089-941C-E91EF9F58C96}" srcOrd="0" destOrd="0" presId="urn:microsoft.com/office/officeart/2005/8/layout/hierarchy2"/>
    <dgm:cxn modelId="{283E52B9-8840-49C8-8EF6-2B6C5A6CADB3}" type="presParOf" srcId="{F1D94EE8-854A-4C74-AC86-23581B52DADB}" destId="{4A097EF4-E525-41C5-9A8F-5851226E9935}" srcOrd="1" destOrd="0" presId="urn:microsoft.com/office/officeart/2005/8/layout/hierarchy2"/>
    <dgm:cxn modelId="{DCDA5A44-1709-4F4D-9C01-B0127628E0AB}" type="presParOf" srcId="{FF138A90-2B13-4987-9906-0315E4BFFF47}" destId="{8DD34222-9D7E-48EA-96F6-B7FBB7722783}" srcOrd="12" destOrd="0" presId="urn:microsoft.com/office/officeart/2005/8/layout/hierarchy2"/>
    <dgm:cxn modelId="{1AC0E282-EEF3-41E6-93E6-9330F34B4B9B}" type="presParOf" srcId="{8DD34222-9D7E-48EA-96F6-B7FBB7722783}" destId="{AE099814-4D81-4E45-8134-EEFCF288553F}" srcOrd="0" destOrd="0" presId="urn:microsoft.com/office/officeart/2005/8/layout/hierarchy2"/>
    <dgm:cxn modelId="{555854CE-91CB-490F-8BCA-A3FD48A10F3F}" type="presParOf" srcId="{FF138A90-2B13-4987-9906-0315E4BFFF47}" destId="{84E9632B-75AE-4E20-A0CB-3340A21D13EE}" srcOrd="13" destOrd="0" presId="urn:microsoft.com/office/officeart/2005/8/layout/hierarchy2"/>
    <dgm:cxn modelId="{FC907D72-2040-4662-A46C-60375BD74602}" type="presParOf" srcId="{84E9632B-75AE-4E20-A0CB-3340A21D13EE}" destId="{03FF8B36-9565-42EF-B92A-FF3E2FCF61D1}" srcOrd="0" destOrd="0" presId="urn:microsoft.com/office/officeart/2005/8/layout/hierarchy2"/>
    <dgm:cxn modelId="{3F871FA0-917B-410B-AA34-525C2ACFF8C5}" type="presParOf" srcId="{84E9632B-75AE-4E20-A0CB-3340A21D13EE}" destId="{D0BD5AA1-C75D-4F1C-862F-81F4E54C50E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B0CB16-0FF9-4838-A0B5-1A10D4C5677B}">
      <dsp:nvSpPr>
        <dsp:cNvPr id="0" name=""/>
        <dsp:cNvSpPr/>
      </dsp:nvSpPr>
      <dsp:spPr>
        <a:xfrm>
          <a:off x="0" y="75342"/>
          <a:ext cx="7950677" cy="64759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Meetings</a:t>
          </a:r>
        </a:p>
      </dsp:txBody>
      <dsp:txXfrm>
        <a:off x="31613" y="106955"/>
        <a:ext cx="7887451" cy="584369"/>
      </dsp:txXfrm>
    </dsp:sp>
    <dsp:sp modelId="{DB9F3F53-5B7C-4478-A733-E6472DD1F365}">
      <dsp:nvSpPr>
        <dsp:cNvPr id="0" name=""/>
        <dsp:cNvSpPr/>
      </dsp:nvSpPr>
      <dsp:spPr>
        <a:xfrm>
          <a:off x="0" y="722937"/>
          <a:ext cx="7950677" cy="1089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2434"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Reviewing each member's progress in accordance to the schedule.</a:t>
          </a:r>
        </a:p>
        <a:p>
          <a:pPr marL="228600" lvl="1" indent="-228600" algn="l" defTabSz="933450">
            <a:lnSpc>
              <a:spcPct val="90000"/>
            </a:lnSpc>
            <a:spcBef>
              <a:spcPct val="0"/>
            </a:spcBef>
            <a:spcAft>
              <a:spcPct val="20000"/>
            </a:spcAft>
            <a:buChar char="•"/>
          </a:pPr>
          <a:r>
            <a:rPr lang="en-US" sz="2100" kern="1200"/>
            <a:t>Helping each individual for further progress.</a:t>
          </a:r>
        </a:p>
        <a:p>
          <a:pPr marL="228600" lvl="1" indent="-228600" algn="l" defTabSz="933450">
            <a:lnSpc>
              <a:spcPct val="90000"/>
            </a:lnSpc>
            <a:spcBef>
              <a:spcPct val="0"/>
            </a:spcBef>
            <a:spcAft>
              <a:spcPct val="20000"/>
            </a:spcAft>
            <a:buChar char="•"/>
          </a:pPr>
          <a:r>
            <a:rPr lang="en-US" sz="2100" kern="1200"/>
            <a:t>Sharing additional ideas, providing advice among each other.</a:t>
          </a:r>
        </a:p>
      </dsp:txBody>
      <dsp:txXfrm>
        <a:off x="0" y="722937"/>
        <a:ext cx="7950677" cy="1089854"/>
      </dsp:txXfrm>
    </dsp:sp>
    <dsp:sp modelId="{903CBA81-70C1-456E-BAA2-8A2A2B4760B1}">
      <dsp:nvSpPr>
        <dsp:cNvPr id="0" name=""/>
        <dsp:cNvSpPr/>
      </dsp:nvSpPr>
      <dsp:spPr>
        <a:xfrm>
          <a:off x="0" y="1812792"/>
          <a:ext cx="7950677" cy="64759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GitHub</a:t>
          </a:r>
          <a:endParaRPr lang="en-US" sz="2700" kern="1200"/>
        </a:p>
      </dsp:txBody>
      <dsp:txXfrm>
        <a:off x="31613" y="1844405"/>
        <a:ext cx="7887451" cy="584369"/>
      </dsp:txXfrm>
    </dsp:sp>
    <dsp:sp modelId="{4AB65B17-F31B-41CD-A317-9DD352E3F1C7}">
      <dsp:nvSpPr>
        <dsp:cNvPr id="0" name=""/>
        <dsp:cNvSpPr/>
      </dsp:nvSpPr>
      <dsp:spPr>
        <a:xfrm>
          <a:off x="0" y="2460387"/>
          <a:ext cx="7950677" cy="1397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2434"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Managing project tasks</a:t>
          </a:r>
        </a:p>
        <a:p>
          <a:pPr marL="228600" lvl="1" indent="-228600" algn="l" defTabSz="933450">
            <a:lnSpc>
              <a:spcPct val="90000"/>
            </a:lnSpc>
            <a:spcBef>
              <a:spcPct val="0"/>
            </a:spcBef>
            <a:spcAft>
              <a:spcPct val="20000"/>
            </a:spcAft>
            <a:buChar char="•"/>
          </a:pPr>
          <a:r>
            <a:rPr lang="en-US" sz="2100" kern="1200"/>
            <a:t>Sharing progress made thus far, throughout the development of the project.</a:t>
          </a:r>
        </a:p>
        <a:p>
          <a:pPr marL="228600" lvl="1" indent="-228600" algn="l" defTabSz="933450">
            <a:lnSpc>
              <a:spcPct val="90000"/>
            </a:lnSpc>
            <a:spcBef>
              <a:spcPct val="0"/>
            </a:spcBef>
            <a:spcAft>
              <a:spcPct val="20000"/>
            </a:spcAft>
            <a:buChar char="•"/>
          </a:pPr>
          <a:r>
            <a:rPr lang="en-US" sz="2100" kern="1200"/>
            <a:t>Providing project access to each group member.</a:t>
          </a:r>
        </a:p>
      </dsp:txBody>
      <dsp:txXfrm>
        <a:off x="0" y="2460387"/>
        <a:ext cx="7950677" cy="1397250"/>
      </dsp:txXfrm>
    </dsp:sp>
    <dsp:sp modelId="{EB4D3A38-8BB8-4FD7-9157-2A770240194F}">
      <dsp:nvSpPr>
        <dsp:cNvPr id="0" name=""/>
        <dsp:cNvSpPr/>
      </dsp:nvSpPr>
      <dsp:spPr>
        <a:xfrm>
          <a:off x="0" y="3857637"/>
          <a:ext cx="7950677" cy="64759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Project Development</a:t>
          </a:r>
        </a:p>
      </dsp:txBody>
      <dsp:txXfrm>
        <a:off x="31613" y="3889250"/>
        <a:ext cx="7887451" cy="584369"/>
      </dsp:txXfrm>
    </dsp:sp>
    <dsp:sp modelId="{424859D1-1825-4CA6-8500-D0ED25ABA48E}">
      <dsp:nvSpPr>
        <dsp:cNvPr id="0" name=""/>
        <dsp:cNvSpPr/>
      </dsp:nvSpPr>
      <dsp:spPr>
        <a:xfrm>
          <a:off x="0" y="4505232"/>
          <a:ext cx="7950677" cy="1089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2434"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Documentation (Charts &amp; Spreadsheets)</a:t>
          </a:r>
        </a:p>
        <a:p>
          <a:pPr marL="228600" lvl="1" indent="-228600" algn="l" defTabSz="933450">
            <a:lnSpc>
              <a:spcPct val="90000"/>
            </a:lnSpc>
            <a:spcBef>
              <a:spcPct val="0"/>
            </a:spcBef>
            <a:spcAft>
              <a:spcPct val="20000"/>
            </a:spcAft>
            <a:buChar char="•"/>
          </a:pPr>
          <a:r>
            <a:rPr lang="en-US" sz="2100" kern="1200"/>
            <a:t>Work items and source control.</a:t>
          </a:r>
        </a:p>
        <a:p>
          <a:pPr marL="228600" lvl="1" indent="-228600" algn="l" defTabSz="933450">
            <a:lnSpc>
              <a:spcPct val="90000"/>
            </a:lnSpc>
            <a:spcBef>
              <a:spcPct val="0"/>
            </a:spcBef>
            <a:spcAft>
              <a:spcPct val="20000"/>
            </a:spcAft>
            <a:buChar char="•"/>
          </a:pPr>
          <a:r>
            <a:rPr lang="en-US" sz="2100" kern="1200"/>
            <a:t>Presentation</a:t>
          </a:r>
        </a:p>
      </dsp:txBody>
      <dsp:txXfrm>
        <a:off x="0" y="4505232"/>
        <a:ext cx="7950677" cy="10898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016967-68B0-442B-8465-4B3E88018911}">
      <dsp:nvSpPr>
        <dsp:cNvPr id="0" name=""/>
        <dsp:cNvSpPr/>
      </dsp:nvSpPr>
      <dsp:spPr>
        <a:xfrm>
          <a:off x="787787" y="2872221"/>
          <a:ext cx="1283204" cy="64160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it-IT" sz="1900" kern="1200"/>
            <a:t>Homepage</a:t>
          </a:r>
        </a:p>
      </dsp:txBody>
      <dsp:txXfrm>
        <a:off x="806579" y="2891013"/>
        <a:ext cx="1245620" cy="604018"/>
      </dsp:txXfrm>
    </dsp:sp>
    <dsp:sp modelId="{E29E551D-0445-4459-9F52-8D364AAA840E}">
      <dsp:nvSpPr>
        <dsp:cNvPr id="0" name=""/>
        <dsp:cNvSpPr/>
      </dsp:nvSpPr>
      <dsp:spPr>
        <a:xfrm rot="18026183">
          <a:off x="1354871" y="1931740"/>
          <a:ext cx="2902693" cy="19885"/>
        </a:xfrm>
        <a:custGeom>
          <a:avLst/>
          <a:gdLst/>
          <a:ahLst/>
          <a:cxnLst/>
          <a:rect l="0" t="0" r="0" b="0"/>
          <a:pathLst>
            <a:path>
              <a:moveTo>
                <a:pt x="0" y="9942"/>
              </a:moveTo>
              <a:lnTo>
                <a:pt x="2902693" y="9942"/>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it-IT" sz="1000" kern="1200"/>
        </a:p>
      </dsp:txBody>
      <dsp:txXfrm>
        <a:off x="2733650" y="1869115"/>
        <a:ext cx="145134" cy="145134"/>
      </dsp:txXfrm>
    </dsp:sp>
    <dsp:sp modelId="{A50BD5C9-1648-4A62-8BE7-C6A6941C9D3E}">
      <dsp:nvSpPr>
        <dsp:cNvPr id="0" name=""/>
        <dsp:cNvSpPr/>
      </dsp:nvSpPr>
      <dsp:spPr>
        <a:xfrm>
          <a:off x="3541443" y="369541"/>
          <a:ext cx="1283204" cy="64160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it-IT" sz="1900" kern="1200"/>
            <a:t>Shop</a:t>
          </a:r>
        </a:p>
      </dsp:txBody>
      <dsp:txXfrm>
        <a:off x="3560235" y="388333"/>
        <a:ext cx="1245620" cy="604018"/>
      </dsp:txXfrm>
    </dsp:sp>
    <dsp:sp modelId="{57FF9FD4-2829-4ABC-92C9-4648E770F57F}">
      <dsp:nvSpPr>
        <dsp:cNvPr id="0" name=""/>
        <dsp:cNvSpPr/>
      </dsp:nvSpPr>
      <dsp:spPr>
        <a:xfrm rot="20768557">
          <a:off x="4802194" y="495629"/>
          <a:ext cx="1542933" cy="19885"/>
        </a:xfrm>
        <a:custGeom>
          <a:avLst/>
          <a:gdLst/>
          <a:ahLst/>
          <a:cxnLst/>
          <a:rect l="0" t="0" r="0" b="0"/>
          <a:pathLst>
            <a:path>
              <a:moveTo>
                <a:pt x="0" y="9942"/>
              </a:moveTo>
              <a:lnTo>
                <a:pt x="1542933" y="9942"/>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5535087" y="466998"/>
        <a:ext cx="77146" cy="77146"/>
      </dsp:txXfrm>
    </dsp:sp>
    <dsp:sp modelId="{2A5E0271-95C7-4E92-AE06-2926EC9208F4}">
      <dsp:nvSpPr>
        <dsp:cNvPr id="0" name=""/>
        <dsp:cNvSpPr/>
      </dsp:nvSpPr>
      <dsp:spPr>
        <a:xfrm>
          <a:off x="6322674" y="0"/>
          <a:ext cx="1283204" cy="64160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it-IT" sz="1900" kern="1200"/>
            <a:t>By </a:t>
          </a:r>
          <a:r>
            <a:rPr lang="it-IT" sz="1900" kern="1200" err="1"/>
            <a:t>Category</a:t>
          </a:r>
          <a:endParaRPr lang="it-IT" sz="1900" kern="1200"/>
        </a:p>
      </dsp:txBody>
      <dsp:txXfrm>
        <a:off x="6341466" y="18792"/>
        <a:ext cx="1245620" cy="604018"/>
      </dsp:txXfrm>
    </dsp:sp>
    <dsp:sp modelId="{1DF478C8-F51A-4148-91B5-A32480D50702}">
      <dsp:nvSpPr>
        <dsp:cNvPr id="0" name=""/>
        <dsp:cNvSpPr/>
      </dsp:nvSpPr>
      <dsp:spPr>
        <a:xfrm rot="768969">
          <a:off x="4805511" y="850793"/>
          <a:ext cx="1536300" cy="19885"/>
        </a:xfrm>
        <a:custGeom>
          <a:avLst/>
          <a:gdLst/>
          <a:ahLst/>
          <a:cxnLst/>
          <a:rect l="0" t="0" r="0" b="0"/>
          <a:pathLst>
            <a:path>
              <a:moveTo>
                <a:pt x="0" y="9942"/>
              </a:moveTo>
              <a:lnTo>
                <a:pt x="1536300" y="9942"/>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5535253" y="822329"/>
        <a:ext cx="76815" cy="76815"/>
      </dsp:txXfrm>
    </dsp:sp>
    <dsp:sp modelId="{0AE81B8E-28AA-471A-9E0E-A3B21CD115FE}">
      <dsp:nvSpPr>
        <dsp:cNvPr id="0" name=""/>
        <dsp:cNvSpPr/>
      </dsp:nvSpPr>
      <dsp:spPr>
        <a:xfrm>
          <a:off x="6322674" y="710328"/>
          <a:ext cx="1283204" cy="64160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it-IT" sz="1900" kern="1200" err="1"/>
            <a:t>Specific</a:t>
          </a:r>
          <a:r>
            <a:rPr lang="it-IT" sz="1900" kern="1200"/>
            <a:t> Item</a:t>
          </a:r>
        </a:p>
      </dsp:txBody>
      <dsp:txXfrm>
        <a:off x="6341466" y="729120"/>
        <a:ext cx="1245620" cy="604018"/>
      </dsp:txXfrm>
    </dsp:sp>
    <dsp:sp modelId="{1D5A46B0-0E60-4998-8CFF-D6B376346620}">
      <dsp:nvSpPr>
        <dsp:cNvPr id="0" name=""/>
        <dsp:cNvSpPr/>
      </dsp:nvSpPr>
      <dsp:spPr>
        <a:xfrm>
          <a:off x="7605879" y="1021187"/>
          <a:ext cx="1273491" cy="19885"/>
        </a:xfrm>
        <a:custGeom>
          <a:avLst/>
          <a:gdLst/>
          <a:ahLst/>
          <a:cxnLst/>
          <a:rect l="0" t="0" r="0" b="0"/>
          <a:pathLst>
            <a:path>
              <a:moveTo>
                <a:pt x="0" y="9942"/>
              </a:moveTo>
              <a:lnTo>
                <a:pt x="1273491" y="9942"/>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8210787" y="999292"/>
        <a:ext cx="63674" cy="63674"/>
      </dsp:txXfrm>
    </dsp:sp>
    <dsp:sp modelId="{C1E91801-EF5D-411E-BD2D-3A1263ADF3C4}">
      <dsp:nvSpPr>
        <dsp:cNvPr id="0" name=""/>
        <dsp:cNvSpPr/>
      </dsp:nvSpPr>
      <dsp:spPr>
        <a:xfrm>
          <a:off x="8879370" y="710328"/>
          <a:ext cx="1283204" cy="64160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it-IT" sz="1900" kern="1200" err="1"/>
            <a:t>Add</a:t>
          </a:r>
          <a:r>
            <a:rPr lang="it-IT" sz="1900" kern="1200"/>
            <a:t> To Basket</a:t>
          </a:r>
        </a:p>
      </dsp:txBody>
      <dsp:txXfrm>
        <a:off x="8898162" y="729120"/>
        <a:ext cx="1245620" cy="604018"/>
      </dsp:txXfrm>
    </dsp:sp>
    <dsp:sp modelId="{6C8F5A4D-3E32-4DC6-A88B-44E0D3790506}">
      <dsp:nvSpPr>
        <dsp:cNvPr id="0" name=""/>
        <dsp:cNvSpPr/>
      </dsp:nvSpPr>
      <dsp:spPr>
        <a:xfrm rot="18588050">
          <a:off x="1657645" y="2300661"/>
          <a:ext cx="2297144" cy="19885"/>
        </a:xfrm>
        <a:custGeom>
          <a:avLst/>
          <a:gdLst/>
          <a:ahLst/>
          <a:cxnLst/>
          <a:rect l="0" t="0" r="0" b="0"/>
          <a:pathLst>
            <a:path>
              <a:moveTo>
                <a:pt x="0" y="9942"/>
              </a:moveTo>
              <a:lnTo>
                <a:pt x="2297144" y="9942"/>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it-IT" sz="800" kern="1200"/>
        </a:p>
      </dsp:txBody>
      <dsp:txXfrm>
        <a:off x="2748789" y="2253175"/>
        <a:ext cx="114857" cy="114857"/>
      </dsp:txXfrm>
    </dsp:sp>
    <dsp:sp modelId="{D788AF6E-E5E4-46FA-BB25-CCE585083A6F}">
      <dsp:nvSpPr>
        <dsp:cNvPr id="0" name=""/>
        <dsp:cNvSpPr/>
      </dsp:nvSpPr>
      <dsp:spPr>
        <a:xfrm>
          <a:off x="3541443" y="1107384"/>
          <a:ext cx="1283204" cy="64160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it-IT" sz="1900" kern="1200" err="1"/>
            <a:t>Registration</a:t>
          </a:r>
          <a:r>
            <a:rPr lang="it-IT" sz="1900" kern="1200"/>
            <a:t> Page</a:t>
          </a:r>
        </a:p>
      </dsp:txBody>
      <dsp:txXfrm>
        <a:off x="3560235" y="1126176"/>
        <a:ext cx="1245620" cy="604018"/>
      </dsp:txXfrm>
    </dsp:sp>
    <dsp:sp modelId="{91CC2CD2-23B0-4A70-B0F5-641AA018057F}">
      <dsp:nvSpPr>
        <dsp:cNvPr id="0" name=""/>
        <dsp:cNvSpPr/>
      </dsp:nvSpPr>
      <dsp:spPr>
        <a:xfrm rot="19504124">
          <a:off x="1909426" y="2669582"/>
          <a:ext cx="1793583" cy="19885"/>
        </a:xfrm>
        <a:custGeom>
          <a:avLst/>
          <a:gdLst/>
          <a:ahLst/>
          <a:cxnLst/>
          <a:rect l="0" t="0" r="0" b="0"/>
          <a:pathLst>
            <a:path>
              <a:moveTo>
                <a:pt x="0" y="9942"/>
              </a:moveTo>
              <a:lnTo>
                <a:pt x="1793583" y="9942"/>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it-IT" sz="600" kern="1200"/>
        </a:p>
      </dsp:txBody>
      <dsp:txXfrm>
        <a:off x="2761378" y="2634685"/>
        <a:ext cx="89679" cy="89679"/>
      </dsp:txXfrm>
    </dsp:sp>
    <dsp:sp modelId="{E55C6929-57DB-4108-92BD-0D7C980DC365}">
      <dsp:nvSpPr>
        <dsp:cNvPr id="0" name=""/>
        <dsp:cNvSpPr/>
      </dsp:nvSpPr>
      <dsp:spPr>
        <a:xfrm>
          <a:off x="3541443" y="1845227"/>
          <a:ext cx="1283204" cy="64160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it-IT" sz="1900" kern="1200"/>
            <a:t>Login Page</a:t>
          </a:r>
        </a:p>
      </dsp:txBody>
      <dsp:txXfrm>
        <a:off x="3560235" y="1864019"/>
        <a:ext cx="1245620" cy="604018"/>
      </dsp:txXfrm>
    </dsp:sp>
    <dsp:sp modelId="{DADCDF2B-B738-4B23-982A-365FC7B156A0}">
      <dsp:nvSpPr>
        <dsp:cNvPr id="0" name=""/>
        <dsp:cNvSpPr/>
      </dsp:nvSpPr>
      <dsp:spPr>
        <a:xfrm rot="21535444">
          <a:off x="4824515" y="2142018"/>
          <a:ext cx="1498290" cy="19885"/>
        </a:xfrm>
        <a:custGeom>
          <a:avLst/>
          <a:gdLst/>
          <a:ahLst/>
          <a:cxnLst/>
          <a:rect l="0" t="0" r="0" b="0"/>
          <a:pathLst>
            <a:path>
              <a:moveTo>
                <a:pt x="0" y="9942"/>
              </a:moveTo>
              <a:lnTo>
                <a:pt x="1498290" y="9942"/>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5536203" y="2114504"/>
        <a:ext cx="74914" cy="74914"/>
      </dsp:txXfrm>
    </dsp:sp>
    <dsp:sp modelId="{07E8E863-DB4D-4C30-AB4E-57E5C8752293}">
      <dsp:nvSpPr>
        <dsp:cNvPr id="0" name=""/>
        <dsp:cNvSpPr/>
      </dsp:nvSpPr>
      <dsp:spPr>
        <a:xfrm>
          <a:off x="6322674" y="1817093"/>
          <a:ext cx="1283204" cy="64160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it-IT" sz="1900" kern="1200"/>
            <a:t>Account Page</a:t>
          </a:r>
        </a:p>
      </dsp:txBody>
      <dsp:txXfrm>
        <a:off x="6341466" y="1835885"/>
        <a:ext cx="1245620" cy="604018"/>
      </dsp:txXfrm>
    </dsp:sp>
    <dsp:sp modelId="{ABEE8FF0-9CAE-49DD-937D-65757ED9C5AB}">
      <dsp:nvSpPr>
        <dsp:cNvPr id="0" name=""/>
        <dsp:cNvSpPr/>
      </dsp:nvSpPr>
      <dsp:spPr>
        <a:xfrm rot="20932514">
          <a:off x="2056912" y="3038504"/>
          <a:ext cx="1498610" cy="19885"/>
        </a:xfrm>
        <a:custGeom>
          <a:avLst/>
          <a:gdLst/>
          <a:ahLst/>
          <a:cxnLst/>
          <a:rect l="0" t="0" r="0" b="0"/>
          <a:pathLst>
            <a:path>
              <a:moveTo>
                <a:pt x="0" y="9942"/>
              </a:moveTo>
              <a:lnTo>
                <a:pt x="1498610" y="9942"/>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2768752" y="3010981"/>
        <a:ext cx="74930" cy="74930"/>
      </dsp:txXfrm>
    </dsp:sp>
    <dsp:sp modelId="{BFE990DC-8F96-4364-871D-462FD9A995E0}">
      <dsp:nvSpPr>
        <dsp:cNvPr id="0" name=""/>
        <dsp:cNvSpPr/>
      </dsp:nvSpPr>
      <dsp:spPr>
        <a:xfrm>
          <a:off x="3541443" y="2583070"/>
          <a:ext cx="1283204" cy="64160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it-IT" sz="1900" kern="1200"/>
            <a:t>Basket</a:t>
          </a:r>
        </a:p>
      </dsp:txBody>
      <dsp:txXfrm>
        <a:off x="3560235" y="2601862"/>
        <a:ext cx="1245620" cy="604018"/>
      </dsp:txXfrm>
    </dsp:sp>
    <dsp:sp modelId="{58021C72-633F-4713-994B-2F7F57591533}">
      <dsp:nvSpPr>
        <dsp:cNvPr id="0" name=""/>
        <dsp:cNvSpPr/>
      </dsp:nvSpPr>
      <dsp:spPr>
        <a:xfrm rot="21535444">
          <a:off x="4824515" y="2879861"/>
          <a:ext cx="1498290" cy="19885"/>
        </a:xfrm>
        <a:custGeom>
          <a:avLst/>
          <a:gdLst/>
          <a:ahLst/>
          <a:cxnLst/>
          <a:rect l="0" t="0" r="0" b="0"/>
          <a:pathLst>
            <a:path>
              <a:moveTo>
                <a:pt x="0" y="9942"/>
              </a:moveTo>
              <a:lnTo>
                <a:pt x="1498290" y="9942"/>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5536203" y="2852347"/>
        <a:ext cx="74914" cy="74914"/>
      </dsp:txXfrm>
    </dsp:sp>
    <dsp:sp modelId="{56098EA1-AB69-41CB-A200-9A0493AA58A3}">
      <dsp:nvSpPr>
        <dsp:cNvPr id="0" name=""/>
        <dsp:cNvSpPr/>
      </dsp:nvSpPr>
      <dsp:spPr>
        <a:xfrm>
          <a:off x="6322674" y="2554935"/>
          <a:ext cx="1283204" cy="64160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it-IT" sz="1900" kern="1200" err="1"/>
            <a:t>Remove</a:t>
          </a:r>
          <a:r>
            <a:rPr lang="it-IT" sz="1900" kern="1200"/>
            <a:t> </a:t>
          </a:r>
          <a:r>
            <a:rPr lang="it-IT" sz="1900" kern="1200" err="1"/>
            <a:t>Items</a:t>
          </a:r>
          <a:endParaRPr lang="it-IT" sz="1900" kern="1200"/>
        </a:p>
      </dsp:txBody>
      <dsp:txXfrm>
        <a:off x="6341466" y="2573727"/>
        <a:ext cx="1245620" cy="604018"/>
      </dsp:txXfrm>
    </dsp:sp>
    <dsp:sp modelId="{FF17FA80-9E8E-40A3-A4E8-82FE1E326785}">
      <dsp:nvSpPr>
        <dsp:cNvPr id="0" name=""/>
        <dsp:cNvSpPr/>
      </dsp:nvSpPr>
      <dsp:spPr>
        <a:xfrm rot="1744520">
          <a:off x="1964981" y="3591886"/>
          <a:ext cx="1682472" cy="19885"/>
        </a:xfrm>
        <a:custGeom>
          <a:avLst/>
          <a:gdLst/>
          <a:ahLst/>
          <a:cxnLst/>
          <a:rect l="0" t="0" r="0" b="0"/>
          <a:pathLst>
            <a:path>
              <a:moveTo>
                <a:pt x="0" y="9942"/>
              </a:moveTo>
              <a:lnTo>
                <a:pt x="1682472" y="9942"/>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it-IT" sz="600" kern="1200"/>
        </a:p>
      </dsp:txBody>
      <dsp:txXfrm>
        <a:off x="2764156" y="3559767"/>
        <a:ext cx="84123" cy="84123"/>
      </dsp:txXfrm>
    </dsp:sp>
    <dsp:sp modelId="{3C27FC94-1D92-41FC-A9B8-7E89DCCAEB39}">
      <dsp:nvSpPr>
        <dsp:cNvPr id="0" name=""/>
        <dsp:cNvSpPr/>
      </dsp:nvSpPr>
      <dsp:spPr>
        <a:xfrm>
          <a:off x="3541443" y="3689834"/>
          <a:ext cx="1283204" cy="64160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it-IT" sz="1900" kern="1200"/>
            <a:t>Checkout Page</a:t>
          </a:r>
        </a:p>
      </dsp:txBody>
      <dsp:txXfrm>
        <a:off x="3560235" y="3708626"/>
        <a:ext cx="1245620" cy="604018"/>
      </dsp:txXfrm>
    </dsp:sp>
    <dsp:sp modelId="{4480EDF0-2684-4F9B-8248-885F87F0C5A3}">
      <dsp:nvSpPr>
        <dsp:cNvPr id="0" name=""/>
        <dsp:cNvSpPr/>
      </dsp:nvSpPr>
      <dsp:spPr>
        <a:xfrm rot="20709298">
          <a:off x="4798784" y="3802165"/>
          <a:ext cx="1549753" cy="19885"/>
        </a:xfrm>
        <a:custGeom>
          <a:avLst/>
          <a:gdLst/>
          <a:ahLst/>
          <a:cxnLst/>
          <a:rect l="0" t="0" r="0" b="0"/>
          <a:pathLst>
            <a:path>
              <a:moveTo>
                <a:pt x="0" y="9942"/>
              </a:moveTo>
              <a:lnTo>
                <a:pt x="1549753" y="9942"/>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5534917" y="3773364"/>
        <a:ext cx="77487" cy="77487"/>
      </dsp:txXfrm>
    </dsp:sp>
    <dsp:sp modelId="{183E9FB8-DD88-412D-915C-0586A1E01799}">
      <dsp:nvSpPr>
        <dsp:cNvPr id="0" name=""/>
        <dsp:cNvSpPr/>
      </dsp:nvSpPr>
      <dsp:spPr>
        <a:xfrm>
          <a:off x="6322674" y="3292778"/>
          <a:ext cx="1283204" cy="64160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it-IT" sz="1900" kern="1200" err="1"/>
            <a:t>Successful</a:t>
          </a:r>
          <a:r>
            <a:rPr lang="it-IT" sz="1900" kern="1200"/>
            <a:t> </a:t>
          </a:r>
          <a:r>
            <a:rPr lang="it-IT" sz="1900" kern="1200" err="1"/>
            <a:t>Payment</a:t>
          </a:r>
        </a:p>
      </dsp:txBody>
      <dsp:txXfrm>
        <a:off x="6341466" y="3311570"/>
        <a:ext cx="1245620" cy="604018"/>
      </dsp:txXfrm>
    </dsp:sp>
    <dsp:sp modelId="{10C0BB8D-E22E-495A-B5DF-C573B0345882}">
      <dsp:nvSpPr>
        <dsp:cNvPr id="0" name=""/>
        <dsp:cNvSpPr/>
      </dsp:nvSpPr>
      <dsp:spPr>
        <a:xfrm rot="768969">
          <a:off x="4805511" y="4171086"/>
          <a:ext cx="1536300" cy="19885"/>
        </a:xfrm>
        <a:custGeom>
          <a:avLst/>
          <a:gdLst/>
          <a:ahLst/>
          <a:cxnLst/>
          <a:rect l="0" t="0" r="0" b="0"/>
          <a:pathLst>
            <a:path>
              <a:moveTo>
                <a:pt x="0" y="9942"/>
              </a:moveTo>
              <a:lnTo>
                <a:pt x="1536300" y="9942"/>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5535253" y="4142621"/>
        <a:ext cx="76815" cy="76815"/>
      </dsp:txXfrm>
    </dsp:sp>
    <dsp:sp modelId="{F3BAF656-AE36-4BAC-9B00-C6A2067219B5}">
      <dsp:nvSpPr>
        <dsp:cNvPr id="0" name=""/>
        <dsp:cNvSpPr/>
      </dsp:nvSpPr>
      <dsp:spPr>
        <a:xfrm>
          <a:off x="6322674" y="4030621"/>
          <a:ext cx="1283204" cy="64160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it-IT" sz="1900" kern="1200" err="1"/>
            <a:t>Denied</a:t>
          </a:r>
          <a:r>
            <a:rPr lang="it-IT" sz="1900" kern="1200"/>
            <a:t> </a:t>
          </a:r>
          <a:r>
            <a:rPr lang="it-IT" sz="1900" kern="1200" err="1"/>
            <a:t>Payment</a:t>
          </a:r>
          <a:endParaRPr lang="it-IT" sz="1900" kern="1200"/>
        </a:p>
      </dsp:txBody>
      <dsp:txXfrm>
        <a:off x="6341466" y="4049413"/>
        <a:ext cx="1245620" cy="604018"/>
      </dsp:txXfrm>
    </dsp:sp>
    <dsp:sp modelId="{3D27A5EF-A2C6-44B8-8D4B-BECC9B651EAE}">
      <dsp:nvSpPr>
        <dsp:cNvPr id="0" name=""/>
        <dsp:cNvSpPr/>
      </dsp:nvSpPr>
      <dsp:spPr>
        <a:xfrm rot="2796550">
          <a:off x="1735976" y="3960807"/>
          <a:ext cx="2140483" cy="19885"/>
        </a:xfrm>
        <a:custGeom>
          <a:avLst/>
          <a:gdLst/>
          <a:ahLst/>
          <a:cxnLst/>
          <a:rect l="0" t="0" r="0" b="0"/>
          <a:pathLst>
            <a:path>
              <a:moveTo>
                <a:pt x="0" y="9942"/>
              </a:moveTo>
              <a:lnTo>
                <a:pt x="2140483" y="9942"/>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it-IT" sz="700" kern="1200"/>
        </a:p>
      </dsp:txBody>
      <dsp:txXfrm>
        <a:off x="2752705" y="3917238"/>
        <a:ext cx="107024" cy="107024"/>
      </dsp:txXfrm>
    </dsp:sp>
    <dsp:sp modelId="{A153C697-967E-4089-941C-E91EF9F58C96}">
      <dsp:nvSpPr>
        <dsp:cNvPr id="0" name=""/>
        <dsp:cNvSpPr/>
      </dsp:nvSpPr>
      <dsp:spPr>
        <a:xfrm>
          <a:off x="3541443" y="4427677"/>
          <a:ext cx="1283204" cy="64160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it-IT" sz="1900" kern="1200" err="1"/>
            <a:t>Whishlist</a:t>
          </a:r>
          <a:endParaRPr lang="it-IT" sz="1900" kern="1200"/>
        </a:p>
      </dsp:txBody>
      <dsp:txXfrm>
        <a:off x="3560235" y="4446469"/>
        <a:ext cx="1245620" cy="604018"/>
      </dsp:txXfrm>
    </dsp:sp>
    <dsp:sp modelId="{8DD34222-9D7E-48EA-96F6-B7FBB7722783}">
      <dsp:nvSpPr>
        <dsp:cNvPr id="0" name=""/>
        <dsp:cNvSpPr/>
      </dsp:nvSpPr>
      <dsp:spPr>
        <a:xfrm rot="3439934">
          <a:off x="1444101" y="4329729"/>
          <a:ext cx="2724232" cy="19885"/>
        </a:xfrm>
        <a:custGeom>
          <a:avLst/>
          <a:gdLst/>
          <a:ahLst/>
          <a:cxnLst/>
          <a:rect l="0" t="0" r="0" b="0"/>
          <a:pathLst>
            <a:path>
              <a:moveTo>
                <a:pt x="0" y="9942"/>
              </a:moveTo>
              <a:lnTo>
                <a:pt x="2724232" y="9942"/>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it-IT" sz="900" kern="1200"/>
        </a:p>
      </dsp:txBody>
      <dsp:txXfrm>
        <a:off x="2738112" y="4271566"/>
        <a:ext cx="136211" cy="136211"/>
      </dsp:txXfrm>
    </dsp:sp>
    <dsp:sp modelId="{03FF8B36-9565-42EF-B92A-FF3E2FCF61D1}">
      <dsp:nvSpPr>
        <dsp:cNvPr id="0" name=""/>
        <dsp:cNvSpPr/>
      </dsp:nvSpPr>
      <dsp:spPr>
        <a:xfrm>
          <a:off x="3541443" y="5165520"/>
          <a:ext cx="1283204" cy="64160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it-IT" sz="1900" kern="1200" err="1"/>
            <a:t>Contact</a:t>
          </a:r>
          <a:r>
            <a:rPr lang="it-IT" sz="1900" kern="1200"/>
            <a:t> </a:t>
          </a:r>
          <a:r>
            <a:rPr lang="en-US" sz="1900" kern="1200"/>
            <a:t>Us</a:t>
          </a:r>
          <a:endParaRPr lang="it-IT" sz="1900" kern="1200"/>
        </a:p>
      </dsp:txBody>
      <dsp:txXfrm>
        <a:off x="3560235" y="5184312"/>
        <a:ext cx="1245620" cy="60401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2E5028-7589-4930-A222-32545CF87E86}" type="datetimeFigureOut">
              <a:rPr lang="en-US"/>
              <a:t>4/6/2018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84C9A9-893F-403E-9B3D-47490F138C86}" type="slidenum">
              <a:rPr lang="en-US"/>
              <a:t>‹#›</a:t>
            </a:fld>
            <a:endParaRPr lang="en-US"/>
          </a:p>
        </p:txBody>
      </p:sp>
    </p:spTree>
    <p:extLst>
      <p:ext uri="{BB962C8B-B14F-4D97-AF65-F5344CB8AC3E}">
        <p14:creationId xmlns:p14="http://schemas.microsoft.com/office/powerpoint/2010/main" val="4011917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endParaRPr lang="en-US">
              <a:cs typeface="Calibri"/>
            </a:endParaRPr>
          </a:p>
          <a:p>
            <a:endParaRPr lang="en-US">
              <a:cs typeface="Calibri"/>
            </a:endParaRPr>
          </a:p>
        </p:txBody>
      </p:sp>
      <p:sp>
        <p:nvSpPr>
          <p:cNvPr id="4" name="Slide Number Placeholder 3"/>
          <p:cNvSpPr>
            <a:spLocks noGrp="1"/>
          </p:cNvSpPr>
          <p:nvPr>
            <p:ph type="sldNum" sz="quarter" idx="10"/>
          </p:nvPr>
        </p:nvSpPr>
        <p:spPr/>
        <p:txBody>
          <a:bodyPr/>
          <a:lstStyle/>
          <a:p>
            <a:fld id="{2D84C9A9-893F-403E-9B3D-47490F138C86}" type="slidenum">
              <a:rPr lang="en-US"/>
              <a:t>2</a:t>
            </a:fld>
            <a:endParaRPr lang="en-US"/>
          </a:p>
        </p:txBody>
      </p:sp>
    </p:spTree>
    <p:extLst>
      <p:ext uri="{BB962C8B-B14F-4D97-AF65-F5344CB8AC3E}">
        <p14:creationId xmlns:p14="http://schemas.microsoft.com/office/powerpoint/2010/main" val="2195960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endParaRPr lang="en-US">
              <a:cs typeface="Calibri"/>
            </a:endParaRPr>
          </a:p>
        </p:txBody>
      </p:sp>
      <p:sp>
        <p:nvSpPr>
          <p:cNvPr id="4" name="Slide Number Placeholder 3"/>
          <p:cNvSpPr>
            <a:spLocks noGrp="1"/>
          </p:cNvSpPr>
          <p:nvPr>
            <p:ph type="sldNum" sz="quarter" idx="10"/>
          </p:nvPr>
        </p:nvSpPr>
        <p:spPr/>
        <p:txBody>
          <a:bodyPr/>
          <a:lstStyle/>
          <a:p>
            <a:fld id="{2D84C9A9-893F-403E-9B3D-47490F138C86}" type="slidenum">
              <a:rPr lang="en-US"/>
              <a:t>3</a:t>
            </a:fld>
            <a:endParaRPr lang="en-US"/>
          </a:p>
        </p:txBody>
      </p:sp>
    </p:spTree>
    <p:extLst>
      <p:ext uri="{BB962C8B-B14F-4D97-AF65-F5344CB8AC3E}">
        <p14:creationId xmlns:p14="http://schemas.microsoft.com/office/powerpoint/2010/main" val="4229259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a:cs typeface="Calibri"/>
            </a:endParaRPr>
          </a:p>
        </p:txBody>
      </p:sp>
      <p:sp>
        <p:nvSpPr>
          <p:cNvPr id="4" name="Slide Number Placeholder 3"/>
          <p:cNvSpPr>
            <a:spLocks noGrp="1"/>
          </p:cNvSpPr>
          <p:nvPr>
            <p:ph type="sldNum" sz="quarter" idx="10"/>
          </p:nvPr>
        </p:nvSpPr>
        <p:spPr/>
        <p:txBody>
          <a:bodyPr/>
          <a:lstStyle/>
          <a:p>
            <a:fld id="{2D84C9A9-893F-403E-9B3D-47490F138C86}" type="slidenum">
              <a:rPr lang="en-US"/>
              <a:t>4</a:t>
            </a:fld>
            <a:endParaRPr lang="en-US"/>
          </a:p>
        </p:txBody>
      </p:sp>
    </p:spTree>
    <p:extLst>
      <p:ext uri="{BB962C8B-B14F-4D97-AF65-F5344CB8AC3E}">
        <p14:creationId xmlns:p14="http://schemas.microsoft.com/office/powerpoint/2010/main" val="3791731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4/6/2018</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37595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50807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34065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35246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80657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26454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82364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25609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0913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84464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61383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73445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19987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8264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20733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06593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7502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6CE7D5-CF57-46EF-B807-FDD0502418D4}" type="datetimeFigureOut">
              <a:rPr lang="en-US" smtClean="0"/>
              <a:t>4/6/2018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423286094"/>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2654" y="330202"/>
            <a:ext cx="9516730" cy="3073399"/>
          </a:xfrm>
        </p:spPr>
        <p:txBody>
          <a:bodyPr>
            <a:normAutofit/>
          </a:bodyPr>
          <a:lstStyle/>
          <a:p>
            <a:pPr algn="ctr"/>
            <a:r>
              <a:rPr lang="en-US" b="1"/>
              <a:t>Team Project</a:t>
            </a:r>
            <a:r>
              <a:rPr lang="en-US"/>
              <a:t> </a:t>
            </a:r>
            <a:br>
              <a:rPr lang="en-US">
                <a:ea typeface="+mj-lt"/>
                <a:cs typeface="+mj-lt"/>
              </a:rPr>
            </a:br>
            <a:r>
              <a:rPr lang="en-US" sz="5400"/>
              <a:t>Assignment 2</a:t>
            </a:r>
            <a:br>
              <a:rPr lang="en-US" sz="5400">
                <a:ea typeface="+mj-lt"/>
                <a:cs typeface="+mj-lt"/>
              </a:rPr>
            </a:br>
            <a:r>
              <a:rPr lang="en-US" sz="5400" u="sng"/>
              <a:t>Presentation</a:t>
            </a:r>
          </a:p>
        </p:txBody>
      </p:sp>
      <p:sp>
        <p:nvSpPr>
          <p:cNvPr id="3" name="Subtitle 2"/>
          <p:cNvSpPr>
            <a:spLocks noGrp="1"/>
          </p:cNvSpPr>
          <p:nvPr>
            <p:ph type="subTitle" idx="1"/>
          </p:nvPr>
        </p:nvSpPr>
        <p:spPr>
          <a:xfrm>
            <a:off x="4515377" y="3982413"/>
            <a:ext cx="7334007" cy="1984278"/>
          </a:xfrm>
        </p:spPr>
        <p:txBody>
          <a:bodyPr>
            <a:normAutofit/>
          </a:bodyPr>
          <a:lstStyle/>
          <a:p>
            <a:r>
              <a:rPr lang="en-US"/>
              <a:t> Eduard Iulian </a:t>
            </a:r>
            <a:r>
              <a:rPr lang="en-US" err="1"/>
              <a:t>Airinei</a:t>
            </a:r>
            <a:r>
              <a:rPr lang="en-US"/>
              <a:t> - 21300453</a:t>
            </a:r>
          </a:p>
          <a:p>
            <a:r>
              <a:rPr lang="en-US"/>
              <a:t>Andrea </a:t>
            </a:r>
            <a:r>
              <a:rPr lang="en-US" err="1"/>
              <a:t>Bizzotto</a:t>
            </a:r>
            <a:r>
              <a:rPr lang="en-US"/>
              <a:t> - 21289505</a:t>
            </a:r>
          </a:p>
          <a:p>
            <a:r>
              <a:rPr lang="en-US"/>
              <a:t>Robert </a:t>
            </a:r>
            <a:r>
              <a:rPr lang="en-US" err="1"/>
              <a:t>Ciociu</a:t>
            </a:r>
            <a:r>
              <a:rPr lang="en-US"/>
              <a:t> - 21282003</a:t>
            </a:r>
          </a:p>
          <a:p>
            <a:r>
              <a:rPr lang="en-US"/>
              <a:t>Ernest </a:t>
            </a:r>
            <a:r>
              <a:rPr lang="en-US" err="1"/>
              <a:t>Prusevic</a:t>
            </a:r>
            <a:r>
              <a:rPr lang="en-US"/>
              <a:t> - 21329716</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C8D4CD31-4634-4540-933F-2E5E1F09A5EE}"/>
              </a:ext>
            </a:extLst>
          </p:cNvPr>
          <p:cNvSpPr/>
          <p:nvPr/>
        </p:nvSpPr>
        <p:spPr>
          <a:xfrm>
            <a:off x="6343290" y="649857"/>
            <a:ext cx="5170097" cy="2352134"/>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endParaRPr lang="en-US" sz="2200"/>
          </a:p>
          <a:p>
            <a:endParaRPr lang="en-US" sz="2200"/>
          </a:p>
          <a:p>
            <a:r>
              <a:rPr lang="en-US" sz="2200"/>
              <a:t>SQL Developer</a:t>
            </a:r>
          </a:p>
          <a:p>
            <a:r>
              <a:rPr lang="en-US" sz="2200"/>
              <a:t>Creation Tables</a:t>
            </a:r>
          </a:p>
          <a:p>
            <a:r>
              <a:rPr lang="en-US" sz="2200"/>
              <a:t>Creation Triggers</a:t>
            </a:r>
          </a:p>
          <a:p>
            <a:r>
              <a:rPr lang="en-US" sz="2200"/>
              <a:t>Creation ER Diagram</a:t>
            </a:r>
          </a:p>
          <a:p>
            <a:endParaRPr lang="en-US" sz="2200"/>
          </a:p>
          <a:p>
            <a:endParaRPr lang="en-US" sz="2200"/>
          </a:p>
        </p:txBody>
      </p:sp>
      <p:sp>
        <p:nvSpPr>
          <p:cNvPr id="34" name="Rectangle 33">
            <a:extLst>
              <a:ext uri="{FF2B5EF4-FFF2-40B4-BE49-F238E27FC236}">
                <a16:creationId xmlns:a16="http://schemas.microsoft.com/office/drawing/2014/main" id="{0BDD0835-7C30-4E52-814D-ABB7FE0B59C8}"/>
              </a:ext>
            </a:extLst>
          </p:cNvPr>
          <p:cNvSpPr/>
          <p:nvPr/>
        </p:nvSpPr>
        <p:spPr>
          <a:xfrm>
            <a:off x="6343286" y="4100423"/>
            <a:ext cx="5170097" cy="2352134"/>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r>
              <a:rPr lang="en-US" sz="2200"/>
              <a:t>Gann Chart</a:t>
            </a:r>
            <a:endParaRPr lang="en-US"/>
          </a:p>
          <a:p>
            <a:r>
              <a:rPr lang="en-US" sz="2200"/>
              <a:t>Presentation Structure</a:t>
            </a:r>
          </a:p>
          <a:p>
            <a:r>
              <a:rPr lang="en-US" sz="2200"/>
              <a:t>Presentation Developer</a:t>
            </a:r>
          </a:p>
        </p:txBody>
      </p:sp>
      <p:sp>
        <p:nvSpPr>
          <p:cNvPr id="35" name="Rectangle 34">
            <a:extLst>
              <a:ext uri="{FF2B5EF4-FFF2-40B4-BE49-F238E27FC236}">
                <a16:creationId xmlns:a16="http://schemas.microsoft.com/office/drawing/2014/main" id="{4F1CA6AE-16DD-460B-83B4-5709E43424D1}"/>
              </a:ext>
            </a:extLst>
          </p:cNvPr>
          <p:cNvSpPr/>
          <p:nvPr/>
        </p:nvSpPr>
        <p:spPr>
          <a:xfrm>
            <a:off x="577961" y="4143554"/>
            <a:ext cx="5170097" cy="2352134"/>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r"/>
            <a:r>
              <a:rPr lang="en-US" sz="2200"/>
              <a:t>Website Design</a:t>
            </a:r>
          </a:p>
          <a:p>
            <a:pPr algn="r"/>
            <a:r>
              <a:rPr lang="en-US" sz="2200"/>
              <a:t>HTML</a:t>
            </a:r>
            <a:endParaRPr lang="en-US"/>
          </a:p>
          <a:p>
            <a:pPr algn="r"/>
            <a:r>
              <a:rPr lang="en-US" sz="2200"/>
              <a:t>CSS</a:t>
            </a:r>
          </a:p>
          <a:p>
            <a:pPr algn="r"/>
            <a:r>
              <a:rPr lang="en-US" sz="2200"/>
              <a:t>JS</a:t>
            </a:r>
          </a:p>
        </p:txBody>
      </p:sp>
      <p:sp>
        <p:nvSpPr>
          <p:cNvPr id="27" name="Rectangle 26">
            <a:extLst>
              <a:ext uri="{FF2B5EF4-FFF2-40B4-BE49-F238E27FC236}">
                <a16:creationId xmlns:a16="http://schemas.microsoft.com/office/drawing/2014/main" id="{90A27E2F-9060-406A-8BFC-5D86FBE24E83}"/>
              </a:ext>
            </a:extLst>
          </p:cNvPr>
          <p:cNvSpPr/>
          <p:nvPr/>
        </p:nvSpPr>
        <p:spPr>
          <a:xfrm>
            <a:off x="577969" y="649857"/>
            <a:ext cx="5170097" cy="2352134"/>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r"/>
            <a:r>
              <a:rPr lang="en-US" sz="2200"/>
              <a:t>PHP Developer</a:t>
            </a:r>
          </a:p>
          <a:p>
            <a:pPr algn="r"/>
            <a:r>
              <a:rPr lang="en-US" sz="2200"/>
              <a:t>Database Connection</a:t>
            </a:r>
          </a:p>
          <a:p>
            <a:pPr algn="r"/>
            <a:r>
              <a:rPr lang="en-US" sz="2200"/>
              <a:t>Extraction &amp; elaboration Data</a:t>
            </a:r>
          </a:p>
        </p:txBody>
      </p:sp>
      <p:sp>
        <p:nvSpPr>
          <p:cNvPr id="21" name="Rectangle: Rounded Corners 20">
            <a:extLst>
              <a:ext uri="{FF2B5EF4-FFF2-40B4-BE49-F238E27FC236}">
                <a16:creationId xmlns:a16="http://schemas.microsoft.com/office/drawing/2014/main" id="{8B0A66BA-7020-49A3-B7E4-62A6EBF29A93}"/>
              </a:ext>
            </a:extLst>
          </p:cNvPr>
          <p:cNvSpPr/>
          <p:nvPr/>
        </p:nvSpPr>
        <p:spPr>
          <a:xfrm>
            <a:off x="1210571" y="161025"/>
            <a:ext cx="4537493" cy="9719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t>Andrea (Team Leader &amp; PHP Developer)</a:t>
            </a:r>
          </a:p>
        </p:txBody>
      </p:sp>
      <p:sp>
        <p:nvSpPr>
          <p:cNvPr id="29" name="Rectangle: Rounded Corners 28">
            <a:extLst>
              <a:ext uri="{FF2B5EF4-FFF2-40B4-BE49-F238E27FC236}">
                <a16:creationId xmlns:a16="http://schemas.microsoft.com/office/drawing/2014/main" id="{B674FE8C-A27E-4AF5-B824-9ABE272415AF}"/>
              </a:ext>
            </a:extLst>
          </p:cNvPr>
          <p:cNvSpPr/>
          <p:nvPr/>
        </p:nvSpPr>
        <p:spPr>
          <a:xfrm>
            <a:off x="1196193" y="3654722"/>
            <a:ext cx="4537493" cy="9719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t>Robert (Web Designer &amp; Developer)</a:t>
            </a:r>
          </a:p>
        </p:txBody>
      </p:sp>
      <p:sp>
        <p:nvSpPr>
          <p:cNvPr id="30" name="Rectangle: Rounded Corners 29">
            <a:extLst>
              <a:ext uri="{FF2B5EF4-FFF2-40B4-BE49-F238E27FC236}">
                <a16:creationId xmlns:a16="http://schemas.microsoft.com/office/drawing/2014/main" id="{8BF42FCF-C612-432A-8D36-29A702B0FC04}"/>
              </a:ext>
            </a:extLst>
          </p:cNvPr>
          <p:cNvSpPr/>
          <p:nvPr/>
        </p:nvSpPr>
        <p:spPr>
          <a:xfrm>
            <a:off x="6343287" y="161025"/>
            <a:ext cx="4537493" cy="9719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Ernest (SQL Developer)</a:t>
            </a:r>
          </a:p>
        </p:txBody>
      </p:sp>
      <p:sp>
        <p:nvSpPr>
          <p:cNvPr id="31" name="Rectangle: Rounded Corners 30">
            <a:extLst>
              <a:ext uri="{FF2B5EF4-FFF2-40B4-BE49-F238E27FC236}">
                <a16:creationId xmlns:a16="http://schemas.microsoft.com/office/drawing/2014/main" id="{52A8BAC8-EBDE-4936-B84F-97D86DD7C430}"/>
              </a:ext>
            </a:extLst>
          </p:cNvPr>
          <p:cNvSpPr/>
          <p:nvPr/>
        </p:nvSpPr>
        <p:spPr>
          <a:xfrm>
            <a:off x="6343284" y="3654722"/>
            <a:ext cx="4537493" cy="9719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Eduard (Presentation Developer)</a:t>
            </a:r>
          </a:p>
        </p:txBody>
      </p:sp>
    </p:spTree>
    <p:extLst>
      <p:ext uri="{BB962C8B-B14F-4D97-AF65-F5344CB8AC3E}">
        <p14:creationId xmlns:p14="http://schemas.microsoft.com/office/powerpoint/2010/main" val="669598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2">
            <a:extLst>
              <a:ext uri="{FF2B5EF4-FFF2-40B4-BE49-F238E27FC236}">
                <a16:creationId xmlns:a16="http://schemas.microsoft.com/office/drawing/2014/main" id="{810CA581-CE11-42C5-BCAE-EA73A91479D4}"/>
              </a:ext>
            </a:extLst>
          </p:cNvPr>
          <p:cNvGraphicFramePr/>
          <p:nvPr>
            <p:extLst>
              <p:ext uri="{D42A27DB-BD31-4B8C-83A1-F6EECF244321}">
                <p14:modId xmlns:p14="http://schemas.microsoft.com/office/powerpoint/2010/main" val="1147619205"/>
              </p:ext>
            </p:extLst>
          </p:nvPr>
        </p:nvGraphicFramePr>
        <p:xfrm>
          <a:off x="2688566" y="1025107"/>
          <a:ext cx="7950677" cy="56704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2C87940A-4544-4287-9603-254DC1F46222}"/>
              </a:ext>
            </a:extLst>
          </p:cNvPr>
          <p:cNvSpPr txBox="1"/>
          <p:nvPr/>
        </p:nvSpPr>
        <p:spPr>
          <a:xfrm>
            <a:off x="1436" y="360871"/>
            <a:ext cx="12189124"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t>Development plan</a:t>
            </a:r>
          </a:p>
        </p:txBody>
      </p:sp>
    </p:spTree>
    <p:extLst>
      <p:ext uri="{BB962C8B-B14F-4D97-AF65-F5344CB8AC3E}">
        <p14:creationId xmlns:p14="http://schemas.microsoft.com/office/powerpoint/2010/main" val="3135730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0845" y="1199894"/>
            <a:ext cx="10382860" cy="1200329"/>
          </a:xfrm>
          <a:prstGeom prst="rect">
            <a:avLst/>
          </a:prstGeom>
          <a:noFill/>
        </p:spPr>
        <p:txBody>
          <a:bodyPr wrap="square" rtlCol="0" anchor="t">
            <a:spAutoFit/>
          </a:bodyPr>
          <a:lstStyle/>
          <a:p>
            <a:r>
              <a:rPr lang="en-US"/>
              <a:t>Our project revolves around creating  a phone website that allows the user to look at and compare different phones. Additionally, the user will be able to create an account and login to the web application. Users are able to proceed to the checkout from their basket – where they will be asked to input payment details, as well as complete monetary transaction.</a:t>
            </a:r>
          </a:p>
        </p:txBody>
      </p:sp>
      <p:sp>
        <p:nvSpPr>
          <p:cNvPr id="11" name="Title 1"/>
          <p:cNvSpPr txBox="1">
            <a:spLocks/>
          </p:cNvSpPr>
          <p:nvPr/>
        </p:nvSpPr>
        <p:spPr>
          <a:xfrm>
            <a:off x="3808731" y="2275680"/>
            <a:ext cx="5422671" cy="787666"/>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40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a:t>Web Application Functionality</a:t>
            </a:r>
          </a:p>
        </p:txBody>
      </p:sp>
      <p:pic>
        <p:nvPicPr>
          <p:cNvPr id="3" name="Picture 5">
            <a:extLst>
              <a:ext uri="{FF2B5EF4-FFF2-40B4-BE49-F238E27FC236}">
                <a16:creationId xmlns:a16="http://schemas.microsoft.com/office/drawing/2014/main" id="{EB9154FD-2B9C-4BF5-8CCB-DB52DFC68799}"/>
              </a:ext>
            </a:extLst>
          </p:cNvPr>
          <p:cNvPicPr>
            <a:picLocks noChangeAspect="1"/>
          </p:cNvPicPr>
          <p:nvPr/>
        </p:nvPicPr>
        <p:blipFill>
          <a:blip r:embed="rId3"/>
          <a:stretch>
            <a:fillRect/>
          </a:stretch>
        </p:blipFill>
        <p:spPr>
          <a:xfrm>
            <a:off x="3574838" y="-52980"/>
            <a:ext cx="6136256" cy="1253024"/>
          </a:xfrm>
          <a:prstGeom prst="rect">
            <a:avLst/>
          </a:prstGeom>
        </p:spPr>
      </p:pic>
      <p:sp>
        <p:nvSpPr>
          <p:cNvPr id="7" name="TextBox 6">
            <a:extLst>
              <a:ext uri="{FF2B5EF4-FFF2-40B4-BE49-F238E27FC236}">
                <a16:creationId xmlns:a16="http://schemas.microsoft.com/office/drawing/2014/main" id="{890460C6-5F9F-4447-BBE8-53AE9651EAEC}"/>
              </a:ext>
            </a:extLst>
          </p:cNvPr>
          <p:cNvSpPr txBox="1"/>
          <p:nvPr/>
        </p:nvSpPr>
        <p:spPr>
          <a:xfrm>
            <a:off x="1331341" y="4961621"/>
            <a:ext cx="4051539" cy="12464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b="1">
                <a:solidFill>
                  <a:srgbClr val="000000"/>
                </a:solidFill>
              </a:rPr>
              <a:t>Customer Registration</a:t>
            </a:r>
          </a:p>
          <a:p>
            <a:pPr algn="ctr"/>
            <a:r>
              <a:rPr lang="en-US" sz="2500" b="1">
                <a:solidFill>
                  <a:srgbClr val="000000"/>
                </a:solidFill>
              </a:rPr>
              <a:t>Customer Login</a:t>
            </a:r>
          </a:p>
          <a:p>
            <a:pPr algn="ctr"/>
            <a:r>
              <a:rPr lang="en-US" sz="2500" b="1">
                <a:solidFill>
                  <a:srgbClr val="000000"/>
                </a:solidFill>
              </a:rPr>
              <a:t>Account Page</a:t>
            </a:r>
          </a:p>
        </p:txBody>
      </p:sp>
      <p:sp>
        <p:nvSpPr>
          <p:cNvPr id="12" name="TextBox 11">
            <a:extLst>
              <a:ext uri="{FF2B5EF4-FFF2-40B4-BE49-F238E27FC236}">
                <a16:creationId xmlns:a16="http://schemas.microsoft.com/office/drawing/2014/main" id="{7F6EE313-3E7D-4824-826A-83F155C94C36}"/>
              </a:ext>
            </a:extLst>
          </p:cNvPr>
          <p:cNvSpPr txBox="1"/>
          <p:nvPr/>
        </p:nvSpPr>
        <p:spPr>
          <a:xfrm>
            <a:off x="8246853" y="3106950"/>
            <a:ext cx="3663351"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b="1"/>
              <a:t>View Items</a:t>
            </a:r>
          </a:p>
          <a:p>
            <a:pPr algn="ctr"/>
            <a:r>
              <a:rPr lang="en-US" sz="2500"/>
              <a:t>Compare Items</a:t>
            </a:r>
          </a:p>
          <a:p>
            <a:pPr algn="ctr"/>
            <a:r>
              <a:rPr lang="en-US" sz="2500" b="1"/>
              <a:t>Selection Item</a:t>
            </a:r>
          </a:p>
          <a:p>
            <a:pPr algn="ctr"/>
            <a:r>
              <a:rPr lang="en-US" sz="2500" b="1"/>
              <a:t>Stock Availability</a:t>
            </a:r>
          </a:p>
        </p:txBody>
      </p:sp>
      <p:sp>
        <p:nvSpPr>
          <p:cNvPr id="13" name="TextBox 12">
            <a:extLst>
              <a:ext uri="{FF2B5EF4-FFF2-40B4-BE49-F238E27FC236}">
                <a16:creationId xmlns:a16="http://schemas.microsoft.com/office/drawing/2014/main" id="{1DCB167B-3C91-4DB0-88A5-7E297253A065}"/>
              </a:ext>
            </a:extLst>
          </p:cNvPr>
          <p:cNvSpPr txBox="1"/>
          <p:nvPr/>
        </p:nvSpPr>
        <p:spPr>
          <a:xfrm>
            <a:off x="8246854" y="4961626"/>
            <a:ext cx="3663351" cy="12464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a:t>Threshold check</a:t>
            </a:r>
          </a:p>
          <a:p>
            <a:pPr algn="ctr"/>
            <a:r>
              <a:rPr lang="en-US" sz="2500"/>
              <a:t>Order  to suppliers</a:t>
            </a:r>
          </a:p>
          <a:p>
            <a:pPr algn="ctr"/>
            <a:r>
              <a:rPr lang="en-US" sz="2500"/>
              <a:t>ADMIN Panel Statistics</a:t>
            </a:r>
          </a:p>
        </p:txBody>
      </p:sp>
      <p:sp>
        <p:nvSpPr>
          <p:cNvPr id="14" name="TextBox 13">
            <a:extLst>
              <a:ext uri="{FF2B5EF4-FFF2-40B4-BE49-F238E27FC236}">
                <a16:creationId xmlns:a16="http://schemas.microsoft.com/office/drawing/2014/main" id="{1FEA42E5-FEB7-4472-9919-4F5316BD2AF3}"/>
              </a:ext>
            </a:extLst>
          </p:cNvPr>
          <p:cNvSpPr txBox="1"/>
          <p:nvPr/>
        </p:nvSpPr>
        <p:spPr>
          <a:xfrm>
            <a:off x="1230701" y="3106950"/>
            <a:ext cx="399403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b="1" dirty="0"/>
              <a:t>Add to Basket</a:t>
            </a:r>
          </a:p>
          <a:p>
            <a:pPr algn="ctr"/>
            <a:r>
              <a:rPr lang="en-US" sz="2500" b="1" dirty="0"/>
              <a:t>Remove From Basket</a:t>
            </a:r>
          </a:p>
          <a:p>
            <a:pPr algn="ctr"/>
            <a:r>
              <a:rPr lang="en-US" sz="2500" b="1" dirty="0"/>
              <a:t>Payment Checkout</a:t>
            </a:r>
          </a:p>
          <a:p>
            <a:pPr algn="ctr"/>
            <a:r>
              <a:rPr lang="en-US" sz="2500" b="1" dirty="0"/>
              <a:t>Check Funds</a:t>
            </a:r>
          </a:p>
        </p:txBody>
      </p:sp>
      <p:sp>
        <p:nvSpPr>
          <p:cNvPr id="2" name="Oval 1">
            <a:extLst>
              <a:ext uri="{FF2B5EF4-FFF2-40B4-BE49-F238E27FC236}">
                <a16:creationId xmlns:a16="http://schemas.microsoft.com/office/drawing/2014/main" id="{0F54698B-B4B1-4590-B8F7-7D0060857652}"/>
              </a:ext>
            </a:extLst>
          </p:cNvPr>
          <p:cNvSpPr/>
          <p:nvPr/>
        </p:nvSpPr>
        <p:spPr>
          <a:xfrm>
            <a:off x="5595666" y="5084536"/>
            <a:ext cx="2280249" cy="1000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SITE MAP</a:t>
            </a:r>
          </a:p>
        </p:txBody>
      </p:sp>
      <p:sp>
        <p:nvSpPr>
          <p:cNvPr id="15" name="Oval 14">
            <a:extLst>
              <a:ext uri="{FF2B5EF4-FFF2-40B4-BE49-F238E27FC236}">
                <a16:creationId xmlns:a16="http://schemas.microsoft.com/office/drawing/2014/main" id="{79A960D9-E994-42D0-82D9-4736B67A7041}"/>
              </a:ext>
            </a:extLst>
          </p:cNvPr>
          <p:cNvSpPr/>
          <p:nvPr/>
        </p:nvSpPr>
        <p:spPr>
          <a:xfrm>
            <a:off x="5595667" y="3358303"/>
            <a:ext cx="2280249" cy="1000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ER DIAGRAM</a:t>
            </a:r>
          </a:p>
        </p:txBody>
      </p:sp>
      <p:pic>
        <p:nvPicPr>
          <p:cNvPr id="9" name="Immagine 8">
            <a:extLst>
              <a:ext uri="{FF2B5EF4-FFF2-40B4-BE49-F238E27FC236}">
                <a16:creationId xmlns:a16="http://schemas.microsoft.com/office/drawing/2014/main" id="{68E4BBF8-6811-4075-847C-1E7FAF7481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136"/>
            <a:ext cx="630054" cy="615677"/>
          </a:xfrm>
          <a:prstGeom prst="rect">
            <a:avLst/>
          </a:prstGeom>
        </p:spPr>
      </p:pic>
    </p:spTree>
    <p:extLst>
      <p:ext uri="{BB962C8B-B14F-4D97-AF65-F5344CB8AC3E}">
        <p14:creationId xmlns:p14="http://schemas.microsoft.com/office/powerpoint/2010/main" val="783934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48466" y="221900"/>
            <a:ext cx="2836696" cy="749397"/>
          </a:xfrm>
        </p:spPr>
        <p:txBody>
          <a:bodyPr>
            <a:normAutofit/>
          </a:bodyPr>
          <a:lstStyle/>
          <a:p>
            <a:r>
              <a:rPr lang="en-US"/>
              <a:t>ER Diagram</a:t>
            </a:r>
          </a:p>
        </p:txBody>
      </p:sp>
      <p:pic>
        <p:nvPicPr>
          <p:cNvPr id="7" name="Picture 7" descr="A close up of a piece of paper&#10;&#10;Description generated with high confidence">
            <a:extLst>
              <a:ext uri="{FF2B5EF4-FFF2-40B4-BE49-F238E27FC236}">
                <a16:creationId xmlns:a16="http://schemas.microsoft.com/office/drawing/2014/main" id="{495A2170-547C-4548-96CE-DF43327B0E2B}"/>
              </a:ext>
            </a:extLst>
          </p:cNvPr>
          <p:cNvPicPr>
            <a:picLocks noChangeAspect="1"/>
          </p:cNvPicPr>
          <p:nvPr/>
        </p:nvPicPr>
        <p:blipFill>
          <a:blip r:embed="rId2"/>
          <a:stretch>
            <a:fillRect/>
          </a:stretch>
        </p:blipFill>
        <p:spPr>
          <a:xfrm>
            <a:off x="1388851" y="55204"/>
            <a:ext cx="9310994" cy="6784040"/>
          </a:xfrm>
          <a:prstGeom prst="rect">
            <a:avLst/>
          </a:prstGeom>
        </p:spPr>
      </p:pic>
    </p:spTree>
    <p:extLst>
      <p:ext uri="{BB962C8B-B14F-4D97-AF65-F5344CB8AC3E}">
        <p14:creationId xmlns:p14="http://schemas.microsoft.com/office/powerpoint/2010/main" val="1242561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502983" y="251604"/>
            <a:ext cx="2296738" cy="675249"/>
          </a:xfrm>
        </p:spPr>
        <p:txBody>
          <a:bodyPr>
            <a:normAutofit fontScale="90000"/>
          </a:bodyPr>
          <a:lstStyle/>
          <a:p>
            <a:r>
              <a:rPr lang="en-US"/>
              <a:t>Site Map </a:t>
            </a:r>
          </a:p>
        </p:txBody>
      </p:sp>
      <p:graphicFrame>
        <p:nvGraphicFramePr>
          <p:cNvPr id="2" name="Diagramma 1">
            <a:extLst>
              <a:ext uri="{FF2B5EF4-FFF2-40B4-BE49-F238E27FC236}">
                <a16:creationId xmlns:a16="http://schemas.microsoft.com/office/drawing/2014/main" id="{6B766349-6404-440E-A706-26051E32B4D2}"/>
              </a:ext>
            </a:extLst>
          </p:cNvPr>
          <p:cNvGraphicFramePr/>
          <p:nvPr>
            <p:extLst>
              <p:ext uri="{D42A27DB-BD31-4B8C-83A1-F6EECF244321}">
                <p14:modId xmlns:p14="http://schemas.microsoft.com/office/powerpoint/2010/main" val="2432535095"/>
              </p:ext>
            </p:extLst>
          </p:nvPr>
        </p:nvGraphicFramePr>
        <p:xfrm>
          <a:off x="790535" y="676090"/>
          <a:ext cx="10162578" cy="5807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1449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B4CE59B-E13B-4227-953F-FEF5681F306C}"/>
              </a:ext>
            </a:extLst>
          </p:cNvPr>
          <p:cNvSpPr txBox="1"/>
          <p:nvPr/>
        </p:nvSpPr>
        <p:spPr>
          <a:xfrm>
            <a:off x="3956" y="474021"/>
            <a:ext cx="2228604" cy="923330"/>
          </a:xfrm>
          <a:prstGeom prst="rect">
            <a:avLst/>
          </a:prstGeom>
          <a:solidFill>
            <a:schemeClr val="bg1">
              <a:lumMod val="7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Gantt chart</a:t>
            </a:r>
          </a:p>
          <a:p>
            <a:pPr algn="ctr"/>
            <a:r>
              <a:rPr lang="en-US"/>
              <a:t>&amp;</a:t>
            </a:r>
          </a:p>
          <a:p>
            <a:pPr algn="ctr"/>
            <a:r>
              <a:rPr lang="en-US"/>
              <a:t>Task dependency</a:t>
            </a:r>
          </a:p>
        </p:txBody>
      </p:sp>
      <p:pic>
        <p:nvPicPr>
          <p:cNvPr id="18" name="Picture 18" descr="A screenshot of a map&#10;&#10;Description generated with very high confidence">
            <a:extLst>
              <a:ext uri="{FF2B5EF4-FFF2-40B4-BE49-F238E27FC236}">
                <a16:creationId xmlns:a16="http://schemas.microsoft.com/office/drawing/2014/main" id="{3AEBD133-EF54-425A-B265-F571A18E309E}"/>
              </a:ext>
            </a:extLst>
          </p:cNvPr>
          <p:cNvPicPr>
            <a:picLocks noChangeAspect="1"/>
          </p:cNvPicPr>
          <p:nvPr/>
        </p:nvPicPr>
        <p:blipFill rotWithShape="1">
          <a:blip r:embed="rId3"/>
          <a:srcRect t="16382" r="40341" b="11149"/>
          <a:stretch/>
        </p:blipFill>
        <p:spPr>
          <a:xfrm>
            <a:off x="2240478" y="114177"/>
            <a:ext cx="9814740" cy="662805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32337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2" y="2079605"/>
            <a:ext cx="12197132" cy="1001248"/>
          </a:xfrm>
        </p:spPr>
        <p:txBody>
          <a:bodyPr>
            <a:normAutofit/>
          </a:bodyPr>
          <a:lstStyle/>
          <a:p>
            <a:pPr algn="ctr"/>
            <a:r>
              <a:rPr lang="en-US" sz="5400" b="1"/>
              <a:t>Questions?</a:t>
            </a:r>
            <a:endParaRPr lang="en-US"/>
          </a:p>
        </p:txBody>
      </p:sp>
    </p:spTree>
    <p:extLst>
      <p:ext uri="{BB962C8B-B14F-4D97-AF65-F5344CB8AC3E}">
        <p14:creationId xmlns:p14="http://schemas.microsoft.com/office/powerpoint/2010/main" val="19744233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3</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Parallax</vt:lpstr>
      <vt:lpstr>Team Project  Assignment 2 Presentation</vt:lpstr>
      <vt:lpstr>PowerPoint Presentation</vt:lpstr>
      <vt:lpstr>PowerPoint Presentation</vt:lpstr>
      <vt:lpstr>PowerPoint Presentation</vt:lpstr>
      <vt:lpstr>ER Diagram</vt:lpstr>
      <vt:lpstr>Site Map </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Project  Assignment 2 Presentation</dc:title>
  <cp:revision>2</cp:revision>
  <dcterms:modified xsi:type="dcterms:W3CDTF">2018-04-06T09:36:39Z</dcterms:modified>
</cp:coreProperties>
</file>