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01495-74DD-4D72-8E81-A83FCECA085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E29572-DDC2-4E20-A67F-CEBB06312895}">
      <dgm:prSet/>
      <dgm:spPr/>
      <dgm:t>
        <a:bodyPr/>
        <a:lstStyle/>
        <a:p>
          <a:pPr algn="r"/>
          <a:r>
            <a:rPr lang="he-IL" dirty="0"/>
            <a:t>עולם הקולנוע הוא אחד מתחומי האומנות הפופולריים ביותר, המהווה חלק בלתי נפרד מתחום מדעי הרוח הדיגיטליים.</a:t>
          </a:r>
          <a:endParaRPr lang="en-US" dirty="0"/>
        </a:p>
      </dgm:t>
    </dgm:pt>
    <dgm:pt modelId="{B38C775C-420A-48ED-AF07-328C8BC395C8}" type="parTrans" cxnId="{D7633FD6-9D95-4775-B488-3DDAD5504B1C}">
      <dgm:prSet/>
      <dgm:spPr/>
      <dgm:t>
        <a:bodyPr/>
        <a:lstStyle/>
        <a:p>
          <a:endParaRPr lang="en-US"/>
        </a:p>
      </dgm:t>
    </dgm:pt>
    <dgm:pt modelId="{B91B8E2B-F240-48E0-8D08-898043CF1818}" type="sibTrans" cxnId="{D7633FD6-9D95-4775-B488-3DDAD5504B1C}">
      <dgm:prSet/>
      <dgm:spPr/>
      <dgm:t>
        <a:bodyPr/>
        <a:lstStyle/>
        <a:p>
          <a:endParaRPr lang="en-US"/>
        </a:p>
      </dgm:t>
    </dgm:pt>
    <dgm:pt modelId="{3D1300FD-0598-43E0-9FDB-5E702A2DEC91}">
      <dgm:prSet/>
      <dgm:spPr/>
      <dgm:t>
        <a:bodyPr/>
        <a:lstStyle/>
        <a:p>
          <a:pPr algn="r"/>
          <a:r>
            <a:rPr lang="he-IL" dirty="0"/>
            <a:t>הפרויקט שלנו ישלב כרייה של נתונים ממקורות מידע רבים ומגוונים, ניתוח המידע וחילוץ מידע רלוונטי עבור צרכי הפרויקט.</a:t>
          </a:r>
          <a:endParaRPr lang="en-US" dirty="0"/>
        </a:p>
      </dgm:t>
    </dgm:pt>
    <dgm:pt modelId="{D60F80B5-4B63-4AD1-B155-B9F4096D6836}" type="parTrans" cxnId="{56317059-2FA4-49A0-A46F-BB8EE1E71299}">
      <dgm:prSet/>
      <dgm:spPr/>
      <dgm:t>
        <a:bodyPr/>
        <a:lstStyle/>
        <a:p>
          <a:endParaRPr lang="en-US"/>
        </a:p>
      </dgm:t>
    </dgm:pt>
    <dgm:pt modelId="{BA672B87-D742-4A12-A26E-EF43D0A6C6BD}" type="sibTrans" cxnId="{56317059-2FA4-49A0-A46F-BB8EE1E71299}">
      <dgm:prSet/>
      <dgm:spPr/>
      <dgm:t>
        <a:bodyPr/>
        <a:lstStyle/>
        <a:p>
          <a:endParaRPr lang="en-US"/>
        </a:p>
      </dgm:t>
    </dgm:pt>
    <dgm:pt modelId="{F47602B6-524E-4DFB-81B8-67FFAACEC8D2}">
      <dgm:prSet/>
      <dgm:spPr/>
      <dgm:t>
        <a:bodyPr/>
        <a:lstStyle/>
        <a:p>
          <a:pPr algn="r"/>
          <a:r>
            <a:rPr lang="he-IL" dirty="0"/>
            <a:t>לאחר איסוף הנתונים נבצע הסקת מסקנות וכן נצליב מידע על מנת להציג את התוצאות באמצעות כלי דיגיטלי אשר יראה את ההבדלים בין גברים לנשים מכמה היבטים בעולם הקולנוע.</a:t>
          </a:r>
          <a:endParaRPr lang="en-US" dirty="0"/>
        </a:p>
      </dgm:t>
    </dgm:pt>
    <dgm:pt modelId="{42C15928-5965-4098-BB53-F89CA62A44DF}" type="parTrans" cxnId="{F105E05A-F099-410C-B0C3-C667E102583E}">
      <dgm:prSet/>
      <dgm:spPr/>
      <dgm:t>
        <a:bodyPr/>
        <a:lstStyle/>
        <a:p>
          <a:endParaRPr lang="en-US"/>
        </a:p>
      </dgm:t>
    </dgm:pt>
    <dgm:pt modelId="{E14F924C-A4C3-496F-ADDF-BACB4FF44BF5}" type="sibTrans" cxnId="{F105E05A-F099-410C-B0C3-C667E102583E}">
      <dgm:prSet/>
      <dgm:spPr/>
      <dgm:t>
        <a:bodyPr/>
        <a:lstStyle/>
        <a:p>
          <a:endParaRPr lang="en-US"/>
        </a:p>
      </dgm:t>
    </dgm:pt>
    <dgm:pt modelId="{B8CC3419-2A59-4B33-B7E5-C27669FE4DCB}">
      <dgm:prSet/>
      <dgm:spPr/>
      <dgm:t>
        <a:bodyPr/>
        <a:lstStyle/>
        <a:p>
          <a:pPr algn="r"/>
          <a:r>
            <a:rPr lang="he-IL" dirty="0"/>
            <a:t>באמצעות כלי זה נספק מידע עשיר ומגוון אודות שאלת המחקר שלנו בצורה קלה וברורה. </a:t>
          </a:r>
          <a:endParaRPr lang="en-US" dirty="0"/>
        </a:p>
      </dgm:t>
    </dgm:pt>
    <dgm:pt modelId="{5C68F446-F947-41E7-B73F-8AC702A51333}" type="parTrans" cxnId="{B87AB730-2A0E-4843-B79B-43D921B57595}">
      <dgm:prSet/>
      <dgm:spPr/>
      <dgm:t>
        <a:bodyPr/>
        <a:lstStyle/>
        <a:p>
          <a:endParaRPr lang="en-US"/>
        </a:p>
      </dgm:t>
    </dgm:pt>
    <dgm:pt modelId="{1FC65D8E-7ACD-48C8-962D-D37763A5B7E3}" type="sibTrans" cxnId="{B87AB730-2A0E-4843-B79B-43D921B57595}">
      <dgm:prSet/>
      <dgm:spPr/>
      <dgm:t>
        <a:bodyPr/>
        <a:lstStyle/>
        <a:p>
          <a:endParaRPr lang="en-US"/>
        </a:p>
      </dgm:t>
    </dgm:pt>
    <dgm:pt modelId="{F04FBB95-A56A-44DB-B1E2-BBF5A81DE65F}" type="pres">
      <dgm:prSet presAssocID="{8C601495-74DD-4D72-8E81-A83FCECA0854}" presName="root" presStyleCnt="0">
        <dgm:presLayoutVars>
          <dgm:dir/>
          <dgm:resizeHandles val="exact"/>
        </dgm:presLayoutVars>
      </dgm:prSet>
      <dgm:spPr/>
    </dgm:pt>
    <dgm:pt modelId="{A33B2DC5-8E9D-446E-A746-58B7FB8DEF1D}" type="pres">
      <dgm:prSet presAssocID="{D8E29572-DDC2-4E20-A67F-CEBB06312895}" presName="compNode" presStyleCnt="0"/>
      <dgm:spPr/>
    </dgm:pt>
    <dgm:pt modelId="{C1BDB688-118F-462A-BB4A-3A0082FD49B3}" type="pres">
      <dgm:prSet presAssocID="{D8E29572-DDC2-4E20-A67F-CEBB06312895}" presName="bgRect" presStyleLbl="bgShp" presStyleIdx="0" presStyleCnt="4"/>
      <dgm:spPr/>
    </dgm:pt>
    <dgm:pt modelId="{6E7F4951-4B7B-4DC4-B9C9-A84DCE689C30}" type="pres">
      <dgm:prSet presAssocID="{D8E29572-DDC2-4E20-A67F-CEBB063128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E501E87C-E0BC-4AE6-AC50-2A3879B32176}" type="pres">
      <dgm:prSet presAssocID="{D8E29572-DDC2-4E20-A67F-CEBB06312895}" presName="spaceRect" presStyleCnt="0"/>
      <dgm:spPr/>
    </dgm:pt>
    <dgm:pt modelId="{5CEED3F9-B99A-426E-BC1C-51C696C9EA48}" type="pres">
      <dgm:prSet presAssocID="{D8E29572-DDC2-4E20-A67F-CEBB06312895}" presName="parTx" presStyleLbl="revTx" presStyleIdx="0" presStyleCnt="4">
        <dgm:presLayoutVars>
          <dgm:chMax val="0"/>
          <dgm:chPref val="0"/>
        </dgm:presLayoutVars>
      </dgm:prSet>
      <dgm:spPr/>
    </dgm:pt>
    <dgm:pt modelId="{466E09C6-E7BC-4716-AEB2-2CD43157919C}" type="pres">
      <dgm:prSet presAssocID="{B91B8E2B-F240-48E0-8D08-898043CF1818}" presName="sibTrans" presStyleCnt="0"/>
      <dgm:spPr/>
    </dgm:pt>
    <dgm:pt modelId="{29CEE414-4C88-4A39-ACDF-A07B36CF2955}" type="pres">
      <dgm:prSet presAssocID="{3D1300FD-0598-43E0-9FDB-5E702A2DEC91}" presName="compNode" presStyleCnt="0"/>
      <dgm:spPr/>
    </dgm:pt>
    <dgm:pt modelId="{A0081EB2-E9BC-48A7-8C80-8BF66BAF42E1}" type="pres">
      <dgm:prSet presAssocID="{3D1300FD-0598-43E0-9FDB-5E702A2DEC91}" presName="bgRect" presStyleLbl="bgShp" presStyleIdx="1" presStyleCnt="4"/>
      <dgm:spPr/>
    </dgm:pt>
    <dgm:pt modelId="{EDEBDE15-6236-4540-854A-87A9CCDE5D0D}" type="pres">
      <dgm:prSet presAssocID="{3D1300FD-0598-43E0-9FDB-5E702A2DEC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סטטיסטיקה"/>
        </a:ext>
      </dgm:extLst>
    </dgm:pt>
    <dgm:pt modelId="{FDB343B9-BD59-4115-AE90-87EE836BA3EF}" type="pres">
      <dgm:prSet presAssocID="{3D1300FD-0598-43E0-9FDB-5E702A2DEC91}" presName="spaceRect" presStyleCnt="0"/>
      <dgm:spPr/>
    </dgm:pt>
    <dgm:pt modelId="{82A100DE-FB0F-4256-A817-3F7D5376B619}" type="pres">
      <dgm:prSet presAssocID="{3D1300FD-0598-43E0-9FDB-5E702A2DEC91}" presName="parTx" presStyleLbl="revTx" presStyleIdx="1" presStyleCnt="4">
        <dgm:presLayoutVars>
          <dgm:chMax val="0"/>
          <dgm:chPref val="0"/>
        </dgm:presLayoutVars>
      </dgm:prSet>
      <dgm:spPr/>
    </dgm:pt>
    <dgm:pt modelId="{12AE0729-CC0F-4473-A623-D29EA46978D3}" type="pres">
      <dgm:prSet presAssocID="{BA672B87-D742-4A12-A26E-EF43D0A6C6BD}" presName="sibTrans" presStyleCnt="0"/>
      <dgm:spPr/>
    </dgm:pt>
    <dgm:pt modelId="{AEED9F15-F1F9-47E9-8D5C-C89386333A0C}" type="pres">
      <dgm:prSet presAssocID="{F47602B6-524E-4DFB-81B8-67FFAACEC8D2}" presName="compNode" presStyleCnt="0"/>
      <dgm:spPr/>
    </dgm:pt>
    <dgm:pt modelId="{C35632CF-9AFD-4129-8395-5E2BCA45EA9E}" type="pres">
      <dgm:prSet presAssocID="{F47602B6-524E-4DFB-81B8-67FFAACEC8D2}" presName="bgRect" presStyleLbl="bgShp" presStyleIdx="2" presStyleCnt="4"/>
      <dgm:spPr/>
    </dgm:pt>
    <dgm:pt modelId="{FF8D3212-76E9-441D-8F02-EB1D635D1AE5}" type="pres">
      <dgm:prSet presAssocID="{F47602B6-524E-4DFB-81B8-67FFAACEC8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סימן ביקורת"/>
        </a:ext>
      </dgm:extLst>
    </dgm:pt>
    <dgm:pt modelId="{D11C4F43-FC0D-43BF-9EC4-EC5317194FAE}" type="pres">
      <dgm:prSet presAssocID="{F47602B6-524E-4DFB-81B8-67FFAACEC8D2}" presName="spaceRect" presStyleCnt="0"/>
      <dgm:spPr/>
    </dgm:pt>
    <dgm:pt modelId="{E951A60E-BA7A-4121-B95A-D3BAC80CFE65}" type="pres">
      <dgm:prSet presAssocID="{F47602B6-524E-4DFB-81B8-67FFAACEC8D2}" presName="parTx" presStyleLbl="revTx" presStyleIdx="2" presStyleCnt="4">
        <dgm:presLayoutVars>
          <dgm:chMax val="0"/>
          <dgm:chPref val="0"/>
        </dgm:presLayoutVars>
      </dgm:prSet>
      <dgm:spPr/>
    </dgm:pt>
    <dgm:pt modelId="{E6075B5E-665C-4286-89EC-0425BB7710B4}" type="pres">
      <dgm:prSet presAssocID="{E14F924C-A4C3-496F-ADDF-BACB4FF44BF5}" presName="sibTrans" presStyleCnt="0"/>
      <dgm:spPr/>
    </dgm:pt>
    <dgm:pt modelId="{A4C3FAD7-EFD1-4BFB-999A-472603B0F1B4}" type="pres">
      <dgm:prSet presAssocID="{B8CC3419-2A59-4B33-B7E5-C27669FE4DCB}" presName="compNode" presStyleCnt="0"/>
      <dgm:spPr/>
    </dgm:pt>
    <dgm:pt modelId="{E86E4F8B-E08C-4489-8B4E-B887F127B66E}" type="pres">
      <dgm:prSet presAssocID="{B8CC3419-2A59-4B33-B7E5-C27669FE4DCB}" presName="bgRect" presStyleLbl="bgShp" presStyleIdx="3" presStyleCnt="4"/>
      <dgm:spPr/>
    </dgm:pt>
    <dgm:pt modelId="{5CCF13E3-F566-42C8-A607-4AF681C0F830}" type="pres">
      <dgm:prSet presAssocID="{B8CC3419-2A59-4B33-B7E5-C27669FE4DC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מסנן"/>
        </a:ext>
      </dgm:extLst>
    </dgm:pt>
    <dgm:pt modelId="{48A8AB02-CD74-4FDC-8CC8-1101F3CBC092}" type="pres">
      <dgm:prSet presAssocID="{B8CC3419-2A59-4B33-B7E5-C27669FE4DCB}" presName="spaceRect" presStyleCnt="0"/>
      <dgm:spPr/>
    </dgm:pt>
    <dgm:pt modelId="{E8833A69-3D2A-41D6-80E4-9E0D496B4F6E}" type="pres">
      <dgm:prSet presAssocID="{B8CC3419-2A59-4B33-B7E5-C27669FE4DCB}" presName="parTx" presStyleLbl="revTx" presStyleIdx="3" presStyleCnt="4">
        <dgm:presLayoutVars>
          <dgm:chMax val="0"/>
          <dgm:chPref val="0"/>
        </dgm:presLayoutVars>
      </dgm:prSet>
      <dgm:spPr/>
    </dgm:pt>
  </dgm:ptLst>
  <dgm:cxnLst>
    <dgm:cxn modelId="{5680212D-CE7E-4CBF-A20C-A311CBBF9776}" type="presOf" srcId="{8C601495-74DD-4D72-8E81-A83FCECA0854}" destId="{F04FBB95-A56A-44DB-B1E2-BBF5A81DE65F}" srcOrd="0" destOrd="0" presId="urn:microsoft.com/office/officeart/2018/2/layout/IconVerticalSolidList"/>
    <dgm:cxn modelId="{B87AB730-2A0E-4843-B79B-43D921B57595}" srcId="{8C601495-74DD-4D72-8E81-A83FCECA0854}" destId="{B8CC3419-2A59-4B33-B7E5-C27669FE4DCB}" srcOrd="3" destOrd="0" parTransId="{5C68F446-F947-41E7-B73F-8AC702A51333}" sibTransId="{1FC65D8E-7ACD-48C8-962D-D37763A5B7E3}"/>
    <dgm:cxn modelId="{E685986F-64A7-4EFA-85CB-E5B2F8DEAA70}" type="presOf" srcId="{3D1300FD-0598-43E0-9FDB-5E702A2DEC91}" destId="{82A100DE-FB0F-4256-A817-3F7D5376B619}" srcOrd="0" destOrd="0" presId="urn:microsoft.com/office/officeart/2018/2/layout/IconVerticalSolidList"/>
    <dgm:cxn modelId="{56317059-2FA4-49A0-A46F-BB8EE1E71299}" srcId="{8C601495-74DD-4D72-8E81-A83FCECA0854}" destId="{3D1300FD-0598-43E0-9FDB-5E702A2DEC91}" srcOrd="1" destOrd="0" parTransId="{D60F80B5-4B63-4AD1-B155-B9F4096D6836}" sibTransId="{BA672B87-D742-4A12-A26E-EF43D0A6C6BD}"/>
    <dgm:cxn modelId="{F105E05A-F099-410C-B0C3-C667E102583E}" srcId="{8C601495-74DD-4D72-8E81-A83FCECA0854}" destId="{F47602B6-524E-4DFB-81B8-67FFAACEC8D2}" srcOrd="2" destOrd="0" parTransId="{42C15928-5965-4098-BB53-F89CA62A44DF}" sibTransId="{E14F924C-A4C3-496F-ADDF-BACB4FF44BF5}"/>
    <dgm:cxn modelId="{053B74B5-8CAB-42AB-A421-DB9B1C65223A}" type="presOf" srcId="{B8CC3419-2A59-4B33-B7E5-C27669FE4DCB}" destId="{E8833A69-3D2A-41D6-80E4-9E0D496B4F6E}" srcOrd="0" destOrd="0" presId="urn:microsoft.com/office/officeart/2018/2/layout/IconVerticalSolidList"/>
    <dgm:cxn modelId="{156A47CC-7199-429D-9F26-604FB365CD9D}" type="presOf" srcId="{D8E29572-DDC2-4E20-A67F-CEBB06312895}" destId="{5CEED3F9-B99A-426E-BC1C-51C696C9EA48}" srcOrd="0" destOrd="0" presId="urn:microsoft.com/office/officeart/2018/2/layout/IconVerticalSolidList"/>
    <dgm:cxn modelId="{42F93DD1-6F16-4E92-9833-DE0D39F7308C}" type="presOf" srcId="{F47602B6-524E-4DFB-81B8-67FFAACEC8D2}" destId="{E951A60E-BA7A-4121-B95A-D3BAC80CFE65}" srcOrd="0" destOrd="0" presId="urn:microsoft.com/office/officeart/2018/2/layout/IconVerticalSolidList"/>
    <dgm:cxn modelId="{D7633FD6-9D95-4775-B488-3DDAD5504B1C}" srcId="{8C601495-74DD-4D72-8E81-A83FCECA0854}" destId="{D8E29572-DDC2-4E20-A67F-CEBB06312895}" srcOrd="0" destOrd="0" parTransId="{B38C775C-420A-48ED-AF07-328C8BC395C8}" sibTransId="{B91B8E2B-F240-48E0-8D08-898043CF1818}"/>
    <dgm:cxn modelId="{EA23BCAC-E237-4FDB-A917-5C90D790B9FE}" type="presParOf" srcId="{F04FBB95-A56A-44DB-B1E2-BBF5A81DE65F}" destId="{A33B2DC5-8E9D-446E-A746-58B7FB8DEF1D}" srcOrd="0" destOrd="0" presId="urn:microsoft.com/office/officeart/2018/2/layout/IconVerticalSolidList"/>
    <dgm:cxn modelId="{92E54191-0FFF-478B-8381-E119D1240A2D}" type="presParOf" srcId="{A33B2DC5-8E9D-446E-A746-58B7FB8DEF1D}" destId="{C1BDB688-118F-462A-BB4A-3A0082FD49B3}" srcOrd="0" destOrd="0" presId="urn:microsoft.com/office/officeart/2018/2/layout/IconVerticalSolidList"/>
    <dgm:cxn modelId="{7B2261B2-2270-4C81-AB8A-E0A55CF2C278}" type="presParOf" srcId="{A33B2DC5-8E9D-446E-A746-58B7FB8DEF1D}" destId="{6E7F4951-4B7B-4DC4-B9C9-A84DCE689C30}" srcOrd="1" destOrd="0" presId="urn:microsoft.com/office/officeart/2018/2/layout/IconVerticalSolidList"/>
    <dgm:cxn modelId="{8AEB3B26-43A4-4616-87A0-17D0736C4351}" type="presParOf" srcId="{A33B2DC5-8E9D-446E-A746-58B7FB8DEF1D}" destId="{E501E87C-E0BC-4AE6-AC50-2A3879B32176}" srcOrd="2" destOrd="0" presId="urn:microsoft.com/office/officeart/2018/2/layout/IconVerticalSolidList"/>
    <dgm:cxn modelId="{D1D41492-3BB4-4832-ABAD-F213CB7E815B}" type="presParOf" srcId="{A33B2DC5-8E9D-446E-A746-58B7FB8DEF1D}" destId="{5CEED3F9-B99A-426E-BC1C-51C696C9EA48}" srcOrd="3" destOrd="0" presId="urn:microsoft.com/office/officeart/2018/2/layout/IconVerticalSolidList"/>
    <dgm:cxn modelId="{EAECAEA8-2E76-48B5-B5BD-9B53AB9F0C75}" type="presParOf" srcId="{F04FBB95-A56A-44DB-B1E2-BBF5A81DE65F}" destId="{466E09C6-E7BC-4716-AEB2-2CD43157919C}" srcOrd="1" destOrd="0" presId="urn:microsoft.com/office/officeart/2018/2/layout/IconVerticalSolidList"/>
    <dgm:cxn modelId="{E142AB50-C869-40C4-BF7B-E035D52E3039}" type="presParOf" srcId="{F04FBB95-A56A-44DB-B1E2-BBF5A81DE65F}" destId="{29CEE414-4C88-4A39-ACDF-A07B36CF2955}" srcOrd="2" destOrd="0" presId="urn:microsoft.com/office/officeart/2018/2/layout/IconVerticalSolidList"/>
    <dgm:cxn modelId="{CF3E4C4E-3916-4916-9F55-65FEE8118A86}" type="presParOf" srcId="{29CEE414-4C88-4A39-ACDF-A07B36CF2955}" destId="{A0081EB2-E9BC-48A7-8C80-8BF66BAF42E1}" srcOrd="0" destOrd="0" presId="urn:microsoft.com/office/officeart/2018/2/layout/IconVerticalSolidList"/>
    <dgm:cxn modelId="{2DF0C78C-9DEA-4085-8679-0DAB4D778681}" type="presParOf" srcId="{29CEE414-4C88-4A39-ACDF-A07B36CF2955}" destId="{EDEBDE15-6236-4540-854A-87A9CCDE5D0D}" srcOrd="1" destOrd="0" presId="urn:microsoft.com/office/officeart/2018/2/layout/IconVerticalSolidList"/>
    <dgm:cxn modelId="{3501C54F-BA3E-4E36-92DF-143DD7C365D8}" type="presParOf" srcId="{29CEE414-4C88-4A39-ACDF-A07B36CF2955}" destId="{FDB343B9-BD59-4115-AE90-87EE836BA3EF}" srcOrd="2" destOrd="0" presId="urn:microsoft.com/office/officeart/2018/2/layout/IconVerticalSolidList"/>
    <dgm:cxn modelId="{B07077E7-B98E-4C18-B948-53EAC036AD30}" type="presParOf" srcId="{29CEE414-4C88-4A39-ACDF-A07B36CF2955}" destId="{82A100DE-FB0F-4256-A817-3F7D5376B619}" srcOrd="3" destOrd="0" presId="urn:microsoft.com/office/officeart/2018/2/layout/IconVerticalSolidList"/>
    <dgm:cxn modelId="{5BD1259D-7627-4C26-92DB-5B9F79EAF33D}" type="presParOf" srcId="{F04FBB95-A56A-44DB-B1E2-BBF5A81DE65F}" destId="{12AE0729-CC0F-4473-A623-D29EA46978D3}" srcOrd="3" destOrd="0" presId="urn:microsoft.com/office/officeart/2018/2/layout/IconVerticalSolidList"/>
    <dgm:cxn modelId="{070AB272-06F2-4653-9761-90E8512732DE}" type="presParOf" srcId="{F04FBB95-A56A-44DB-B1E2-BBF5A81DE65F}" destId="{AEED9F15-F1F9-47E9-8D5C-C89386333A0C}" srcOrd="4" destOrd="0" presId="urn:microsoft.com/office/officeart/2018/2/layout/IconVerticalSolidList"/>
    <dgm:cxn modelId="{DD820310-06F9-4156-B34C-CAED9EC5D8DF}" type="presParOf" srcId="{AEED9F15-F1F9-47E9-8D5C-C89386333A0C}" destId="{C35632CF-9AFD-4129-8395-5E2BCA45EA9E}" srcOrd="0" destOrd="0" presId="urn:microsoft.com/office/officeart/2018/2/layout/IconVerticalSolidList"/>
    <dgm:cxn modelId="{C987F91B-2101-4F55-92BA-C27B7F39BB86}" type="presParOf" srcId="{AEED9F15-F1F9-47E9-8D5C-C89386333A0C}" destId="{FF8D3212-76E9-441D-8F02-EB1D635D1AE5}" srcOrd="1" destOrd="0" presId="urn:microsoft.com/office/officeart/2018/2/layout/IconVerticalSolidList"/>
    <dgm:cxn modelId="{258638DF-32CC-40CD-96E9-DBE7A867A7D4}" type="presParOf" srcId="{AEED9F15-F1F9-47E9-8D5C-C89386333A0C}" destId="{D11C4F43-FC0D-43BF-9EC4-EC5317194FAE}" srcOrd="2" destOrd="0" presId="urn:microsoft.com/office/officeart/2018/2/layout/IconVerticalSolidList"/>
    <dgm:cxn modelId="{2493A22F-AEA1-4EE1-98A3-D3B4753F31A4}" type="presParOf" srcId="{AEED9F15-F1F9-47E9-8D5C-C89386333A0C}" destId="{E951A60E-BA7A-4121-B95A-D3BAC80CFE65}" srcOrd="3" destOrd="0" presId="urn:microsoft.com/office/officeart/2018/2/layout/IconVerticalSolidList"/>
    <dgm:cxn modelId="{7D830983-F570-40DB-BC04-DB6C77837ABB}" type="presParOf" srcId="{F04FBB95-A56A-44DB-B1E2-BBF5A81DE65F}" destId="{E6075B5E-665C-4286-89EC-0425BB7710B4}" srcOrd="5" destOrd="0" presId="urn:microsoft.com/office/officeart/2018/2/layout/IconVerticalSolidList"/>
    <dgm:cxn modelId="{B36A7EE9-59DD-4242-9EC7-DC44A28AF11C}" type="presParOf" srcId="{F04FBB95-A56A-44DB-B1E2-BBF5A81DE65F}" destId="{A4C3FAD7-EFD1-4BFB-999A-472603B0F1B4}" srcOrd="6" destOrd="0" presId="urn:microsoft.com/office/officeart/2018/2/layout/IconVerticalSolidList"/>
    <dgm:cxn modelId="{F3BD8D84-0F9B-450C-B7C9-78F755925A53}" type="presParOf" srcId="{A4C3FAD7-EFD1-4BFB-999A-472603B0F1B4}" destId="{E86E4F8B-E08C-4489-8B4E-B887F127B66E}" srcOrd="0" destOrd="0" presId="urn:microsoft.com/office/officeart/2018/2/layout/IconVerticalSolidList"/>
    <dgm:cxn modelId="{02161FEE-1C9A-4A4E-A96F-3618354565E9}" type="presParOf" srcId="{A4C3FAD7-EFD1-4BFB-999A-472603B0F1B4}" destId="{5CCF13E3-F566-42C8-A607-4AF681C0F830}" srcOrd="1" destOrd="0" presId="urn:microsoft.com/office/officeart/2018/2/layout/IconVerticalSolidList"/>
    <dgm:cxn modelId="{AE2259E0-707D-4E2D-A827-2FFD948BDC34}" type="presParOf" srcId="{A4C3FAD7-EFD1-4BFB-999A-472603B0F1B4}" destId="{48A8AB02-CD74-4FDC-8CC8-1101F3CBC092}" srcOrd="2" destOrd="0" presId="urn:microsoft.com/office/officeart/2018/2/layout/IconVerticalSolidList"/>
    <dgm:cxn modelId="{D6F375D6-FA8B-434D-9892-7A057493B477}" type="presParOf" srcId="{A4C3FAD7-EFD1-4BFB-999A-472603B0F1B4}" destId="{E8833A69-3D2A-41D6-80E4-9E0D496B4F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DB688-118F-462A-BB4A-3A0082FD49B3}">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7F4951-4B7B-4DC4-B9C9-A84DCE689C30}">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EED3F9-B99A-426E-BC1C-51C696C9EA48}">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r" defTabSz="800100">
            <a:lnSpc>
              <a:spcPct val="90000"/>
            </a:lnSpc>
            <a:spcBef>
              <a:spcPct val="0"/>
            </a:spcBef>
            <a:spcAft>
              <a:spcPct val="35000"/>
            </a:spcAft>
            <a:buNone/>
          </a:pPr>
          <a:r>
            <a:rPr lang="he-IL" sz="1800" kern="1200" dirty="0"/>
            <a:t>עולם הקולנוע הוא אחד מתחומי האומנות הפופולריים ביותר, המהווה חלק בלתי נפרד מתחום מדעי הרוח הדיגיטליים.</a:t>
          </a:r>
          <a:endParaRPr lang="en-US" sz="1800" kern="1200" dirty="0"/>
        </a:p>
      </dsp:txBody>
      <dsp:txXfrm>
        <a:off x="1432649" y="2447"/>
        <a:ext cx="5156041" cy="1240389"/>
      </dsp:txXfrm>
    </dsp:sp>
    <dsp:sp modelId="{A0081EB2-E9BC-48A7-8C80-8BF66BAF42E1}">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EBDE15-6236-4540-854A-87A9CCDE5D0D}">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A100DE-FB0F-4256-A817-3F7D5376B619}">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r" defTabSz="800100">
            <a:lnSpc>
              <a:spcPct val="90000"/>
            </a:lnSpc>
            <a:spcBef>
              <a:spcPct val="0"/>
            </a:spcBef>
            <a:spcAft>
              <a:spcPct val="35000"/>
            </a:spcAft>
            <a:buNone/>
          </a:pPr>
          <a:r>
            <a:rPr lang="he-IL" sz="1800" kern="1200" dirty="0"/>
            <a:t>הפרויקט שלנו ישלב כרייה של נתונים ממקורות מידע רבים ומגוונים, ניתוח המידע וחילוץ מידע רלוונטי עבור צרכי הפרויקט.</a:t>
          </a:r>
          <a:endParaRPr lang="en-US" sz="1800" kern="1200" dirty="0"/>
        </a:p>
      </dsp:txBody>
      <dsp:txXfrm>
        <a:off x="1432649" y="1552933"/>
        <a:ext cx="5156041" cy="1240389"/>
      </dsp:txXfrm>
    </dsp:sp>
    <dsp:sp modelId="{C35632CF-9AFD-4129-8395-5E2BCA45EA9E}">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D3212-76E9-441D-8F02-EB1D635D1AE5}">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1A60E-BA7A-4121-B95A-D3BAC80CFE65}">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r" defTabSz="800100">
            <a:lnSpc>
              <a:spcPct val="90000"/>
            </a:lnSpc>
            <a:spcBef>
              <a:spcPct val="0"/>
            </a:spcBef>
            <a:spcAft>
              <a:spcPct val="35000"/>
            </a:spcAft>
            <a:buNone/>
          </a:pPr>
          <a:r>
            <a:rPr lang="he-IL" sz="1800" kern="1200" dirty="0"/>
            <a:t>לאחר איסוף הנתונים נבצע הסקת מסקנות וכן נצליב מידע על מנת להציג את התוצאות באמצעות כלי דיגיטלי אשר יראה את ההבדלים בין גברים לנשים מכמה היבטים בעולם הקולנוע.</a:t>
          </a:r>
          <a:endParaRPr lang="en-US" sz="1800" kern="1200" dirty="0"/>
        </a:p>
      </dsp:txBody>
      <dsp:txXfrm>
        <a:off x="1432649" y="3103420"/>
        <a:ext cx="5156041" cy="1240389"/>
      </dsp:txXfrm>
    </dsp:sp>
    <dsp:sp modelId="{E86E4F8B-E08C-4489-8B4E-B887F127B66E}">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CF13E3-F566-42C8-A607-4AF681C0F830}">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833A69-3D2A-41D6-80E4-9E0D496B4F6E}">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r" defTabSz="800100">
            <a:lnSpc>
              <a:spcPct val="90000"/>
            </a:lnSpc>
            <a:spcBef>
              <a:spcPct val="0"/>
            </a:spcBef>
            <a:spcAft>
              <a:spcPct val="35000"/>
            </a:spcAft>
            <a:buNone/>
          </a:pPr>
          <a:r>
            <a:rPr lang="he-IL" sz="1800" kern="1200" dirty="0"/>
            <a:t>באמצעות כלי זה נספק מידע עשיר ומגוון אודות שאלת המחקר שלנו בצורה קלה וברורה. </a:t>
          </a:r>
          <a:endParaRPr lang="en-US" sz="1800" kern="1200" dirty="0"/>
        </a:p>
      </dsp:txBody>
      <dsp:txXfrm>
        <a:off x="1432649" y="4653906"/>
        <a:ext cx="5156041" cy="12403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67FD66-4558-620B-6E5B-4B5C18888CFB}"/>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84E05121-AC0D-6F4A-B4AC-E4964FF24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BC09E9FA-EC5B-0420-BC79-D06B86B0AF94}"/>
              </a:ext>
            </a:extLst>
          </p:cNvPr>
          <p:cNvSpPr>
            <a:spLocks noGrp="1"/>
          </p:cNvSpPr>
          <p:nvPr>
            <p:ph type="dt" sz="half" idx="10"/>
          </p:nvPr>
        </p:nvSpPr>
        <p:spPr/>
        <p:txBody>
          <a:bodyPr/>
          <a:lstStyle/>
          <a:p>
            <a:fld id="{C451EE63-97D2-4684-8FBC-CF67B57C2405}" type="datetimeFigureOut">
              <a:rPr lang="he-IL" smtClean="0"/>
              <a:t>כ"ו/אייר/תשפ"ב</a:t>
            </a:fld>
            <a:endParaRPr lang="he-IL"/>
          </a:p>
        </p:txBody>
      </p:sp>
      <p:sp>
        <p:nvSpPr>
          <p:cNvPr id="5" name="מציין מיקום של כותרת תחתונה 4">
            <a:extLst>
              <a:ext uri="{FF2B5EF4-FFF2-40B4-BE49-F238E27FC236}">
                <a16:creationId xmlns:a16="http://schemas.microsoft.com/office/drawing/2014/main" id="{2E39A0AD-C1F1-F9D4-80C3-B020B3B520F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E7C2EA9-2FCE-BF5A-F9A1-7AEDBF6FB2BF}"/>
              </a:ext>
            </a:extLst>
          </p:cNvPr>
          <p:cNvSpPr>
            <a:spLocks noGrp="1"/>
          </p:cNvSpPr>
          <p:nvPr>
            <p:ph type="sldNum" sz="quarter" idx="12"/>
          </p:nvPr>
        </p:nvSpPr>
        <p:spPr/>
        <p:txBody>
          <a:bodyPr/>
          <a:lstStyle/>
          <a:p>
            <a:fld id="{035C7604-DF61-485B-B68D-205B4BC3BD89}" type="slidenum">
              <a:rPr lang="he-IL" smtClean="0"/>
              <a:t>‹#›</a:t>
            </a:fld>
            <a:endParaRPr lang="he-IL"/>
          </a:p>
        </p:txBody>
      </p:sp>
    </p:spTree>
    <p:extLst>
      <p:ext uri="{BB962C8B-B14F-4D97-AF65-F5344CB8AC3E}">
        <p14:creationId xmlns:p14="http://schemas.microsoft.com/office/powerpoint/2010/main" val="248255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1BBA74-7064-D590-47C9-E48F993FCC5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B75C16A-0046-95C0-D7A3-491D73DC173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F8DAD63-C24C-0447-06D6-A1E7EB655B08}"/>
              </a:ext>
            </a:extLst>
          </p:cNvPr>
          <p:cNvSpPr>
            <a:spLocks noGrp="1"/>
          </p:cNvSpPr>
          <p:nvPr>
            <p:ph type="dt" sz="half" idx="10"/>
          </p:nvPr>
        </p:nvSpPr>
        <p:spPr/>
        <p:txBody>
          <a:bodyPr/>
          <a:lstStyle/>
          <a:p>
            <a:fld id="{C451EE63-97D2-4684-8FBC-CF67B57C2405}" type="datetimeFigureOut">
              <a:rPr lang="he-IL" smtClean="0"/>
              <a:t>כ"ו/אייר/תשפ"ב</a:t>
            </a:fld>
            <a:endParaRPr lang="he-IL"/>
          </a:p>
        </p:txBody>
      </p:sp>
      <p:sp>
        <p:nvSpPr>
          <p:cNvPr id="5" name="מציין מיקום של כותרת תחתונה 4">
            <a:extLst>
              <a:ext uri="{FF2B5EF4-FFF2-40B4-BE49-F238E27FC236}">
                <a16:creationId xmlns:a16="http://schemas.microsoft.com/office/drawing/2014/main" id="{EF1EB366-9E72-2965-9075-C0B0EB61D7A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D9F3CDF-1D77-C64F-95D2-2A6C9A1447FF}"/>
              </a:ext>
            </a:extLst>
          </p:cNvPr>
          <p:cNvSpPr>
            <a:spLocks noGrp="1"/>
          </p:cNvSpPr>
          <p:nvPr>
            <p:ph type="sldNum" sz="quarter" idx="12"/>
          </p:nvPr>
        </p:nvSpPr>
        <p:spPr/>
        <p:txBody>
          <a:bodyPr/>
          <a:lstStyle/>
          <a:p>
            <a:fld id="{035C7604-DF61-485B-B68D-205B4BC3BD89}" type="slidenum">
              <a:rPr lang="he-IL" smtClean="0"/>
              <a:t>‹#›</a:t>
            </a:fld>
            <a:endParaRPr lang="he-IL"/>
          </a:p>
        </p:txBody>
      </p:sp>
    </p:spTree>
    <p:extLst>
      <p:ext uri="{BB962C8B-B14F-4D97-AF65-F5344CB8AC3E}">
        <p14:creationId xmlns:p14="http://schemas.microsoft.com/office/powerpoint/2010/main" val="2454863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F6E3B5CA-1F08-423D-0EDA-2105AF747B5F}"/>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97D284B-A579-6F46-2D67-CBB4C9B56DC5}"/>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C66208C-4907-4915-40A8-7FC6B16F0120}"/>
              </a:ext>
            </a:extLst>
          </p:cNvPr>
          <p:cNvSpPr>
            <a:spLocks noGrp="1"/>
          </p:cNvSpPr>
          <p:nvPr>
            <p:ph type="dt" sz="half" idx="10"/>
          </p:nvPr>
        </p:nvSpPr>
        <p:spPr/>
        <p:txBody>
          <a:bodyPr/>
          <a:lstStyle/>
          <a:p>
            <a:fld id="{C451EE63-97D2-4684-8FBC-CF67B57C2405}" type="datetimeFigureOut">
              <a:rPr lang="he-IL" smtClean="0"/>
              <a:t>כ"ו/אייר/תשפ"ב</a:t>
            </a:fld>
            <a:endParaRPr lang="he-IL"/>
          </a:p>
        </p:txBody>
      </p:sp>
      <p:sp>
        <p:nvSpPr>
          <p:cNvPr id="5" name="מציין מיקום של כותרת תחתונה 4">
            <a:extLst>
              <a:ext uri="{FF2B5EF4-FFF2-40B4-BE49-F238E27FC236}">
                <a16:creationId xmlns:a16="http://schemas.microsoft.com/office/drawing/2014/main" id="{E3BD17A3-0CFC-80D0-76B0-1CFFC839810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A707F08-91F7-E03C-65FC-08613CDDA88F}"/>
              </a:ext>
            </a:extLst>
          </p:cNvPr>
          <p:cNvSpPr>
            <a:spLocks noGrp="1"/>
          </p:cNvSpPr>
          <p:nvPr>
            <p:ph type="sldNum" sz="quarter" idx="12"/>
          </p:nvPr>
        </p:nvSpPr>
        <p:spPr/>
        <p:txBody>
          <a:bodyPr/>
          <a:lstStyle/>
          <a:p>
            <a:fld id="{035C7604-DF61-485B-B68D-205B4BC3BD89}" type="slidenum">
              <a:rPr lang="he-IL" smtClean="0"/>
              <a:t>‹#›</a:t>
            </a:fld>
            <a:endParaRPr lang="he-IL"/>
          </a:p>
        </p:txBody>
      </p:sp>
    </p:spTree>
    <p:extLst>
      <p:ext uri="{BB962C8B-B14F-4D97-AF65-F5344CB8AC3E}">
        <p14:creationId xmlns:p14="http://schemas.microsoft.com/office/powerpoint/2010/main" val="354199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BDC2F5-1019-A78E-9533-A03C383548B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00F1415-4701-D852-FB27-5CE40E260516}"/>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74646D9-E02D-B94C-D341-DDCA1929240D}"/>
              </a:ext>
            </a:extLst>
          </p:cNvPr>
          <p:cNvSpPr>
            <a:spLocks noGrp="1"/>
          </p:cNvSpPr>
          <p:nvPr>
            <p:ph type="dt" sz="half" idx="10"/>
          </p:nvPr>
        </p:nvSpPr>
        <p:spPr/>
        <p:txBody>
          <a:bodyPr/>
          <a:lstStyle/>
          <a:p>
            <a:fld id="{C451EE63-97D2-4684-8FBC-CF67B57C2405}" type="datetimeFigureOut">
              <a:rPr lang="he-IL" smtClean="0"/>
              <a:t>כ"ו/אייר/תשפ"ב</a:t>
            </a:fld>
            <a:endParaRPr lang="he-IL"/>
          </a:p>
        </p:txBody>
      </p:sp>
      <p:sp>
        <p:nvSpPr>
          <p:cNvPr id="5" name="מציין מיקום של כותרת תחתונה 4">
            <a:extLst>
              <a:ext uri="{FF2B5EF4-FFF2-40B4-BE49-F238E27FC236}">
                <a16:creationId xmlns:a16="http://schemas.microsoft.com/office/drawing/2014/main" id="{A0AD426C-4E55-8D7A-B324-1CA7161F846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5459944-3DFD-58D9-FD82-26222E69F4E7}"/>
              </a:ext>
            </a:extLst>
          </p:cNvPr>
          <p:cNvSpPr>
            <a:spLocks noGrp="1"/>
          </p:cNvSpPr>
          <p:nvPr>
            <p:ph type="sldNum" sz="quarter" idx="12"/>
          </p:nvPr>
        </p:nvSpPr>
        <p:spPr/>
        <p:txBody>
          <a:bodyPr/>
          <a:lstStyle/>
          <a:p>
            <a:fld id="{035C7604-DF61-485B-B68D-205B4BC3BD89}" type="slidenum">
              <a:rPr lang="he-IL" smtClean="0"/>
              <a:t>‹#›</a:t>
            </a:fld>
            <a:endParaRPr lang="he-IL"/>
          </a:p>
        </p:txBody>
      </p:sp>
    </p:spTree>
    <p:extLst>
      <p:ext uri="{BB962C8B-B14F-4D97-AF65-F5344CB8AC3E}">
        <p14:creationId xmlns:p14="http://schemas.microsoft.com/office/powerpoint/2010/main" val="2201363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B0C6F2-45A2-214F-40F2-1F8E254A14D5}"/>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DAAACEE-A437-AFBC-48C4-4A2AD57D3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F6F73DCF-97C7-00BF-3F34-BB34B3E2F34D}"/>
              </a:ext>
            </a:extLst>
          </p:cNvPr>
          <p:cNvSpPr>
            <a:spLocks noGrp="1"/>
          </p:cNvSpPr>
          <p:nvPr>
            <p:ph type="dt" sz="half" idx="10"/>
          </p:nvPr>
        </p:nvSpPr>
        <p:spPr/>
        <p:txBody>
          <a:bodyPr/>
          <a:lstStyle/>
          <a:p>
            <a:fld id="{C451EE63-97D2-4684-8FBC-CF67B57C2405}" type="datetimeFigureOut">
              <a:rPr lang="he-IL" smtClean="0"/>
              <a:t>כ"ו/אייר/תשפ"ב</a:t>
            </a:fld>
            <a:endParaRPr lang="he-IL"/>
          </a:p>
        </p:txBody>
      </p:sp>
      <p:sp>
        <p:nvSpPr>
          <p:cNvPr id="5" name="מציין מיקום של כותרת תחתונה 4">
            <a:extLst>
              <a:ext uri="{FF2B5EF4-FFF2-40B4-BE49-F238E27FC236}">
                <a16:creationId xmlns:a16="http://schemas.microsoft.com/office/drawing/2014/main" id="{7178E91D-DBE7-1F37-C449-748457AFE65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AAD6C7-4EC9-BE2D-0FBD-AAE06648A26A}"/>
              </a:ext>
            </a:extLst>
          </p:cNvPr>
          <p:cNvSpPr>
            <a:spLocks noGrp="1"/>
          </p:cNvSpPr>
          <p:nvPr>
            <p:ph type="sldNum" sz="quarter" idx="12"/>
          </p:nvPr>
        </p:nvSpPr>
        <p:spPr/>
        <p:txBody>
          <a:bodyPr/>
          <a:lstStyle/>
          <a:p>
            <a:fld id="{035C7604-DF61-485B-B68D-205B4BC3BD89}" type="slidenum">
              <a:rPr lang="he-IL" smtClean="0"/>
              <a:t>‹#›</a:t>
            </a:fld>
            <a:endParaRPr lang="he-IL"/>
          </a:p>
        </p:txBody>
      </p:sp>
    </p:spTree>
    <p:extLst>
      <p:ext uri="{BB962C8B-B14F-4D97-AF65-F5344CB8AC3E}">
        <p14:creationId xmlns:p14="http://schemas.microsoft.com/office/powerpoint/2010/main" val="202423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3B48B9B-B768-6577-9B9A-7AC42A9CD80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71194EC-B21D-94E6-D32D-B91A09B3232F}"/>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D958CBE-DBE6-A30F-303A-A214326E375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99E74526-6AA9-81BD-1390-B93B156A178A}"/>
              </a:ext>
            </a:extLst>
          </p:cNvPr>
          <p:cNvSpPr>
            <a:spLocks noGrp="1"/>
          </p:cNvSpPr>
          <p:nvPr>
            <p:ph type="dt" sz="half" idx="10"/>
          </p:nvPr>
        </p:nvSpPr>
        <p:spPr/>
        <p:txBody>
          <a:bodyPr/>
          <a:lstStyle/>
          <a:p>
            <a:fld id="{C451EE63-97D2-4684-8FBC-CF67B57C2405}" type="datetimeFigureOut">
              <a:rPr lang="he-IL" smtClean="0"/>
              <a:t>כ"ו/אייר/תשפ"ב</a:t>
            </a:fld>
            <a:endParaRPr lang="he-IL"/>
          </a:p>
        </p:txBody>
      </p:sp>
      <p:sp>
        <p:nvSpPr>
          <p:cNvPr id="6" name="מציין מיקום של כותרת תחתונה 5">
            <a:extLst>
              <a:ext uri="{FF2B5EF4-FFF2-40B4-BE49-F238E27FC236}">
                <a16:creationId xmlns:a16="http://schemas.microsoft.com/office/drawing/2014/main" id="{EAF65B94-67D7-D0E1-C8CD-DD4F5C63B1E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FE9FDE5-FE5C-E36E-027C-3B55F95D3B92}"/>
              </a:ext>
            </a:extLst>
          </p:cNvPr>
          <p:cNvSpPr>
            <a:spLocks noGrp="1"/>
          </p:cNvSpPr>
          <p:nvPr>
            <p:ph type="sldNum" sz="quarter" idx="12"/>
          </p:nvPr>
        </p:nvSpPr>
        <p:spPr/>
        <p:txBody>
          <a:bodyPr/>
          <a:lstStyle/>
          <a:p>
            <a:fld id="{035C7604-DF61-485B-B68D-205B4BC3BD89}" type="slidenum">
              <a:rPr lang="he-IL" smtClean="0"/>
              <a:t>‹#›</a:t>
            </a:fld>
            <a:endParaRPr lang="he-IL"/>
          </a:p>
        </p:txBody>
      </p:sp>
    </p:spTree>
    <p:extLst>
      <p:ext uri="{BB962C8B-B14F-4D97-AF65-F5344CB8AC3E}">
        <p14:creationId xmlns:p14="http://schemas.microsoft.com/office/powerpoint/2010/main" val="34530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FE5AFF-9232-915C-E379-DD231A0DD25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327849E-FB28-A7E6-198F-A6EC4B8433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D1C4CBF-D583-2538-F90F-A78AE24D503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8D7D0DA7-6E14-6EAA-7A95-9F814DE21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80B0CBE7-0E43-CC49-786C-0B6885B202DA}"/>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2EC31B88-B2DD-081E-BA17-959BFECCA046}"/>
              </a:ext>
            </a:extLst>
          </p:cNvPr>
          <p:cNvSpPr>
            <a:spLocks noGrp="1"/>
          </p:cNvSpPr>
          <p:nvPr>
            <p:ph type="dt" sz="half" idx="10"/>
          </p:nvPr>
        </p:nvSpPr>
        <p:spPr/>
        <p:txBody>
          <a:bodyPr/>
          <a:lstStyle/>
          <a:p>
            <a:fld id="{C451EE63-97D2-4684-8FBC-CF67B57C2405}" type="datetimeFigureOut">
              <a:rPr lang="he-IL" smtClean="0"/>
              <a:t>כ"ו/אייר/תשפ"ב</a:t>
            </a:fld>
            <a:endParaRPr lang="he-IL"/>
          </a:p>
        </p:txBody>
      </p:sp>
      <p:sp>
        <p:nvSpPr>
          <p:cNvPr id="8" name="מציין מיקום של כותרת תחתונה 7">
            <a:extLst>
              <a:ext uri="{FF2B5EF4-FFF2-40B4-BE49-F238E27FC236}">
                <a16:creationId xmlns:a16="http://schemas.microsoft.com/office/drawing/2014/main" id="{B8940145-C700-7B41-B545-778BE9D739B0}"/>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668030A6-AED8-2E09-F414-C0BF9AF9E272}"/>
              </a:ext>
            </a:extLst>
          </p:cNvPr>
          <p:cNvSpPr>
            <a:spLocks noGrp="1"/>
          </p:cNvSpPr>
          <p:nvPr>
            <p:ph type="sldNum" sz="quarter" idx="12"/>
          </p:nvPr>
        </p:nvSpPr>
        <p:spPr/>
        <p:txBody>
          <a:bodyPr/>
          <a:lstStyle/>
          <a:p>
            <a:fld id="{035C7604-DF61-485B-B68D-205B4BC3BD89}" type="slidenum">
              <a:rPr lang="he-IL" smtClean="0"/>
              <a:t>‹#›</a:t>
            </a:fld>
            <a:endParaRPr lang="he-IL"/>
          </a:p>
        </p:txBody>
      </p:sp>
    </p:spTree>
    <p:extLst>
      <p:ext uri="{BB962C8B-B14F-4D97-AF65-F5344CB8AC3E}">
        <p14:creationId xmlns:p14="http://schemas.microsoft.com/office/powerpoint/2010/main" val="1253388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73A918-6B97-D1B2-366F-4D275537094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6A27568B-7B29-5548-2C50-DD802E997981}"/>
              </a:ext>
            </a:extLst>
          </p:cNvPr>
          <p:cNvSpPr>
            <a:spLocks noGrp="1"/>
          </p:cNvSpPr>
          <p:nvPr>
            <p:ph type="dt" sz="half" idx="10"/>
          </p:nvPr>
        </p:nvSpPr>
        <p:spPr/>
        <p:txBody>
          <a:bodyPr/>
          <a:lstStyle/>
          <a:p>
            <a:fld id="{C451EE63-97D2-4684-8FBC-CF67B57C2405}" type="datetimeFigureOut">
              <a:rPr lang="he-IL" smtClean="0"/>
              <a:t>כ"ו/אייר/תשפ"ב</a:t>
            </a:fld>
            <a:endParaRPr lang="he-IL"/>
          </a:p>
        </p:txBody>
      </p:sp>
      <p:sp>
        <p:nvSpPr>
          <p:cNvPr id="4" name="מציין מיקום של כותרת תחתונה 3">
            <a:extLst>
              <a:ext uri="{FF2B5EF4-FFF2-40B4-BE49-F238E27FC236}">
                <a16:creationId xmlns:a16="http://schemas.microsoft.com/office/drawing/2014/main" id="{6F9BEA67-99A4-95D6-2AFE-87A764CAC4C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95707CCA-DDC0-30AC-D985-D482E9186D98}"/>
              </a:ext>
            </a:extLst>
          </p:cNvPr>
          <p:cNvSpPr>
            <a:spLocks noGrp="1"/>
          </p:cNvSpPr>
          <p:nvPr>
            <p:ph type="sldNum" sz="quarter" idx="12"/>
          </p:nvPr>
        </p:nvSpPr>
        <p:spPr/>
        <p:txBody>
          <a:bodyPr/>
          <a:lstStyle/>
          <a:p>
            <a:fld id="{035C7604-DF61-485B-B68D-205B4BC3BD89}" type="slidenum">
              <a:rPr lang="he-IL" smtClean="0"/>
              <a:t>‹#›</a:t>
            </a:fld>
            <a:endParaRPr lang="he-IL"/>
          </a:p>
        </p:txBody>
      </p:sp>
    </p:spTree>
    <p:extLst>
      <p:ext uri="{BB962C8B-B14F-4D97-AF65-F5344CB8AC3E}">
        <p14:creationId xmlns:p14="http://schemas.microsoft.com/office/powerpoint/2010/main" val="198175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A1A24B63-9D56-352A-7A79-C2165D0A2D0F}"/>
              </a:ext>
            </a:extLst>
          </p:cNvPr>
          <p:cNvSpPr>
            <a:spLocks noGrp="1"/>
          </p:cNvSpPr>
          <p:nvPr>
            <p:ph type="dt" sz="half" idx="10"/>
          </p:nvPr>
        </p:nvSpPr>
        <p:spPr/>
        <p:txBody>
          <a:bodyPr/>
          <a:lstStyle/>
          <a:p>
            <a:fld id="{C451EE63-97D2-4684-8FBC-CF67B57C2405}" type="datetimeFigureOut">
              <a:rPr lang="he-IL" smtClean="0"/>
              <a:t>כ"ו/אייר/תשפ"ב</a:t>
            </a:fld>
            <a:endParaRPr lang="he-IL"/>
          </a:p>
        </p:txBody>
      </p:sp>
      <p:sp>
        <p:nvSpPr>
          <p:cNvPr id="3" name="מציין מיקום של כותרת תחתונה 2">
            <a:extLst>
              <a:ext uri="{FF2B5EF4-FFF2-40B4-BE49-F238E27FC236}">
                <a16:creationId xmlns:a16="http://schemas.microsoft.com/office/drawing/2014/main" id="{EDDFAF0F-25D0-DF7E-072B-33141BDE39A1}"/>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3F1128D1-F316-D7CC-D246-686BB4EA6452}"/>
              </a:ext>
            </a:extLst>
          </p:cNvPr>
          <p:cNvSpPr>
            <a:spLocks noGrp="1"/>
          </p:cNvSpPr>
          <p:nvPr>
            <p:ph type="sldNum" sz="quarter" idx="12"/>
          </p:nvPr>
        </p:nvSpPr>
        <p:spPr/>
        <p:txBody>
          <a:bodyPr/>
          <a:lstStyle/>
          <a:p>
            <a:fld id="{035C7604-DF61-485B-B68D-205B4BC3BD89}" type="slidenum">
              <a:rPr lang="he-IL" smtClean="0"/>
              <a:t>‹#›</a:t>
            </a:fld>
            <a:endParaRPr lang="he-IL"/>
          </a:p>
        </p:txBody>
      </p:sp>
    </p:spTree>
    <p:extLst>
      <p:ext uri="{BB962C8B-B14F-4D97-AF65-F5344CB8AC3E}">
        <p14:creationId xmlns:p14="http://schemas.microsoft.com/office/powerpoint/2010/main" val="319890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4A9C78-8C13-C57F-D1C0-E22E7310D59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2389F63-27C4-7125-91A3-3A43D2AFD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5E9538FF-26A6-5C93-E583-886DBA4C2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4E639B7-EF8E-DF45-97B8-CF8C3D1CB917}"/>
              </a:ext>
            </a:extLst>
          </p:cNvPr>
          <p:cNvSpPr>
            <a:spLocks noGrp="1"/>
          </p:cNvSpPr>
          <p:nvPr>
            <p:ph type="dt" sz="half" idx="10"/>
          </p:nvPr>
        </p:nvSpPr>
        <p:spPr/>
        <p:txBody>
          <a:bodyPr/>
          <a:lstStyle/>
          <a:p>
            <a:fld id="{C451EE63-97D2-4684-8FBC-CF67B57C2405}" type="datetimeFigureOut">
              <a:rPr lang="he-IL" smtClean="0"/>
              <a:t>כ"ו/אייר/תשפ"ב</a:t>
            </a:fld>
            <a:endParaRPr lang="he-IL"/>
          </a:p>
        </p:txBody>
      </p:sp>
      <p:sp>
        <p:nvSpPr>
          <p:cNvPr id="6" name="מציין מיקום של כותרת תחתונה 5">
            <a:extLst>
              <a:ext uri="{FF2B5EF4-FFF2-40B4-BE49-F238E27FC236}">
                <a16:creationId xmlns:a16="http://schemas.microsoft.com/office/drawing/2014/main" id="{13DB6E1E-D2A4-DD23-7693-A71C0D6F444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6EE2E51-A14D-D4B4-01CE-3E3B925EC7E4}"/>
              </a:ext>
            </a:extLst>
          </p:cNvPr>
          <p:cNvSpPr>
            <a:spLocks noGrp="1"/>
          </p:cNvSpPr>
          <p:nvPr>
            <p:ph type="sldNum" sz="quarter" idx="12"/>
          </p:nvPr>
        </p:nvSpPr>
        <p:spPr/>
        <p:txBody>
          <a:bodyPr/>
          <a:lstStyle/>
          <a:p>
            <a:fld id="{035C7604-DF61-485B-B68D-205B4BC3BD89}" type="slidenum">
              <a:rPr lang="he-IL" smtClean="0"/>
              <a:t>‹#›</a:t>
            </a:fld>
            <a:endParaRPr lang="he-IL"/>
          </a:p>
        </p:txBody>
      </p:sp>
    </p:spTree>
    <p:extLst>
      <p:ext uri="{BB962C8B-B14F-4D97-AF65-F5344CB8AC3E}">
        <p14:creationId xmlns:p14="http://schemas.microsoft.com/office/powerpoint/2010/main" val="390532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8457C3-67DC-E237-65D1-6E826EC3491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5EF21456-9BD0-830B-8EAD-40A21DE502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4845A95-5D40-29FE-3563-624F6EBA0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7FF565E-A9F6-9DBE-4249-044642D390D1}"/>
              </a:ext>
            </a:extLst>
          </p:cNvPr>
          <p:cNvSpPr>
            <a:spLocks noGrp="1"/>
          </p:cNvSpPr>
          <p:nvPr>
            <p:ph type="dt" sz="half" idx="10"/>
          </p:nvPr>
        </p:nvSpPr>
        <p:spPr/>
        <p:txBody>
          <a:bodyPr/>
          <a:lstStyle/>
          <a:p>
            <a:fld id="{C451EE63-97D2-4684-8FBC-CF67B57C2405}" type="datetimeFigureOut">
              <a:rPr lang="he-IL" smtClean="0"/>
              <a:t>כ"ו/אייר/תשפ"ב</a:t>
            </a:fld>
            <a:endParaRPr lang="he-IL"/>
          </a:p>
        </p:txBody>
      </p:sp>
      <p:sp>
        <p:nvSpPr>
          <p:cNvPr id="6" name="מציין מיקום של כותרת תחתונה 5">
            <a:extLst>
              <a:ext uri="{FF2B5EF4-FFF2-40B4-BE49-F238E27FC236}">
                <a16:creationId xmlns:a16="http://schemas.microsoft.com/office/drawing/2014/main" id="{296E15AF-F378-82FF-A17F-DC1E6211E94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42D5179-90FF-0416-DFB0-E0E54D60A12B}"/>
              </a:ext>
            </a:extLst>
          </p:cNvPr>
          <p:cNvSpPr>
            <a:spLocks noGrp="1"/>
          </p:cNvSpPr>
          <p:nvPr>
            <p:ph type="sldNum" sz="quarter" idx="12"/>
          </p:nvPr>
        </p:nvSpPr>
        <p:spPr/>
        <p:txBody>
          <a:bodyPr/>
          <a:lstStyle/>
          <a:p>
            <a:fld id="{035C7604-DF61-485B-B68D-205B4BC3BD89}" type="slidenum">
              <a:rPr lang="he-IL" smtClean="0"/>
              <a:t>‹#›</a:t>
            </a:fld>
            <a:endParaRPr lang="he-IL"/>
          </a:p>
        </p:txBody>
      </p:sp>
    </p:spTree>
    <p:extLst>
      <p:ext uri="{BB962C8B-B14F-4D97-AF65-F5344CB8AC3E}">
        <p14:creationId xmlns:p14="http://schemas.microsoft.com/office/powerpoint/2010/main" val="211136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0A34F353-76F0-E2B4-854B-4CB6719897E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63E5A2B-B894-55B5-C0E9-2DCB5DC810E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EA57250-E7C5-34FA-32D3-73EE1DCA3C5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451EE63-97D2-4684-8FBC-CF67B57C2405}" type="datetimeFigureOut">
              <a:rPr lang="he-IL" smtClean="0"/>
              <a:t>כ"ו/אייר/תשפ"ב</a:t>
            </a:fld>
            <a:endParaRPr lang="he-IL"/>
          </a:p>
        </p:txBody>
      </p:sp>
      <p:sp>
        <p:nvSpPr>
          <p:cNvPr id="5" name="מציין מיקום של כותרת תחתונה 4">
            <a:extLst>
              <a:ext uri="{FF2B5EF4-FFF2-40B4-BE49-F238E27FC236}">
                <a16:creationId xmlns:a16="http://schemas.microsoft.com/office/drawing/2014/main" id="{F4667D34-44EF-3AE9-241E-217449E4C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92A57D01-121E-E3B2-4524-BDB2E177878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35C7604-DF61-485B-B68D-205B4BC3BD89}" type="slidenum">
              <a:rPr lang="he-IL" smtClean="0"/>
              <a:t>‹#›</a:t>
            </a:fld>
            <a:endParaRPr lang="he-IL"/>
          </a:p>
        </p:txBody>
      </p:sp>
    </p:spTree>
    <p:extLst>
      <p:ext uri="{BB962C8B-B14F-4D97-AF65-F5344CB8AC3E}">
        <p14:creationId xmlns:p14="http://schemas.microsoft.com/office/powerpoint/2010/main" val="132308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01F12666-2201-3D60-A4E6-9065F8069736}"/>
              </a:ext>
            </a:extLst>
          </p:cNvPr>
          <p:cNvSpPr>
            <a:spLocks noGrp="1"/>
          </p:cNvSpPr>
          <p:nvPr>
            <p:ph type="ctrTitle"/>
          </p:nvPr>
        </p:nvSpPr>
        <p:spPr>
          <a:xfrm>
            <a:off x="828675" y="494414"/>
            <a:ext cx="10534650" cy="817403"/>
          </a:xfrm>
        </p:spPr>
        <p:txBody>
          <a:bodyPr anchor="b">
            <a:normAutofit/>
          </a:bodyPr>
          <a:lstStyle/>
          <a:p>
            <a:r>
              <a:rPr lang="he-IL" sz="3600" dirty="0">
                <a:cs typeface="+mn-cs"/>
              </a:rPr>
              <a:t>פרויקט במדעי הרוח הדיגיטליים	</a:t>
            </a:r>
          </a:p>
        </p:txBody>
      </p:sp>
      <p:sp>
        <p:nvSpPr>
          <p:cNvPr id="3" name="כותרת משנה 2">
            <a:extLst>
              <a:ext uri="{FF2B5EF4-FFF2-40B4-BE49-F238E27FC236}">
                <a16:creationId xmlns:a16="http://schemas.microsoft.com/office/drawing/2014/main" id="{079D3DA0-4143-41F8-2EB3-00605814E62C}"/>
              </a:ext>
            </a:extLst>
          </p:cNvPr>
          <p:cNvSpPr>
            <a:spLocks noGrp="1"/>
          </p:cNvSpPr>
          <p:nvPr>
            <p:ph type="subTitle" idx="1"/>
          </p:nvPr>
        </p:nvSpPr>
        <p:spPr>
          <a:xfrm>
            <a:off x="1882588" y="1311818"/>
            <a:ext cx="8426823" cy="397567"/>
          </a:xfrm>
        </p:spPr>
        <p:txBody>
          <a:bodyPr>
            <a:normAutofit/>
          </a:bodyPr>
          <a:lstStyle/>
          <a:p>
            <a:r>
              <a:rPr lang="he-IL" sz="1600" b="1"/>
              <a:t>שיר רוסו ועדן נחום</a:t>
            </a:r>
          </a:p>
        </p:txBody>
      </p:sp>
      <p:pic>
        <p:nvPicPr>
          <p:cNvPr id="5" name="תמונה 4">
            <a:extLst>
              <a:ext uri="{FF2B5EF4-FFF2-40B4-BE49-F238E27FC236}">
                <a16:creationId xmlns:a16="http://schemas.microsoft.com/office/drawing/2014/main" id="{DD39F5F2-45BA-D472-ADE5-E8F6E6754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591" y="2354239"/>
            <a:ext cx="7018818" cy="3948085"/>
          </a:xfrm>
          <a:prstGeom prst="rect">
            <a:avLst/>
          </a:prstGeom>
        </p:spPr>
      </p:pic>
    </p:spTree>
    <p:extLst>
      <p:ext uri="{BB962C8B-B14F-4D97-AF65-F5344CB8AC3E}">
        <p14:creationId xmlns:p14="http://schemas.microsoft.com/office/powerpoint/2010/main" val="27100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869648-020F-7096-7145-E8DB8AE04171}"/>
              </a:ext>
            </a:extLst>
          </p:cNvPr>
          <p:cNvSpPr>
            <a:spLocks noGrp="1"/>
          </p:cNvSpPr>
          <p:nvPr>
            <p:ph type="title"/>
          </p:nvPr>
        </p:nvSpPr>
        <p:spPr>
          <a:xfrm>
            <a:off x="1653363" y="365760"/>
            <a:ext cx="9367203" cy="1170432"/>
          </a:xfrm>
        </p:spPr>
        <p:txBody>
          <a:bodyPr>
            <a:noAutofit/>
          </a:bodyPr>
          <a:lstStyle/>
          <a:p>
            <a:pPr algn="ctr"/>
            <a:r>
              <a:rPr lang="he-IL" sz="4800" b="1" u="sng" dirty="0">
                <a:effectLst/>
                <a:latin typeface="Times New Roman" panose="02020603050405020304" pitchFamily="18" charset="0"/>
                <a:ea typeface="Times New Roman" panose="02020603050405020304" pitchFamily="18" charset="0"/>
                <a:cs typeface="Calibri Light" panose="020F0302020204030204" pitchFamily="34" charset="0"/>
              </a:rPr>
              <a:t>מטרת הפרויקט: </a:t>
            </a:r>
            <a:br>
              <a:rPr lang="en-US" sz="4800" u="sng" dirty="0">
                <a:effectLst/>
                <a:latin typeface="Times New Roman" panose="02020603050405020304" pitchFamily="18" charset="0"/>
                <a:ea typeface="Times New Roman" panose="02020603050405020304" pitchFamily="18" charset="0"/>
              </a:rPr>
            </a:br>
            <a:endParaRPr lang="he-IL" sz="4800" u="sng"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מציין מיקום תוכן 2">
            <a:extLst>
              <a:ext uri="{FF2B5EF4-FFF2-40B4-BE49-F238E27FC236}">
                <a16:creationId xmlns:a16="http://schemas.microsoft.com/office/drawing/2014/main" id="{81A94DF7-30BC-5566-C49D-033BAFBB584C}"/>
              </a:ext>
            </a:extLst>
          </p:cNvPr>
          <p:cNvSpPr>
            <a:spLocks noGrp="1"/>
          </p:cNvSpPr>
          <p:nvPr>
            <p:ph idx="1"/>
          </p:nvPr>
        </p:nvSpPr>
        <p:spPr>
          <a:xfrm>
            <a:off x="1653363" y="2176272"/>
            <a:ext cx="9367204" cy="4041648"/>
          </a:xfrm>
        </p:spPr>
        <p:txBody>
          <a:bodyPr anchor="t">
            <a:normAutofit/>
          </a:bodyPr>
          <a:lstStyle/>
          <a:p>
            <a:pPr marL="0" indent="0" rtl="1" fontAlgn="base">
              <a:buNone/>
            </a:pPr>
            <a:r>
              <a:rPr lang="he-IL" dirty="0">
                <a:effectLst/>
                <a:latin typeface="Times New Roman" panose="02020603050405020304" pitchFamily="18" charset="0"/>
                <a:ea typeface="Times New Roman" panose="02020603050405020304" pitchFamily="18" charset="0"/>
                <a:cs typeface="Calibri Light" panose="020F0302020204030204" pitchFamily="34" charset="0"/>
              </a:rPr>
              <a:t>פרויקט זה עוסק בשילוב נשים כדמויות ראשיות בעולם הקולנוע במדינות שונות ברחבי העולם.</a:t>
            </a:r>
            <a:endParaRPr lang="en-US" dirty="0">
              <a:effectLst/>
              <a:latin typeface="Times New Roman" panose="02020603050405020304" pitchFamily="18" charset="0"/>
              <a:ea typeface="Times New Roman" panose="02020603050405020304" pitchFamily="18" charset="0"/>
            </a:endParaRPr>
          </a:p>
          <a:p>
            <a:pPr marL="0" indent="0" rtl="1" fontAlgn="base">
              <a:buNone/>
            </a:pPr>
            <a:endParaRPr lang="he-IL" dirty="0">
              <a:effectLst/>
              <a:latin typeface="Times New Roman" panose="02020603050405020304" pitchFamily="18" charset="0"/>
              <a:ea typeface="Times New Roman" panose="02020603050405020304" pitchFamily="18" charset="0"/>
              <a:cs typeface="Calibri Light" panose="020F0302020204030204" pitchFamily="34" charset="0"/>
            </a:endParaRPr>
          </a:p>
          <a:p>
            <a:pPr marL="0" indent="0" rtl="1" fontAlgn="base">
              <a:buNone/>
            </a:pPr>
            <a:r>
              <a:rPr lang="he-IL" dirty="0">
                <a:effectLst/>
                <a:latin typeface="Times New Roman" panose="02020603050405020304" pitchFamily="18" charset="0"/>
                <a:ea typeface="Times New Roman" panose="02020603050405020304" pitchFamily="18" charset="0"/>
                <a:cs typeface="Calibri Light" panose="020F0302020204030204" pitchFamily="34" charset="0"/>
              </a:rPr>
              <a:t>המטרה העיקרית של הפרויקט הינה לבדוק מהו היחס בין נשים לגברים בתפקידים ראשים, לראות האם יש הבדל בין המדינות השונות ולבדוק אילו תפקידים נשים מגלמות כדמויות ראשיות לעומת התפקידים אשר גברים מגלמים.</a:t>
            </a:r>
            <a:endParaRPr lang="en-US" dirty="0">
              <a:effectLst/>
              <a:latin typeface="Times New Roman" panose="02020603050405020304" pitchFamily="18" charset="0"/>
              <a:ea typeface="Times New Roman" panose="02020603050405020304" pitchFamily="18" charset="0"/>
            </a:endParaRPr>
          </a:p>
          <a:p>
            <a:pPr marL="0" indent="0" rtl="1">
              <a:spcAft>
                <a:spcPts val="800"/>
              </a:spcAft>
              <a:buNone/>
            </a:pPr>
            <a:r>
              <a:rPr lang="he-IL" sz="2400" dirty="0">
                <a:effectLst/>
                <a:latin typeface="Calibri" panose="020F0502020204030204" pitchFamily="34" charset="0"/>
                <a:ea typeface="Calibri" panose="020F0502020204030204" pitchFamily="34" charset="0"/>
                <a:cs typeface="Calibri Light" panose="020F030202020403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he-IL" sz="2400" dirty="0"/>
          </a:p>
        </p:txBody>
      </p:sp>
    </p:spTree>
    <p:extLst>
      <p:ext uri="{BB962C8B-B14F-4D97-AF65-F5344CB8AC3E}">
        <p14:creationId xmlns:p14="http://schemas.microsoft.com/office/powerpoint/2010/main" val="397580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18345"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9258804-C548-AF95-801F-37B5C3091AE6}"/>
              </a:ext>
            </a:extLst>
          </p:cNvPr>
          <p:cNvSpPr>
            <a:spLocks noGrp="1"/>
          </p:cNvSpPr>
          <p:nvPr>
            <p:ph type="title"/>
          </p:nvPr>
        </p:nvSpPr>
        <p:spPr>
          <a:xfrm>
            <a:off x="7774377" y="637125"/>
            <a:ext cx="3802276" cy="5256371"/>
          </a:xfrm>
        </p:spPr>
        <p:txBody>
          <a:bodyPr>
            <a:normAutofit/>
          </a:bodyPr>
          <a:lstStyle/>
          <a:p>
            <a:pPr algn="ctr"/>
            <a:r>
              <a:rPr lang="he-IL" sz="4800" u="sng" dirty="0">
                <a:solidFill>
                  <a:schemeClr val="bg1"/>
                </a:solidFill>
                <a:effectLst/>
                <a:latin typeface="Calibri" panose="020F0502020204030204" pitchFamily="34" charset="0"/>
                <a:ea typeface="Calibri" panose="020F0502020204030204" pitchFamily="34" charset="0"/>
                <a:cs typeface="Calibri Light" panose="020F0302020204030204" pitchFamily="34" charset="0"/>
              </a:rPr>
              <a:t>רקע- הקשר למדעי הרוח הדיגיטליים:</a:t>
            </a:r>
            <a:br>
              <a:rPr lang="en-US" sz="48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endParaRPr lang="he-IL" sz="4800" dirty="0">
              <a:solidFill>
                <a:schemeClr val="bg1"/>
              </a:solidFill>
            </a:endParaRPr>
          </a:p>
        </p:txBody>
      </p:sp>
      <p:graphicFrame>
        <p:nvGraphicFramePr>
          <p:cNvPr id="5" name="מציין מיקום תוכן 2">
            <a:extLst>
              <a:ext uri="{FF2B5EF4-FFF2-40B4-BE49-F238E27FC236}">
                <a16:creationId xmlns:a16="http://schemas.microsoft.com/office/drawing/2014/main" id="{2C6BA3E5-CDAA-7F51-62B8-09C51150D6E6}"/>
              </a:ext>
            </a:extLst>
          </p:cNvPr>
          <p:cNvGraphicFramePr>
            <a:graphicFrameLocks noGrp="1"/>
          </p:cNvGraphicFramePr>
          <p:nvPr>
            <p:ph idx="1"/>
            <p:extLst>
              <p:ext uri="{D42A27DB-BD31-4B8C-83A1-F6EECF244321}">
                <p14:modId xmlns:p14="http://schemas.microsoft.com/office/powerpoint/2010/main" val="451053366"/>
              </p:ext>
            </p:extLst>
          </p:nvPr>
        </p:nvGraphicFramePr>
        <p:xfrm>
          <a:off x="438912"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528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474090D-CD95-4B41-BE3D-6596953D3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3">
            <a:extLst>
              <a:ext uri="{FF2B5EF4-FFF2-40B4-BE49-F238E27FC236}">
                <a16:creationId xmlns:a16="http://schemas.microsoft.com/office/drawing/2014/main" id="{B8F3E811-B104-4DFF-951A-008C860FF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27FB533-9F49-F86F-EE25-D28C6CCA794B}"/>
              </a:ext>
            </a:extLst>
          </p:cNvPr>
          <p:cNvSpPr>
            <a:spLocks noGrp="1"/>
          </p:cNvSpPr>
          <p:nvPr>
            <p:ph type="title"/>
          </p:nvPr>
        </p:nvSpPr>
        <p:spPr>
          <a:xfrm>
            <a:off x="8026203" y="1443390"/>
            <a:ext cx="3268216" cy="3405880"/>
          </a:xfrm>
        </p:spPr>
        <p:txBody>
          <a:bodyPr>
            <a:normAutofit/>
          </a:bodyPr>
          <a:lstStyle/>
          <a:p>
            <a:pPr algn="ctr"/>
            <a:r>
              <a:rPr lang="he-IL" sz="6000" u="sng" dirty="0">
                <a:effectLst/>
                <a:latin typeface="Calibri" panose="020F0502020204030204" pitchFamily="34" charset="0"/>
                <a:ea typeface="Calibri" panose="020F0502020204030204" pitchFamily="34" charset="0"/>
                <a:cs typeface="Calibri Light" panose="020F0302020204030204" pitchFamily="34" charset="0"/>
              </a:rPr>
              <a:t>תכנית העבודה :</a:t>
            </a:r>
            <a:br>
              <a:rPr lang="en-US" sz="6000" dirty="0">
                <a:effectLst/>
                <a:latin typeface="Calibri" panose="020F0502020204030204" pitchFamily="34" charset="0"/>
                <a:ea typeface="Calibri" panose="020F0502020204030204" pitchFamily="34" charset="0"/>
                <a:cs typeface="Arial" panose="020B0604020202020204" pitchFamily="34" charset="0"/>
              </a:rPr>
            </a:br>
            <a:endParaRPr lang="he-IL" sz="6000" dirty="0"/>
          </a:p>
        </p:txBody>
      </p:sp>
      <p:sp>
        <p:nvSpPr>
          <p:cNvPr id="3" name="מציין מיקום תוכן 2">
            <a:extLst>
              <a:ext uri="{FF2B5EF4-FFF2-40B4-BE49-F238E27FC236}">
                <a16:creationId xmlns:a16="http://schemas.microsoft.com/office/drawing/2014/main" id="{5788A202-4C11-E2A0-E188-9C0225848DCD}"/>
              </a:ext>
            </a:extLst>
          </p:cNvPr>
          <p:cNvSpPr>
            <a:spLocks noGrp="1"/>
          </p:cNvSpPr>
          <p:nvPr>
            <p:ph idx="1"/>
          </p:nvPr>
        </p:nvSpPr>
        <p:spPr>
          <a:xfrm>
            <a:off x="1289304" y="1266614"/>
            <a:ext cx="5769224" cy="3759434"/>
          </a:xfrm>
        </p:spPr>
        <p:txBody>
          <a:bodyPr anchor="ctr">
            <a:normAutofit/>
          </a:bodyPr>
          <a:lstStyle/>
          <a:p>
            <a:r>
              <a:rPr lang="he-IL" sz="1900" dirty="0">
                <a:effectLst/>
                <a:latin typeface="Calibri" panose="020F0502020204030204" pitchFamily="34" charset="0"/>
                <a:ea typeface="Calibri" panose="020F0502020204030204" pitchFamily="34" charset="0"/>
                <a:cs typeface="Calibri Light" panose="020F0302020204030204" pitchFamily="34" charset="0"/>
              </a:rPr>
              <a:t>הפרויקט ייכתב בשפת </a:t>
            </a:r>
            <a:r>
              <a:rPr lang="en-US" sz="1900" dirty="0">
                <a:effectLst/>
                <a:latin typeface="Calibri Light" panose="020F0302020204030204" pitchFamily="34" charset="0"/>
                <a:ea typeface="Calibri" panose="020F0502020204030204" pitchFamily="34" charset="0"/>
                <a:cs typeface="Arial" panose="020B0604020202020204" pitchFamily="34" charset="0"/>
              </a:rPr>
              <a:t>python</a:t>
            </a:r>
            <a:r>
              <a:rPr lang="he-IL" sz="1900" dirty="0">
                <a:effectLst/>
                <a:latin typeface="Calibri" panose="020F0502020204030204" pitchFamily="34" charset="0"/>
                <a:ea typeface="Calibri" panose="020F0502020204030204" pitchFamily="34" charset="0"/>
                <a:cs typeface="Calibri Light" panose="020F0302020204030204" pitchFamily="34" charset="0"/>
              </a:rPr>
              <a:t>. </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rtl="1">
              <a:spcAft>
                <a:spcPts val="800"/>
              </a:spcAft>
            </a:pPr>
            <a:r>
              <a:rPr lang="he-IL" sz="1900" dirty="0">
                <a:effectLst/>
                <a:latin typeface="Calibri" panose="020F0502020204030204" pitchFamily="34" charset="0"/>
                <a:ea typeface="Calibri" panose="020F0502020204030204" pitchFamily="34" charset="0"/>
                <a:cs typeface="Calibri Light" panose="020F0302020204030204" pitchFamily="34" charset="0"/>
              </a:rPr>
              <a:t>נשתמש במאגרי נתונים מ-</a:t>
            </a:r>
            <a:r>
              <a:rPr lang="en-US" sz="1900" dirty="0">
                <a:effectLst/>
                <a:latin typeface="Calibri Light" panose="020F0302020204030204" pitchFamily="34" charset="0"/>
                <a:ea typeface="Calibri" panose="020F0502020204030204" pitchFamily="34" charset="0"/>
                <a:cs typeface="Arial" panose="020B0604020202020204" pitchFamily="34" charset="0"/>
              </a:rPr>
              <a:t>IMDB</a:t>
            </a:r>
            <a:r>
              <a:rPr lang="he-IL" sz="1900" dirty="0">
                <a:effectLst/>
                <a:latin typeface="Calibri" panose="020F0502020204030204" pitchFamily="34" charset="0"/>
                <a:ea typeface="Calibri" panose="020F0502020204030204" pitchFamily="34" charset="0"/>
                <a:cs typeface="Calibri Light" panose="020F0302020204030204" pitchFamily="34" charset="0"/>
              </a:rPr>
              <a:t> ומ-</a:t>
            </a:r>
            <a:r>
              <a:rPr lang="en-US" sz="1900" dirty="0">
                <a:effectLst/>
                <a:latin typeface="Calibri Light" panose="020F0302020204030204" pitchFamily="34" charset="0"/>
                <a:ea typeface="Calibri" panose="020F0502020204030204" pitchFamily="34" charset="0"/>
                <a:cs typeface="Arial" panose="020B0604020202020204" pitchFamily="34" charset="0"/>
              </a:rPr>
              <a:t>TMDB</a:t>
            </a:r>
            <a:r>
              <a:rPr lang="en-US" sz="1900" dirty="0">
                <a:latin typeface="Calibri" panose="020F0502020204030204" pitchFamily="34" charset="0"/>
                <a:ea typeface="Calibri" panose="020F0502020204030204" pitchFamily="34" charset="0"/>
                <a:cs typeface="Calibri Light" panose="020F0302020204030204" pitchFamily="34" charset="0"/>
              </a:rPr>
              <a:t> </a:t>
            </a:r>
            <a:r>
              <a:rPr lang="he-IL" sz="1900" dirty="0">
                <a:latin typeface="Calibri" panose="020F0502020204030204" pitchFamily="34" charset="0"/>
                <a:ea typeface="Calibri" panose="020F0502020204030204" pitchFamily="34" charset="0"/>
                <a:cs typeface="Calibri Light" panose="020F0302020204030204" pitchFamily="34" charset="0"/>
              </a:rPr>
              <a:t> על מנת לקבל </a:t>
            </a:r>
            <a:r>
              <a:rPr lang="he-IL" sz="1900" dirty="0">
                <a:effectLst/>
                <a:latin typeface="Calibri" panose="020F0502020204030204" pitchFamily="34" charset="0"/>
                <a:ea typeface="Calibri" panose="020F0502020204030204" pitchFamily="34" charset="0"/>
                <a:cs typeface="Calibri Light" panose="020F0302020204030204" pitchFamily="34" charset="0"/>
              </a:rPr>
              <a:t>סרטים בין השנים 1960-2022 עבור מספר רב של מדינות, ועל מנת לשלוף מידע נוסף על הדמות הראשית של כל סרט .</a:t>
            </a:r>
          </a:p>
          <a:p>
            <a:pPr rtl="1">
              <a:spcAft>
                <a:spcPts val="800"/>
              </a:spcAft>
            </a:pPr>
            <a:r>
              <a:rPr lang="he-IL" sz="1900" dirty="0">
                <a:effectLst/>
                <a:latin typeface="Calibri" panose="020F0502020204030204" pitchFamily="34" charset="0"/>
                <a:ea typeface="Calibri" panose="020F0502020204030204" pitchFamily="34" charset="0"/>
                <a:cs typeface="Calibri Light" panose="020F0302020204030204" pitchFamily="34" charset="0"/>
              </a:rPr>
              <a:t>נבצע בדיקה אלו תפקידים ראשיים נוטות נשים לגלם ואילו תפקידים ראשיים נוטים גברים לגלם. </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rtl="1">
              <a:spcAft>
                <a:spcPts val="800"/>
              </a:spcAft>
            </a:pPr>
            <a:r>
              <a:rPr lang="he-IL" sz="1900" dirty="0">
                <a:effectLst/>
                <a:latin typeface="Calibri" panose="020F0502020204030204" pitchFamily="34" charset="0"/>
                <a:ea typeface="Calibri" panose="020F0502020204030204" pitchFamily="34" charset="0"/>
                <a:cs typeface="Calibri Light" panose="020F0302020204030204" pitchFamily="34" charset="0"/>
              </a:rPr>
              <a:t>תוצאות העבודה יוצגו בצורה ויזואלית אשר ימחישו בצורה קלה וברורה את ההבדלים השונים בין גברים לנשים. </a:t>
            </a:r>
            <a:endParaRPr lang="he-IL" sz="1900" dirty="0"/>
          </a:p>
        </p:txBody>
      </p:sp>
    </p:spTree>
    <p:extLst>
      <p:ext uri="{BB962C8B-B14F-4D97-AF65-F5344CB8AC3E}">
        <p14:creationId xmlns:p14="http://schemas.microsoft.com/office/powerpoint/2010/main" val="153044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9B637B9-554D-A0EC-AB23-4AC5E9F178BE}"/>
              </a:ext>
            </a:extLst>
          </p:cNvPr>
          <p:cNvSpPr>
            <a:spLocks noGrp="1"/>
          </p:cNvSpPr>
          <p:nvPr>
            <p:ph type="title"/>
          </p:nvPr>
        </p:nvSpPr>
        <p:spPr>
          <a:xfrm>
            <a:off x="838200" y="365125"/>
            <a:ext cx="10515600" cy="1325563"/>
          </a:xfrm>
        </p:spPr>
        <p:txBody>
          <a:bodyPr>
            <a:normAutofit/>
          </a:bodyPr>
          <a:lstStyle/>
          <a:p>
            <a:r>
              <a:rPr lang="he-IL" sz="4200" u="sng">
                <a:effectLst/>
                <a:latin typeface="Calibri" panose="020F0502020204030204" pitchFamily="34" charset="0"/>
                <a:ea typeface="Calibri" panose="020F0502020204030204" pitchFamily="34" charset="0"/>
                <a:cs typeface="Calibri Light" panose="020F0302020204030204" pitchFamily="34" charset="0"/>
              </a:rPr>
              <a:t>היעד:</a:t>
            </a:r>
            <a:br>
              <a:rPr lang="en-US" sz="4200">
                <a:effectLst/>
                <a:latin typeface="Calibri" panose="020F0502020204030204" pitchFamily="34" charset="0"/>
                <a:ea typeface="Calibri" panose="020F0502020204030204" pitchFamily="34" charset="0"/>
                <a:cs typeface="Arial" panose="020B0604020202020204" pitchFamily="34" charset="0"/>
              </a:rPr>
            </a:br>
            <a:endParaRPr lang="he-IL"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מציין מיקום תוכן 2">
            <a:extLst>
              <a:ext uri="{FF2B5EF4-FFF2-40B4-BE49-F238E27FC236}">
                <a16:creationId xmlns:a16="http://schemas.microsoft.com/office/drawing/2014/main" id="{0FA444D0-62DD-AB58-ED05-7E5DB2712BC3}"/>
              </a:ext>
            </a:extLst>
          </p:cNvPr>
          <p:cNvSpPr>
            <a:spLocks noGrp="1"/>
          </p:cNvSpPr>
          <p:nvPr>
            <p:ph idx="1"/>
          </p:nvPr>
        </p:nvSpPr>
        <p:spPr>
          <a:xfrm>
            <a:off x="838200" y="1929384"/>
            <a:ext cx="10515600" cy="4251960"/>
          </a:xfrm>
        </p:spPr>
        <p:txBody>
          <a:bodyPr>
            <a:normAutofit/>
          </a:bodyPr>
          <a:lstStyle/>
          <a:p>
            <a:pPr marL="342900" lvl="0" indent="-342900" rtl="1">
              <a:buFont typeface="Symbol" panose="05050102010706020507" pitchFamily="18" charset="2"/>
              <a:buChar char=""/>
            </a:pPr>
            <a:r>
              <a:rPr lang="he-IL" sz="2200" b="1">
                <a:effectLst/>
                <a:latin typeface="Calibri" panose="020F0502020204030204" pitchFamily="34" charset="0"/>
                <a:ea typeface="Calibri" panose="020F0502020204030204" pitchFamily="34" charset="0"/>
                <a:cs typeface="Calibri Light" panose="020F0302020204030204" pitchFamily="34" charset="0"/>
              </a:rPr>
              <a:t>אחוזי גברים מול נשים בתפקידים ראשיים:</a:t>
            </a:r>
            <a:r>
              <a:rPr lang="he-IL" sz="2200">
                <a:effectLst/>
                <a:latin typeface="Calibri" panose="020F0502020204030204" pitchFamily="34" charset="0"/>
                <a:ea typeface="Calibri" panose="020F0502020204030204" pitchFamily="34" charset="0"/>
                <a:cs typeface="Calibri Light" panose="020F0302020204030204" pitchFamily="34" charset="0"/>
              </a:rPr>
              <a:t> אנו מצפות שהיחס בתפקידים ראשיים יטה לכיוון הגברים. בסרטים ישנים נצפה לראות יחס יותר קיצוני ומובהק אך לקראת שנים מתקדמות יותר היחס יצטמצם. למרות השינוי בין השנים, הגברים ימשיכו להוות רוב, ותמיד תהיה שאיפה מצד הנשים להגיע לשוויון . </a:t>
            </a:r>
            <a:endParaRPr lang="en-US" sz="2200">
              <a:effectLst/>
              <a:latin typeface="Calibri" panose="020F0502020204030204" pitchFamily="34" charset="0"/>
              <a:ea typeface="Calibri" panose="020F0502020204030204" pitchFamily="34" charset="0"/>
              <a:cs typeface="Calibri Light" panose="020F0302020204030204" pitchFamily="34" charset="0"/>
            </a:endParaRPr>
          </a:p>
          <a:p>
            <a:pPr marL="342900" lvl="0" indent="-342900" rtl="1">
              <a:buFont typeface="Symbol" panose="05050102010706020507" pitchFamily="18" charset="2"/>
              <a:buChar char=""/>
            </a:pPr>
            <a:r>
              <a:rPr lang="he-IL" sz="2200" b="1">
                <a:effectLst/>
                <a:latin typeface="Calibri" panose="020F0502020204030204" pitchFamily="34" charset="0"/>
                <a:ea typeface="Calibri" panose="020F0502020204030204" pitchFamily="34" charset="0"/>
                <a:cs typeface="Calibri Light" panose="020F0302020204030204" pitchFamily="34" charset="0"/>
              </a:rPr>
              <a:t>אחוזי גברים מול נשים בתפקידים ראשיים בין המדינות השונות:</a:t>
            </a:r>
            <a:r>
              <a:rPr lang="he-IL" sz="2200">
                <a:effectLst/>
                <a:latin typeface="Calibri" panose="020F0502020204030204" pitchFamily="34" charset="0"/>
                <a:ea typeface="Calibri" panose="020F0502020204030204" pitchFamily="34" charset="0"/>
                <a:cs typeface="Calibri Light" panose="020F0302020204030204" pitchFamily="34" charset="0"/>
              </a:rPr>
              <a:t> כפי שצוין לעיל, אנו מצפות לראות יחס לא שוויוני בגילום תפקידים ראשיים בין נשים לגברים. בנוסף, אנו מצפות לראות יחס זה בצורה חדה יותר במדינות פחות מודרניות שבהן הנשים זוכות ליחס פחות שוויוני (כגון מצרים).</a:t>
            </a:r>
            <a:endParaRPr lang="en-US" sz="2200">
              <a:effectLst/>
              <a:latin typeface="Calibri" panose="020F0502020204030204" pitchFamily="34" charset="0"/>
              <a:ea typeface="Calibri" panose="020F0502020204030204" pitchFamily="34" charset="0"/>
              <a:cs typeface="Calibri Light" panose="020F0302020204030204" pitchFamily="34" charset="0"/>
            </a:endParaRPr>
          </a:p>
          <a:p>
            <a:pPr marL="342900" lvl="0" indent="-342900" rtl="1">
              <a:buFont typeface="Symbol" panose="05050102010706020507" pitchFamily="18" charset="2"/>
              <a:buChar char=""/>
            </a:pPr>
            <a:r>
              <a:rPr lang="he-IL" sz="2200" b="1">
                <a:effectLst/>
                <a:latin typeface="Calibri" panose="020F0502020204030204" pitchFamily="34" charset="0"/>
                <a:ea typeface="Calibri" panose="020F0502020204030204" pitchFamily="34" charset="0"/>
                <a:cs typeface="Calibri Light" panose="020F0302020204030204" pitchFamily="34" charset="0"/>
              </a:rPr>
              <a:t>תפקידי נשים מול תפקידי גברים: </a:t>
            </a:r>
            <a:r>
              <a:rPr lang="he-IL" sz="2200">
                <a:effectLst/>
                <a:latin typeface="Calibri" panose="020F0502020204030204" pitchFamily="34" charset="0"/>
                <a:ea typeface="Calibri" panose="020F0502020204030204" pitchFamily="34" charset="0"/>
                <a:cs typeface="Calibri Light" panose="020F0302020204030204" pitchFamily="34" charset="0"/>
              </a:rPr>
              <a:t>אנו מצפות לראות כי תפקידי המינים השונים יהיו מותאמים לסטריאוטיפים הרווחים בחברה. גברים יקבלו תפקידים המעידים על כוח, גבורה וחוכמה. לעומת זאת, נשים יקבלו תפקידים נחותים ובעלי אופי מיני. </a:t>
            </a:r>
            <a:endParaRPr lang="en-US" sz="2200">
              <a:effectLst/>
              <a:latin typeface="Calibri" panose="020F0502020204030204" pitchFamily="34" charset="0"/>
              <a:ea typeface="Calibri" panose="020F0502020204030204" pitchFamily="34" charset="0"/>
              <a:cs typeface="Calibri Light" panose="020F0302020204030204" pitchFamily="34" charset="0"/>
            </a:endParaRPr>
          </a:p>
          <a:p>
            <a:pPr marL="0" indent="0">
              <a:buNone/>
            </a:pPr>
            <a:endParaRPr lang="he-IL" sz="2200"/>
          </a:p>
        </p:txBody>
      </p:sp>
    </p:spTree>
    <p:extLst>
      <p:ext uri="{BB962C8B-B14F-4D97-AF65-F5344CB8AC3E}">
        <p14:creationId xmlns:p14="http://schemas.microsoft.com/office/powerpoint/2010/main" val="2617330418"/>
      </p:ext>
    </p:extLst>
  </p:cSld>
  <p:clrMapOvr>
    <a:masterClrMapping/>
  </p:clrMapOvr>
</p:sld>
</file>

<file path=ppt/theme/theme1.xml><?xml version="1.0" encoding="utf-8"?>
<a:theme xmlns:a="http://schemas.openxmlformats.org/drawingml/2006/main" name="ערכת נושא Office">
  <a:themeElements>
    <a:clrScheme name="סגול מספר שתיים">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367</Words>
  <Application>Microsoft Office PowerPoint</Application>
  <PresentationFormat>מסך רחב</PresentationFormat>
  <Paragraphs>21</Paragraphs>
  <Slides>5</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5</vt:i4>
      </vt:variant>
    </vt:vector>
  </HeadingPairs>
  <TitlesOfParts>
    <vt:vector size="11" baseType="lpstr">
      <vt:lpstr>Arial</vt:lpstr>
      <vt:lpstr>Calibri</vt:lpstr>
      <vt:lpstr>Calibri Light</vt:lpstr>
      <vt:lpstr>Symbol</vt:lpstr>
      <vt:lpstr>Times New Roman</vt:lpstr>
      <vt:lpstr>ערכת נושא Office</vt:lpstr>
      <vt:lpstr>פרויקט במדעי הרוח הדיגיטליים </vt:lpstr>
      <vt:lpstr>מטרת הפרויקט:  </vt:lpstr>
      <vt:lpstr>רקע- הקשר למדעי הרוח הדיגיטליים: </vt:lpstr>
      <vt:lpstr>תכנית העבודה : </vt:lpstr>
      <vt:lpstr>היעד: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במדעי הרוח הדיגיטליים </dc:title>
  <dc:creator>eden_nachum@outlook.co.il</dc:creator>
  <cp:lastModifiedBy>eden_nachum@outlook.co.il</cp:lastModifiedBy>
  <cp:revision>1</cp:revision>
  <dcterms:created xsi:type="dcterms:W3CDTF">2022-05-27T12:14:32Z</dcterms:created>
  <dcterms:modified xsi:type="dcterms:W3CDTF">2022-05-27T12:43:21Z</dcterms:modified>
</cp:coreProperties>
</file>