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97" r:id="rId2"/>
    <p:sldId id="257" r:id="rId3"/>
    <p:sldId id="289" r:id="rId4"/>
    <p:sldId id="259" r:id="rId5"/>
    <p:sldId id="298" r:id="rId6"/>
    <p:sldId id="299" r:id="rId7"/>
    <p:sldId id="30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5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EC38B-913F-4D3C-B53B-C05D840308BF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894699-3F41-4004-AACF-3B5C86C96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60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 </a:t>
            </a:r>
            <a:r>
              <a:rPr lang="en-US" sz="4000" b="1" dirty="0" smtClean="0"/>
              <a:t>          </a:t>
            </a:r>
            <a:r>
              <a:rPr lang="en-US" sz="4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Loan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sz="2000" dirty="0" smtClean="0"/>
              <a:t>                                                                      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By :-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Prajakta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pravin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shirsath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455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4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sz="4400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ts val="1800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Loan application is created to meet the needs of online banking system.</a:t>
            </a:r>
          </a:p>
          <a:p>
            <a:pPr>
              <a:buSzPts val="1800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 provide different services to the user.</a:t>
            </a:r>
          </a:p>
        </p:txBody>
      </p:sp>
    </p:spTree>
    <p:extLst>
      <p:ext uri="{BB962C8B-B14F-4D97-AF65-F5344CB8AC3E}">
        <p14:creationId xmlns:p14="http://schemas.microsoft.com/office/powerpoint/2010/main" val="3803001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87A160-4A5B-49AD-AD93-FD5E10417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79403"/>
          </a:xfrm>
        </p:spPr>
        <p:txBody>
          <a:bodyPr/>
          <a:lstStyle/>
          <a:p>
            <a:r>
              <a:rPr lang="en-IN" sz="4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IN" sz="4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  <a:endParaRPr lang="en-IN" sz="4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4712EF9-A0E2-458F-BC0E-2228D2604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34817"/>
            <a:ext cx="8915400" cy="3976405"/>
          </a:xfrm>
        </p:spPr>
        <p:txBody>
          <a:bodyPr>
            <a:normAutofit lnSpcReduction="10000"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ts val="1800"/>
              <a:buFont typeface="Verdana"/>
              <a:buAutoNum type="arabicPeriod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Layer: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10.16.3 (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Runtime Environment)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Angular 6 (framework to develop web apps)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1.39 (to develop front end)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Business Layer: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 8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(base programming language)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Postman 7.9.0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(for running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RESTful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service)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Spring framework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(for creating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webservices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Spring Boot 2.1.9 (auto configuring)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 Persistence Layer: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Hibernate 2.1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(JPA implementation)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Spring Data 2.1.9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(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performing repository ops)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MySQL 5.5.1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7(database storage)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US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694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70B93F-D478-49B2-937E-C0E2AA73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544596"/>
            <a:ext cx="8911687" cy="1280890"/>
          </a:xfrm>
        </p:spPr>
        <p:txBody>
          <a:bodyPr>
            <a:normAutofit/>
          </a:bodyPr>
          <a:lstStyle/>
          <a:p>
            <a:r>
              <a:rPr lang="en-I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4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Scope </a:t>
            </a:r>
            <a:r>
              <a:rPr lang="en-IN" sz="4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IN" sz="4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lang="en-IN" sz="4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9F8A8D1-02D4-4D16-A507-DE011FF61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9736" y="2053462"/>
            <a:ext cx="8915400" cy="2676939"/>
          </a:xfrm>
        </p:spPr>
        <p:txBody>
          <a:bodyPr>
            <a:normAutofit/>
          </a:bodyPr>
          <a:lstStyle/>
          <a:p>
            <a:r>
              <a:rPr lang="en-I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Design and implementation of online </a:t>
            </a:r>
            <a:r>
              <a:rPr lang="en-I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banking </a:t>
            </a:r>
            <a:r>
              <a:rPr lang="en-I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  <a:p>
            <a:r>
              <a:rPr lang="en-I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customer can view </a:t>
            </a:r>
            <a:r>
              <a:rPr lang="en-I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different services like create account, apply for loan, Registering, check balance ,pay EMI, Calculate EMI, Deposit, Foreclose, Print Transactions, Logout.</a:t>
            </a:r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329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Outside the scope of the </a:t>
            </a:r>
            <a:r>
              <a:rPr lang="en-IN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Providing the facility to link bank account to </a:t>
            </a:r>
            <a:r>
              <a:rPr lang="en-I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perform different operations.</a:t>
            </a:r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Sending message or OTP regarding the details of the </a:t>
            </a:r>
            <a:r>
              <a:rPr lang="en-I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transactions to </a:t>
            </a:r>
            <a:r>
              <a:rPr lang="en-I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customer's phone number.</a:t>
            </a:r>
          </a:p>
          <a:p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Actual transaction of money to and from the user’s bank account.</a:t>
            </a:r>
          </a:p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415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IN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 of JWT for login functionality.</a:t>
            </a:r>
          </a:p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Session management.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185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5983724"/>
          </a:xfrm>
        </p:spPr>
        <p:txBody>
          <a:bodyPr>
            <a:normAutofit/>
          </a:bodyPr>
          <a:lstStyle/>
          <a:p>
            <a:r>
              <a:rPr lang="en-US" sz="7200" b="1" dirty="0" smtClean="0"/>
              <a:t/>
            </a:r>
            <a:br>
              <a:rPr lang="en-US" sz="7200" b="1" dirty="0" smtClean="0"/>
            </a:br>
            <a:r>
              <a:rPr lang="en-US" sz="7200" b="1" dirty="0"/>
              <a:t/>
            </a:r>
            <a:br>
              <a:rPr lang="en-US" sz="7200" b="1" dirty="0"/>
            </a:br>
            <a:r>
              <a:rPr lang="en-US" sz="7200" b="1" dirty="0" smtClean="0"/>
              <a:t>Thank you…..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49845393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2112</TotalTime>
  <Words>226</Words>
  <Application>Microsoft Office PowerPoint</Application>
  <PresentationFormat>Custom</PresentationFormat>
  <Paragraphs>42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Wisp</vt:lpstr>
      <vt:lpstr>           Loan Application</vt:lpstr>
      <vt:lpstr>                 Objective</vt:lpstr>
      <vt:lpstr>           Technology Stack</vt:lpstr>
      <vt:lpstr>             Scope of the Project</vt:lpstr>
      <vt:lpstr>Outside the scope of the Project</vt:lpstr>
      <vt:lpstr>                   Future Work</vt:lpstr>
      <vt:lpstr>  Thank you…..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Pimpri Chinchwad College Of Engineering               Department of Computer Engineering  Title : Achieving real time and location aware network and vehicle responses using Vehicular Fog Computing</dc:title>
  <dc:creator>Apurva Telang</dc:creator>
  <cp:lastModifiedBy>sai</cp:lastModifiedBy>
  <cp:revision>27</cp:revision>
  <dcterms:created xsi:type="dcterms:W3CDTF">2019-10-09T04:15:38Z</dcterms:created>
  <dcterms:modified xsi:type="dcterms:W3CDTF">2020-05-04T03:53:23Z</dcterms:modified>
</cp:coreProperties>
</file>