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15"/>
  </p:notesMasterIdLst>
  <p:sldIdLst>
    <p:sldId id="404" r:id="rId5"/>
    <p:sldId id="405" r:id="rId6"/>
    <p:sldId id="406" r:id="rId7"/>
    <p:sldId id="407" r:id="rId8"/>
    <p:sldId id="408" r:id="rId9"/>
    <p:sldId id="409" r:id="rId10"/>
    <p:sldId id="413" r:id="rId11"/>
    <p:sldId id="411" r:id="rId12"/>
    <p:sldId id="412" r:id="rId13"/>
    <p:sldId id="41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shukla" initials="Rs" lastIdx="1" clrIdx="0">
    <p:extLst>
      <p:ext uri="{19B8F6BF-5375-455C-9EA6-DF929625EA0E}">
        <p15:presenceInfo xmlns:p15="http://schemas.microsoft.com/office/powerpoint/2012/main" userId="Ravi shuk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F36"/>
    <a:srgbClr val="234C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95889" autoAdjust="0"/>
  </p:normalViewPr>
  <p:slideViewPr>
    <p:cSldViewPr>
      <p:cViewPr varScale="1">
        <p:scale>
          <a:sx n="68" d="100"/>
          <a:sy n="68" d="100"/>
        </p:scale>
        <p:origin x="16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8CBAA-48EA-48CA-A25D-CE37FF1DB854}" type="datetimeFigureOut">
              <a:rPr lang="en-IN" smtClean="0"/>
              <a:pPr/>
              <a:t>19-10-2022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97047-3574-4498-8827-A63347A06D2C}" type="slidenum">
              <a:rPr lang="en-IN" smtClean="0"/>
              <a:pPr/>
              <a:t>‹#›</a:t>
            </a:fld>
            <a:endParaRPr lang="en-IN"/>
          </a:p>
        </p:txBody>
      </p:sp>
    </p:spTree>
    <p:extLst>
      <p:ext uri="{BB962C8B-B14F-4D97-AF65-F5344CB8AC3E}">
        <p14:creationId xmlns:p14="http://schemas.microsoft.com/office/powerpoint/2010/main" val="190353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772400" cy="1165225"/>
          </a:xfrm>
        </p:spPr>
        <p:txBody>
          <a:bodyPr/>
          <a:lstStyle/>
          <a:p>
            <a:r>
              <a:rPr lang="en-US" dirty="0"/>
              <a:t>CLICK TO EDIT MASTER TITLE STYLE</a:t>
            </a:r>
          </a:p>
        </p:txBody>
      </p:sp>
      <p:sp>
        <p:nvSpPr>
          <p:cNvPr id="3" name="Subtitle 2"/>
          <p:cNvSpPr>
            <a:spLocks noGrp="1"/>
          </p:cNvSpPr>
          <p:nvPr>
            <p:ph type="subTitle" idx="1"/>
          </p:nvPr>
        </p:nvSpPr>
        <p:spPr>
          <a:xfrm>
            <a:off x="762000" y="2667000"/>
            <a:ext cx="7620000" cy="838200"/>
          </a:xfrm>
        </p:spPr>
        <p:txBody>
          <a:bodyPr anchor="ctr" anchorCtr="0"/>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Picture Placeholder 7"/>
          <p:cNvSpPr>
            <a:spLocks noGrp="1"/>
          </p:cNvSpPr>
          <p:nvPr>
            <p:ph type="pic" sz="quarter" idx="13"/>
          </p:nvPr>
        </p:nvSpPr>
        <p:spPr>
          <a:xfrm>
            <a:off x="1600200" y="3657600"/>
            <a:ext cx="5943600" cy="2438400"/>
          </a:xfrm>
        </p:spPr>
        <p:txBody>
          <a:bodyPr/>
          <a:lstStyle/>
          <a:p>
            <a:endParaRPr lang="en-US" dirty="0"/>
          </a:p>
        </p:txBody>
      </p:sp>
      <p:sp>
        <p:nvSpPr>
          <p:cNvPr id="16" name="Footer Placeholder 9"/>
          <p:cNvSpPr>
            <a:spLocks noGrp="1"/>
          </p:cNvSpPr>
          <p:nvPr>
            <p:ph type="ftr" sz="quarter" idx="15"/>
          </p:nvPr>
        </p:nvSpPr>
        <p:spPr>
          <a:xfrm>
            <a:off x="3124200" y="6356350"/>
            <a:ext cx="2895600" cy="365125"/>
          </a:xfrm>
        </p:spPr>
        <p:txBody>
          <a:bodyPr/>
          <a:lstStyle/>
          <a:p>
            <a:r>
              <a:rPr lang="en-US" dirty="0"/>
              <a:t>DITUNIVERSITY.EDU.IN</a:t>
            </a:r>
          </a:p>
        </p:txBody>
      </p:sp>
      <p:sp>
        <p:nvSpPr>
          <p:cNvPr id="15" name="Date Placeholder 8"/>
          <p:cNvSpPr>
            <a:spLocks noGrp="1"/>
          </p:cNvSpPr>
          <p:nvPr>
            <p:ph type="dt" sz="half" idx="14"/>
          </p:nvPr>
        </p:nvSpPr>
        <p:spPr>
          <a:xfrm>
            <a:off x="457200" y="6356350"/>
            <a:ext cx="2133600" cy="365125"/>
          </a:xfrm>
        </p:spPr>
        <p:txBody>
          <a:bodyPr/>
          <a:lstStyle/>
          <a:p>
            <a:fld id="{A822B50B-D3BF-47A3-9C2E-86134BE5290D}" type="datetimeFigureOut">
              <a:rPr lang="en-US" smtClean="0"/>
              <a:pPr/>
              <a:t>10/19/2022</a:t>
            </a:fld>
            <a:endParaRPr lang="en-US" dirty="0"/>
          </a:p>
        </p:txBody>
      </p:sp>
      <p:sp>
        <p:nvSpPr>
          <p:cNvPr id="17" name="Slide Number Placeholder 10"/>
          <p:cNvSpPr>
            <a:spLocks noGrp="1"/>
          </p:cNvSpPr>
          <p:nvPr>
            <p:ph type="sldNum" sz="quarter" idx="16"/>
          </p:nvPr>
        </p:nvSpPr>
        <p:spPr>
          <a:xfrm>
            <a:off x="6553200" y="6356350"/>
            <a:ext cx="2133600" cy="365125"/>
          </a:xfrm>
        </p:spPr>
        <p:txBody>
          <a:bodyPr/>
          <a:lstStyle/>
          <a:p>
            <a:fld id="{9F472073-5026-401A-9B43-34363F035080}" type="slidenum">
              <a:rPr lang="en-US" smtClean="0"/>
              <a:pPr/>
              <a:t>‹#›</a:t>
            </a:fld>
            <a:endParaRPr lang="en-US" dirty="0"/>
          </a:p>
        </p:txBody>
      </p:sp>
    </p:spTree>
    <p:extLst>
      <p:ext uri="{BB962C8B-B14F-4D97-AF65-F5344CB8AC3E}">
        <p14:creationId xmlns:p14="http://schemas.microsoft.com/office/powerpoint/2010/main" val="378391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6019800" cy="11430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A822B50B-D3BF-47A3-9C2E-86134BE5290D}" type="datetimeFigureOut">
              <a:rPr lang="en-US" smtClean="0"/>
              <a:pPr/>
              <a:t>10/19/2022</a:t>
            </a:fld>
            <a:endParaRPr lang="en-US" dirty="0"/>
          </a:p>
        </p:txBody>
      </p:sp>
      <p:sp>
        <p:nvSpPr>
          <p:cNvPr id="5" name="Footer Placeholder 4"/>
          <p:cNvSpPr>
            <a:spLocks noGrp="1"/>
          </p:cNvSpPr>
          <p:nvPr>
            <p:ph type="ftr" sz="quarter" idx="11"/>
          </p:nvPr>
        </p:nvSpPr>
        <p:spPr/>
        <p:txBody>
          <a:bodyPr/>
          <a:lstStyle/>
          <a:p>
            <a:r>
              <a:rPr lang="en-US" dirty="0"/>
              <a:t>DITUNIVERSITY.EDU.IN</a:t>
            </a:r>
          </a:p>
        </p:txBody>
      </p:sp>
      <p:sp>
        <p:nvSpPr>
          <p:cNvPr id="6" name="Slide Number Placeholder 5"/>
          <p:cNvSpPr>
            <a:spLocks noGrp="1"/>
          </p:cNvSpPr>
          <p:nvPr>
            <p:ph type="sldNum" sz="quarter" idx="12"/>
          </p:nvPr>
        </p:nvSpPr>
        <p:spPr/>
        <p:txBody>
          <a:bodyPr/>
          <a:lstStyle/>
          <a:p>
            <a:fld id="{363711EE-9E4C-4117-BC72-5ACC3BA95E69}" type="slidenum">
              <a:rPr lang="en-US" smtClean="0"/>
              <a:pPr/>
              <a:t>‹#›</a:t>
            </a:fld>
            <a:endParaRPr lang="en-US" dirty="0"/>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786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152400"/>
          </a:xfrm>
          <a:prstGeom prst="rect">
            <a:avLst/>
          </a:prstGeom>
          <a:solidFill>
            <a:srgbClr val="D7D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172200"/>
            <a:ext cx="9144000" cy="609600"/>
          </a:xfrm>
          <a:prstGeom prst="rect">
            <a:avLst/>
          </a:prstGeom>
          <a:solidFill>
            <a:srgbClr val="D7D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248400"/>
            <a:ext cx="9144000" cy="609600"/>
          </a:xfrm>
          <a:prstGeom prst="rect">
            <a:avLst/>
          </a:prstGeom>
          <a:solidFill>
            <a:srgbClr val="234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228601"/>
            <a:ext cx="6019800" cy="9143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822B50B-D3BF-47A3-9C2E-86134BE5290D}" type="datetimeFigureOut">
              <a:rPr lang="en-US" smtClean="0"/>
              <a:pPr/>
              <a:t>10/19/2022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Agfa Rotis Semisans Bold" pitchFamily="2" charset="0"/>
              </a:defRPr>
            </a:lvl1pPr>
          </a:lstStyle>
          <a:p>
            <a:r>
              <a:rPr lang="en-US" dirty="0"/>
              <a:t>DITUNIVERSITY.EDU.IN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9F472073-5026-401A-9B43-34363F035080}" type="slidenum">
              <a:rPr lang="en-US" smtClean="0"/>
              <a:pPr/>
              <a:t>‹#›</a:t>
            </a:fld>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28601"/>
            <a:ext cx="1364478" cy="990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228600"/>
            <a:ext cx="1313214" cy="990601"/>
          </a:xfrm>
          <a:prstGeom prst="rect">
            <a:avLst/>
          </a:prstGeom>
        </p:spPr>
      </p:pic>
    </p:spTree>
    <p:extLst>
      <p:ext uri="{BB962C8B-B14F-4D97-AF65-F5344CB8AC3E}">
        <p14:creationId xmlns:p14="http://schemas.microsoft.com/office/powerpoint/2010/main" val="308234376"/>
      </p:ext>
    </p:extLst>
  </p:cSld>
  <p:clrMap bg1="lt1" tx1="dk1" bg2="lt2" tx2="dk2" accent1="accent1" accent2="accent2" accent3="accent3" accent4="accent4" accent5="accent5" accent6="accent6" hlink="hlink" folHlink="folHlink"/>
  <p:sldLayoutIdLst>
    <p:sldLayoutId id="2147483793" r:id="rId1"/>
    <p:sldLayoutId id="2147483794" r:id="rId2"/>
  </p:sldLayoutIdLst>
  <p:txStyles>
    <p:titleStyle>
      <a:lvl1pPr algn="ctr" defTabSz="914400" rtl="0" eaLnBrk="1" latinLnBrk="0" hangingPunct="1">
        <a:spcBef>
          <a:spcPct val="0"/>
        </a:spcBef>
        <a:buNone/>
        <a:defRPr sz="3000" kern="1200">
          <a:solidFill>
            <a:schemeClr val="tx1"/>
          </a:solidFill>
          <a:latin typeface="Agfa Rotis Semisans ExBd"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500" kern="1200">
          <a:solidFill>
            <a:schemeClr val="tx1"/>
          </a:solidFill>
          <a:latin typeface="Agfa Rotis Semisans Bold" pitchFamily="2" charset="0"/>
          <a:ea typeface="+mn-ea"/>
          <a:cs typeface="+mn-cs"/>
        </a:defRPr>
      </a:lvl1pPr>
      <a:lvl2pPr marL="742950" indent="-285750" algn="l" defTabSz="914400" rtl="0" eaLnBrk="1" latinLnBrk="0" hangingPunct="1">
        <a:spcBef>
          <a:spcPct val="20000"/>
        </a:spcBef>
        <a:buFont typeface="Arial" pitchFamily="34" charset="0"/>
        <a:buChar char="–"/>
        <a:defRPr sz="2500" kern="1200">
          <a:solidFill>
            <a:schemeClr val="tx1"/>
          </a:solidFill>
          <a:latin typeface="Agfa Rotis Semisans" pitchFamily="2"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gfa Rotis Semisans"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gfa Rotis Semisans" pitchFamily="2"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gfa Rotis Semi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339E-37D0-4E7D-A20D-C122265DAD7E}"/>
              </a:ext>
            </a:extLst>
          </p:cNvPr>
          <p:cNvSpPr>
            <a:spLocks noGrp="1"/>
          </p:cNvSpPr>
          <p:nvPr>
            <p:ph type="title"/>
          </p:nvPr>
        </p:nvSpPr>
        <p:spPr>
          <a:xfrm>
            <a:off x="381000" y="1905000"/>
            <a:ext cx="7924800" cy="609600"/>
          </a:xfrm>
        </p:spPr>
        <p:txBody>
          <a:bodyPr>
            <a:normAutofit fontScale="90000"/>
          </a:bodyPr>
          <a:lstStyle/>
          <a:p>
            <a:r>
              <a:rPr lang="en-US" sz="3100" b="1" dirty="0">
                <a:latin typeface="Times New Roman" panose="02020603050405020304" pitchFamily="18" charset="0"/>
                <a:cs typeface="Times New Roman" panose="02020603050405020304" pitchFamily="18" charset="0"/>
              </a:rPr>
              <a:t>Project Phase 3: Mid-Term 1st  Presentation</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Project Title: Landslide Prediction And Detection Using IoT System</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37E2EB-73BF-4596-B104-E1317796DFF5}"/>
              </a:ext>
            </a:extLst>
          </p:cNvPr>
          <p:cNvSpPr>
            <a:spLocks noGrp="1"/>
          </p:cNvSpPr>
          <p:nvPr>
            <p:ph idx="1"/>
          </p:nvPr>
        </p:nvSpPr>
        <p:spPr>
          <a:xfrm>
            <a:off x="228600" y="2971800"/>
            <a:ext cx="8458200" cy="3154363"/>
          </a:xfrm>
        </p:spPr>
        <p:txBody>
          <a:bodyPr>
            <a:normAutofit lnSpcReduction="10000"/>
          </a:bodyPr>
          <a:lstStyle/>
          <a:p>
            <a:r>
              <a:rPr lang="en-US" dirty="0">
                <a:latin typeface="Times New Roman" panose="02020603050405020304" pitchFamily="18" charset="0"/>
                <a:cs typeface="Times New Roman" panose="02020603050405020304" pitchFamily="18" charset="0"/>
              </a:rPr>
              <a:t>Submitted By:                                       Submitted To:</a:t>
            </a:r>
          </a:p>
          <a:p>
            <a:r>
              <a:rPr lang="en-US" dirty="0">
                <a:latin typeface="Times New Roman" panose="02020603050405020304" pitchFamily="18" charset="0"/>
                <a:cs typeface="Times New Roman" panose="02020603050405020304" pitchFamily="18" charset="0"/>
              </a:rPr>
              <a:t>Shirshak Kumar </a:t>
            </a:r>
            <a:r>
              <a:rPr lang="en-US" dirty="0" err="1">
                <a:latin typeface="Times New Roman" panose="02020603050405020304" pitchFamily="18" charset="0"/>
                <a:cs typeface="Times New Roman" panose="02020603050405020304" pitchFamily="18" charset="0"/>
              </a:rPr>
              <a:t>Kafle</a:t>
            </a:r>
            <a:r>
              <a:rPr lang="en-US" dirty="0">
                <a:latin typeface="Times New Roman" panose="02020603050405020304" pitchFamily="18" charset="0"/>
                <a:cs typeface="Times New Roman" panose="02020603050405020304" pitchFamily="18" charset="0"/>
              </a:rPr>
              <a:t>               Dr. Pradeep Singh Rawat</a:t>
            </a:r>
          </a:p>
          <a:p>
            <a:r>
              <a:rPr lang="en-US" dirty="0">
                <a:latin typeface="Times New Roman" panose="02020603050405020304" pitchFamily="18" charset="0"/>
                <a:cs typeface="Times New Roman" panose="02020603050405020304" pitchFamily="18" charset="0"/>
              </a:rPr>
              <a:t>190105032                                 Assistant Professor, DITU</a:t>
            </a:r>
          </a:p>
          <a:p>
            <a:r>
              <a:rPr lang="en-US" dirty="0">
                <a:latin typeface="Times New Roman" panose="02020603050405020304" pitchFamily="18" charset="0"/>
                <a:cs typeface="Times New Roman" panose="02020603050405020304" pitchFamily="18" charset="0"/>
              </a:rPr>
              <a:t>Harsh Rai  </a:t>
            </a:r>
          </a:p>
          <a:p>
            <a:r>
              <a:rPr lang="en-US" dirty="0">
                <a:latin typeface="Times New Roman" panose="02020603050405020304" pitchFamily="18" charset="0"/>
                <a:cs typeface="Times New Roman" panose="02020603050405020304" pitchFamily="18" charset="0"/>
              </a:rPr>
              <a:t>190105029                                 </a:t>
            </a:r>
          </a:p>
          <a:p>
            <a:r>
              <a:rPr lang="en-US" dirty="0">
                <a:latin typeface="Times New Roman" panose="02020603050405020304" pitchFamily="18" charset="0"/>
                <a:cs typeface="Times New Roman" panose="02020603050405020304" pitchFamily="18" charset="0"/>
              </a:rPr>
              <a:t>Aditya </a:t>
            </a:r>
            <a:r>
              <a:rPr lang="en-US" dirty="0" err="1">
                <a:latin typeface="Times New Roman" panose="02020603050405020304" pitchFamily="18" charset="0"/>
                <a:cs typeface="Times New Roman" panose="02020603050405020304" pitchFamily="18" charset="0"/>
              </a:rPr>
              <a:t>Amgain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190105034</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00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E49E9-BC88-2BD9-816D-EBD7643AEA2A}"/>
              </a:ext>
            </a:extLst>
          </p:cNvPr>
          <p:cNvSpPr>
            <a:spLocks noGrp="1"/>
          </p:cNvSpPr>
          <p:nvPr>
            <p:ph idx="1"/>
          </p:nvPr>
        </p:nvSpPr>
        <p:spPr/>
        <p:txBody>
          <a:bodyPr>
            <a:normAutofit/>
          </a:bodyPr>
          <a:lstStyle/>
          <a:p>
            <a:pPr algn="ctr"/>
            <a:r>
              <a:rPr lang="en-GB" sz="3200" dirty="0">
                <a:latin typeface="Times New Roman" panose="02020603050405020304" pitchFamily="18" charset="0"/>
                <a:cs typeface="Times New Roman" panose="02020603050405020304" pitchFamily="18" charset="0"/>
              </a:rPr>
              <a:t>Thank you……………..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7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A44-2843-4D24-A280-26DEFE1F75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798FD8F-2A96-42C3-80C7-94AB19CB2E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Problem Statement and introduction</a:t>
            </a:r>
          </a:p>
          <a:p>
            <a:r>
              <a:rPr lang="en-US" dirty="0">
                <a:latin typeface="Times New Roman" panose="02020603050405020304" pitchFamily="18" charset="0"/>
                <a:cs typeface="Times New Roman" panose="02020603050405020304" pitchFamily="18" charset="0"/>
              </a:rPr>
              <a:t>Feature</a:t>
            </a:r>
          </a:p>
          <a:p>
            <a:r>
              <a:rPr lang="en-US" dirty="0">
                <a:latin typeface="Times New Roman" panose="02020603050405020304" pitchFamily="18" charset="0"/>
                <a:cs typeface="Times New Roman" panose="02020603050405020304" pitchFamily="18" charset="0"/>
              </a:rPr>
              <a:t>Hardware</a:t>
            </a:r>
          </a:p>
          <a:p>
            <a:r>
              <a:rPr lang="en-US" dirty="0">
                <a:latin typeface="Times New Roman" panose="02020603050405020304" pitchFamily="18" charset="0"/>
                <a:cs typeface="Times New Roman" panose="02020603050405020304" pitchFamily="18" charset="0"/>
              </a:rPr>
              <a:t>Software Required</a:t>
            </a:r>
          </a:p>
        </p:txBody>
      </p:sp>
    </p:spTree>
    <p:extLst>
      <p:ext uri="{BB962C8B-B14F-4D97-AF65-F5344CB8AC3E}">
        <p14:creationId xmlns:p14="http://schemas.microsoft.com/office/powerpoint/2010/main" val="284946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1DFE-BE22-4FD5-AB58-C76100EF18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03434242-6E21-4CB7-8FC7-421DC64EDFB5}"/>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landslide is one kind of serious hazards that causes life and financial losses. </a:t>
            </a:r>
          </a:p>
          <a:p>
            <a:pPr algn="just"/>
            <a:r>
              <a:rPr lang="en-US" dirty="0">
                <a:latin typeface="Times New Roman" panose="02020603050405020304" pitchFamily="18" charset="0"/>
                <a:cs typeface="Times New Roman" panose="02020603050405020304" pitchFamily="18" charset="0"/>
              </a:rPr>
              <a:t>It’s a serious threat to the human and damage the various poverty and surface Environment of the global. </a:t>
            </a:r>
          </a:p>
          <a:p>
            <a:pPr algn="just"/>
            <a:r>
              <a:rPr lang="en-US" dirty="0">
                <a:latin typeface="Times New Roman" panose="02020603050405020304" pitchFamily="18" charset="0"/>
                <a:cs typeface="Times New Roman" panose="02020603050405020304" pitchFamily="18" charset="0"/>
              </a:rPr>
              <a:t>In order to  manage  and  reduce  its  damages,  many  efforts  to  monitor  and  alert  landslides  are  studied  and developed.</a:t>
            </a:r>
          </a:p>
          <a:p>
            <a:pPr algn="just"/>
            <a:r>
              <a:rPr lang="en-US" dirty="0">
                <a:latin typeface="Times New Roman" panose="02020603050405020304" pitchFamily="18" charset="0"/>
                <a:cs typeface="Times New Roman" panose="02020603050405020304" pitchFamily="18" charset="0"/>
              </a:rPr>
              <a:t>So, it’s necessary that we can find the solution in which we get information quickly and data accurately</a:t>
            </a:r>
          </a:p>
          <a:p>
            <a:pPr algn="just"/>
            <a:r>
              <a:rPr lang="en-US" dirty="0">
                <a:latin typeface="Times New Roman" panose="02020603050405020304" pitchFamily="18" charset="0"/>
                <a:cs typeface="Times New Roman" panose="02020603050405020304" pitchFamily="18" charset="0"/>
              </a:rPr>
              <a:t>In this phase, we are working on the Research Paper and also implementing the hardware part.</a:t>
            </a:r>
          </a:p>
        </p:txBody>
      </p:sp>
    </p:spTree>
    <p:extLst>
      <p:ext uri="{BB962C8B-B14F-4D97-AF65-F5344CB8AC3E}">
        <p14:creationId xmlns:p14="http://schemas.microsoft.com/office/powerpoint/2010/main" val="177393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539A-EE63-4FFB-AC2F-86FAC68CAE82}"/>
              </a:ext>
            </a:extLst>
          </p:cNvPr>
          <p:cNvSpPr>
            <a:spLocks noGrp="1"/>
          </p:cNvSpPr>
          <p:nvPr>
            <p:ph type="title"/>
          </p:nvPr>
        </p:nvSpPr>
        <p:spPr/>
        <p:txBody>
          <a:bodyPr>
            <a:normAutofit/>
          </a:bodyPr>
          <a:lstStyle/>
          <a:p>
            <a:pPr algn="just"/>
            <a:r>
              <a:rPr lang="en-US" sz="14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1A5FDDC3-11D3-45BE-B9CA-87A34AC575B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will combine sensors like Soil moisture sensor, Accelerometer sensor and connect it with Raspberry Pi to generate data and that data will be  used in our Machine Learning Algorithm to predict Landslides. </a:t>
            </a:r>
          </a:p>
          <a:p>
            <a:pPr algn="just"/>
            <a:r>
              <a:rPr lang="en-US" dirty="0">
                <a:latin typeface="Times New Roman" panose="02020603050405020304" pitchFamily="18" charset="0"/>
                <a:cs typeface="Times New Roman" panose="02020603050405020304" pitchFamily="18" charset="0"/>
              </a:rPr>
              <a:t>In this phase, I’m working on this presentation and also working on the Accelerometer part.</a:t>
            </a:r>
          </a:p>
          <a:p>
            <a:pPr algn="just"/>
            <a:r>
              <a:rPr lang="en-US" dirty="0">
                <a:latin typeface="Times New Roman" panose="02020603050405020304" pitchFamily="18" charset="0"/>
                <a:cs typeface="Times New Roman" panose="02020603050405020304" pitchFamily="18" charset="0"/>
              </a:rPr>
              <a:t>Aditya is working with Cloud services.</a:t>
            </a:r>
          </a:p>
          <a:p>
            <a:pPr algn="just"/>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Shirshak</a:t>
            </a:r>
            <a:r>
              <a:rPr lang="en-US" dirty="0">
                <a:latin typeface="Times New Roman" panose="02020603050405020304" pitchFamily="18" charset="0"/>
                <a:cs typeface="Times New Roman" panose="02020603050405020304" pitchFamily="18" charset="0"/>
              </a:rPr>
              <a:t>, our team leader will be working on Soil Moisture Sensor.</a:t>
            </a:r>
          </a:p>
        </p:txBody>
      </p:sp>
    </p:spTree>
    <p:extLst>
      <p:ext uri="{BB962C8B-B14F-4D97-AF65-F5344CB8AC3E}">
        <p14:creationId xmlns:p14="http://schemas.microsoft.com/office/powerpoint/2010/main" val="23212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4C6B-F67E-4051-B237-B8F7F23703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Common problem</a:t>
            </a:r>
          </a:p>
        </p:txBody>
      </p:sp>
      <p:sp>
        <p:nvSpPr>
          <p:cNvPr id="3" name="Content Placeholder 2">
            <a:extLst>
              <a:ext uri="{FF2B5EF4-FFF2-40B4-BE49-F238E27FC236}">
                <a16:creationId xmlns:a16="http://schemas.microsoft.com/office/drawing/2014/main" id="{D65A9156-96DD-46A0-9DED-E7E7D4A841F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Common problems in our project are:</a:t>
            </a:r>
          </a:p>
          <a:p>
            <a:pPr algn="just"/>
            <a:r>
              <a:rPr lang="en-US" dirty="0">
                <a:latin typeface="Times New Roman" panose="02020603050405020304" pitchFamily="18" charset="0"/>
                <a:cs typeface="Times New Roman" panose="02020603050405020304" pitchFamily="18" charset="0"/>
              </a:rPr>
              <a:t>Our main problem would be generating accurate data with the use of sensors, if out data is not accurate then our model would not be able to predict landslides accurately.</a:t>
            </a:r>
          </a:p>
          <a:p>
            <a:pPr algn="just"/>
            <a:r>
              <a:rPr lang="en-US" dirty="0">
                <a:latin typeface="Times New Roman" panose="02020603050405020304" pitchFamily="18" charset="0"/>
                <a:cs typeface="Times New Roman" panose="02020603050405020304" pitchFamily="18" charset="0"/>
              </a:rPr>
              <a:t>Our second problem would be the Machine Learning Model that we are using. It should generate accurate results with the help of our data.</a:t>
            </a:r>
          </a:p>
        </p:txBody>
      </p:sp>
    </p:spTree>
    <p:extLst>
      <p:ext uri="{BB962C8B-B14F-4D97-AF65-F5344CB8AC3E}">
        <p14:creationId xmlns:p14="http://schemas.microsoft.com/office/powerpoint/2010/main" val="106026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4FE8-31F0-4C2F-8442-5C780543AE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a:t>
            </a:r>
          </a:p>
        </p:txBody>
      </p:sp>
      <p:sp>
        <p:nvSpPr>
          <p:cNvPr id="3" name="Content Placeholder 2">
            <a:extLst>
              <a:ext uri="{FF2B5EF4-FFF2-40B4-BE49-F238E27FC236}">
                <a16:creationId xmlns:a16="http://schemas.microsoft.com/office/drawing/2014/main" id="{20607C0F-ABAC-45A3-A231-F7916A6C80D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Accelerometer</a:t>
            </a:r>
          </a:p>
          <a:p>
            <a:r>
              <a:rPr lang="en-US" dirty="0">
                <a:latin typeface="Times New Roman" panose="02020603050405020304" pitchFamily="18" charset="0"/>
                <a:cs typeface="Times New Roman" panose="02020603050405020304" pitchFamily="18" charset="0"/>
              </a:rPr>
              <a:t>Soil Moisture sensor</a:t>
            </a:r>
          </a:p>
          <a:p>
            <a:r>
              <a:rPr lang="en-US" dirty="0">
                <a:latin typeface="Times New Roman" panose="02020603050405020304" pitchFamily="18" charset="0"/>
                <a:cs typeface="Times New Roman" panose="02020603050405020304" pitchFamily="18" charset="0"/>
              </a:rPr>
              <a:t>IoT</a:t>
            </a:r>
          </a:p>
          <a:p>
            <a:r>
              <a:rPr lang="en-US" dirty="0">
                <a:latin typeface="Times New Roman" panose="02020603050405020304" pitchFamily="18" charset="0"/>
                <a:cs typeface="Times New Roman" panose="02020603050405020304" pitchFamily="18" charset="0"/>
              </a:rPr>
              <a:t>Cloud Services</a:t>
            </a:r>
          </a:p>
          <a:p>
            <a:r>
              <a:rPr lang="en-US" dirty="0">
                <a:latin typeface="Times New Roman" panose="02020603050405020304" pitchFamily="18" charset="0"/>
                <a:cs typeface="Times New Roman" panose="02020603050405020304" pitchFamily="18" charset="0"/>
              </a:rPr>
              <a:t>Machine Learning Algorithm</a:t>
            </a:r>
          </a:p>
        </p:txBody>
      </p:sp>
    </p:spTree>
    <p:extLst>
      <p:ext uri="{BB962C8B-B14F-4D97-AF65-F5344CB8AC3E}">
        <p14:creationId xmlns:p14="http://schemas.microsoft.com/office/powerpoint/2010/main" val="161058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93BF-735C-25CD-532F-762B957DEC35}"/>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88B58BA3-C5B0-5EDD-0FD5-2E3F9633F473}"/>
              </a:ext>
            </a:extLst>
          </p:cNvPr>
          <p:cNvSpPr>
            <a:spLocks noGrp="1"/>
          </p:cNvSpPr>
          <p:nvPr>
            <p:ph idx="1"/>
          </p:nvPr>
        </p:nvSpPr>
        <p:spPr/>
        <p:txBody>
          <a:bodyPr/>
          <a:lstStyle/>
          <a:p>
            <a:r>
              <a:rPr lang="en-US" dirty="0"/>
              <a:t>Raspberry Pi</a:t>
            </a:r>
          </a:p>
          <a:p>
            <a:r>
              <a:rPr lang="en-US" dirty="0"/>
              <a:t>Accelerometer</a:t>
            </a:r>
          </a:p>
          <a:p>
            <a:r>
              <a:rPr lang="en-US" dirty="0"/>
              <a:t>Soil Moisture Sensor</a:t>
            </a:r>
          </a:p>
          <a:p>
            <a:r>
              <a:rPr lang="en-US" dirty="0" err="1"/>
              <a:t>Audrino</a:t>
            </a:r>
            <a:r>
              <a:rPr lang="en-US" dirty="0"/>
              <a:t> Nano</a:t>
            </a:r>
          </a:p>
          <a:p>
            <a:r>
              <a:rPr lang="en-US" dirty="0"/>
              <a:t>Node </a:t>
            </a:r>
            <a:r>
              <a:rPr lang="en-US" dirty="0" err="1"/>
              <a:t>Mcu</a:t>
            </a:r>
            <a:endParaRPr lang="en-US" dirty="0"/>
          </a:p>
          <a:p>
            <a:r>
              <a:rPr lang="en-US" dirty="0"/>
              <a:t>GSM</a:t>
            </a:r>
          </a:p>
          <a:p>
            <a:r>
              <a:rPr lang="en-US" dirty="0"/>
              <a:t>Brad Board </a:t>
            </a:r>
            <a:r>
              <a:rPr lang="en-US" dirty="0" err="1"/>
              <a:t>etc</a:t>
            </a:r>
            <a:r>
              <a:rPr lang="en-US" dirty="0"/>
              <a:t>…</a:t>
            </a:r>
          </a:p>
        </p:txBody>
      </p:sp>
    </p:spTree>
    <p:extLst>
      <p:ext uri="{BB962C8B-B14F-4D97-AF65-F5344CB8AC3E}">
        <p14:creationId xmlns:p14="http://schemas.microsoft.com/office/powerpoint/2010/main" val="322573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6FD0-B4A2-4D74-A922-CE55D6D06F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Required</a:t>
            </a:r>
          </a:p>
        </p:txBody>
      </p:sp>
      <p:sp>
        <p:nvSpPr>
          <p:cNvPr id="3" name="Content Placeholder 2">
            <a:extLst>
              <a:ext uri="{FF2B5EF4-FFF2-40B4-BE49-F238E27FC236}">
                <a16:creationId xmlns:a16="http://schemas.microsoft.com/office/drawing/2014/main" id="{135C4D31-7866-47F2-ABE0-2F375684FB0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PyCharm</a:t>
            </a:r>
          </a:p>
          <a:p>
            <a:pPr algn="just"/>
            <a:r>
              <a:rPr lang="en-US" dirty="0" err="1">
                <a:latin typeface="Times New Roman" panose="02020603050405020304" pitchFamily="18" charset="0"/>
                <a:cs typeface="Times New Roman" panose="02020603050405020304" pitchFamily="18" charset="0"/>
              </a:rPr>
              <a:t>Audrino</a:t>
            </a:r>
            <a:r>
              <a:rPr lang="en-US" dirty="0">
                <a:latin typeface="Times New Roman" panose="02020603050405020304" pitchFamily="18" charset="0"/>
                <a:cs typeface="Times New Roman" panose="02020603050405020304" pitchFamily="18" charset="0"/>
              </a:rPr>
              <a:t> SDE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1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41C5C-27A0-4BAB-AFA5-2AEC2177E6E9}"/>
              </a:ext>
            </a:extLst>
          </p:cNvPr>
          <p:cNvSpPr>
            <a:spLocks noGrp="1"/>
          </p:cNvSpPr>
          <p:nvPr>
            <p:ph idx="1"/>
          </p:nvPr>
        </p:nvSpPr>
        <p:spPr/>
        <p:txBody>
          <a:bodyPr/>
          <a:lstStyle/>
          <a:p>
            <a:r>
              <a:rPr lang="en-US" dirty="0"/>
              <a:t>Now we are going to show our project developing phase</a:t>
            </a:r>
          </a:p>
          <a:p>
            <a:r>
              <a:rPr lang="en-US" dirty="0"/>
              <a:t>In this phase, We will write Research Paper and also Implement hardware part.</a:t>
            </a:r>
          </a:p>
        </p:txBody>
      </p:sp>
    </p:spTree>
    <p:extLst>
      <p:ext uri="{BB962C8B-B14F-4D97-AF65-F5344CB8AC3E}">
        <p14:creationId xmlns:p14="http://schemas.microsoft.com/office/powerpoint/2010/main" val="181298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6177A34A36594B9728AA095D098D19" ma:contentTypeVersion="0" ma:contentTypeDescription="Create a new document." ma:contentTypeScope="" ma:versionID="16763cb9b5c6cffbca96885def3c90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837D1C-53A3-4894-832E-DD4FE5EA7442}">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B2C26D9-E712-4111-A2B3-A0EC4022E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D1B5F0D-75F9-488D-A504-20A51C058B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6408</TotalTime>
  <Words>352</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Agfa Rotis Semisans</vt:lpstr>
      <vt:lpstr>Agfa Rotis Semisans Bold</vt:lpstr>
      <vt:lpstr>Agfa Rotis Semisans ExBd</vt:lpstr>
      <vt:lpstr>Arial</vt:lpstr>
      <vt:lpstr>Calibri</vt:lpstr>
      <vt:lpstr>Times New Roman</vt:lpstr>
      <vt:lpstr>Office Theme</vt:lpstr>
      <vt:lpstr>Project Phase 3: Mid-Term 1st  Presentation Project Title: Landslide Prediction And Detection Using IoT System  </vt:lpstr>
      <vt:lpstr>Content:</vt:lpstr>
      <vt:lpstr> Problem Statement</vt:lpstr>
      <vt:lpstr>Continue…………</vt:lpstr>
      <vt:lpstr>Common problem</vt:lpstr>
      <vt:lpstr>Feature</vt:lpstr>
      <vt:lpstr>Hardware</vt:lpstr>
      <vt:lpstr>Software Required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ME381 Week-1 Lecture</dc:title>
  <dc:subject>Entrepreneurship</dc:subject>
  <dc:creator>Dr. ANURAG AERON</dc:creator>
  <cp:keywords>Entrepreneurship</cp:keywords>
  <cp:lastModifiedBy>SHIRSHAK KUMAR KAFLE</cp:lastModifiedBy>
  <cp:revision>520</cp:revision>
  <dcterms:created xsi:type="dcterms:W3CDTF">2018-03-16T07:43:29Z</dcterms:created>
  <dcterms:modified xsi:type="dcterms:W3CDTF">2022-10-19T13:24:26Z</dcterms:modified>
  <cp:category>Slides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0x010100806177A34A36594B9728AA095D098D19</vt:lpwstr>
  </property>
</Properties>
</file>