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Lst>
  <p:notesMasterIdLst>
    <p:notesMasterId r:id="rId17"/>
  </p:notesMasterIdLst>
  <p:sldIdLst>
    <p:sldId id="256" r:id="rId2"/>
    <p:sldId id="258" r:id="rId3"/>
    <p:sldId id="260" r:id="rId4"/>
    <p:sldId id="351" r:id="rId5"/>
    <p:sldId id="265" r:id="rId6"/>
    <p:sldId id="348" r:id="rId7"/>
    <p:sldId id="352" r:id="rId8"/>
    <p:sldId id="354" r:id="rId9"/>
    <p:sldId id="349" r:id="rId10"/>
    <p:sldId id="291" r:id="rId11"/>
    <p:sldId id="275" r:id="rId12"/>
    <p:sldId id="350" r:id="rId13"/>
    <p:sldId id="353" r:id="rId14"/>
    <p:sldId id="347" r:id="rId15"/>
    <p:sldId id="340" r:id="rId16"/>
  </p:sldIdLst>
  <p:sldSz cx="9144000" cy="5143500" type="screen16x9"/>
  <p:notesSz cx="6858000" cy="9144000"/>
  <p:embeddedFontLst>
    <p:embeddedFont>
      <p:font typeface="Fira Sans Extra Condensed Medium" panose="020B060402020202020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Montserrat Black" panose="00000A00000000000000" pitchFamily="2" charset="0"/>
      <p:bold r:id="rId26"/>
      <p:boldItalic r:id="rId27"/>
    </p:embeddedFont>
    <p:embeddedFont>
      <p:font typeface="MS PGothic" panose="020B0600070205080204" pitchFamily="34" charset="-128"/>
      <p:regular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4252EF-7FE5-4317-B4D1-2246C8C510B8}">
  <a:tblStyle styleId="{1B4252EF-7FE5-4317-B4D1-2246C8C51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902" autoAdjust="0"/>
  </p:normalViewPr>
  <p:slideViewPr>
    <p:cSldViewPr snapToGrid="0">
      <p:cViewPr varScale="1">
        <p:scale>
          <a:sx n="103" d="100"/>
          <a:sy n="103" d="100"/>
        </p:scale>
        <p:origin x="1387" y="8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a46eb17a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a46eb17a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53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3"/>
        <p:cNvGrpSpPr/>
        <p:nvPr/>
      </p:nvGrpSpPr>
      <p:grpSpPr>
        <a:xfrm>
          <a:off x="0" y="0"/>
          <a:ext cx="0" cy="0"/>
          <a:chOff x="0" y="0"/>
          <a:chExt cx="0" cy="0"/>
        </a:xfrm>
      </p:grpSpPr>
      <p:sp>
        <p:nvSpPr>
          <p:cNvPr id="4944" name="Google Shape;4944;ga46eb17aa6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5" name="Google Shape;4945;ga46eb17aa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0"/>
        <p:cNvGrpSpPr/>
        <p:nvPr/>
      </p:nvGrpSpPr>
      <p:grpSpPr>
        <a:xfrm>
          <a:off x="0" y="0"/>
          <a:ext cx="0" cy="0"/>
          <a:chOff x="0" y="0"/>
          <a:chExt cx="0" cy="0"/>
        </a:xfrm>
      </p:grpSpPr>
      <p:sp>
        <p:nvSpPr>
          <p:cNvPr id="3351" name="Google Shape;3351;ga46eb17aa6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2" name="Google Shape;3352;ga46eb17aa6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c4634428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c4634428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a46eb17a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a46eb17a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65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5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ab14034664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ab14034664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9c4634428f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9c4634428f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99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538" y="1601112"/>
            <a:ext cx="6204300" cy="21252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29938" y="3835487"/>
            <a:ext cx="5193900" cy="408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4699" y="-972068"/>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6_2">
    <p:spTree>
      <p:nvGrpSpPr>
        <p:cNvPr id="1" name="Shape 386"/>
        <p:cNvGrpSpPr/>
        <p:nvPr/>
      </p:nvGrpSpPr>
      <p:grpSpPr>
        <a:xfrm>
          <a:off x="0" y="0"/>
          <a:ext cx="0" cy="0"/>
          <a:chOff x="0" y="0"/>
          <a:chExt cx="0" cy="0"/>
        </a:xfrm>
      </p:grpSpPr>
      <p:sp>
        <p:nvSpPr>
          <p:cNvPr id="387" name="Google Shape;387;p43"/>
          <p:cNvSpPr txBox="1"/>
          <p:nvPr/>
        </p:nvSpPr>
        <p:spPr>
          <a:xfrm>
            <a:off x="2642550" y="3438525"/>
            <a:ext cx="3858900" cy="6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2"/>
                </a:solidFill>
                <a:latin typeface="Open Sans"/>
                <a:ea typeface="Open Sans"/>
                <a:cs typeface="Open Sans"/>
                <a:sym typeface="Open Sans"/>
              </a:rPr>
              <a:t>CREDITS: This presentation template was created by </a:t>
            </a:r>
            <a:r>
              <a:rPr lang="en" sz="13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300">
                <a:solidFill>
                  <a:schemeClr val="dk2"/>
                </a:solidFill>
                <a:latin typeface="Open Sans"/>
                <a:ea typeface="Open Sans"/>
                <a:cs typeface="Open Sans"/>
                <a:sym typeface="Open Sans"/>
              </a:rPr>
              <a:t>, including icons by </a:t>
            </a:r>
            <a:r>
              <a:rPr lang="en" sz="13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00">
                <a:solidFill>
                  <a:schemeClr val="dk2"/>
                </a:solidFill>
                <a:latin typeface="Open Sans"/>
                <a:ea typeface="Open Sans"/>
                <a:cs typeface="Open Sans"/>
                <a:sym typeface="Open Sans"/>
              </a:rPr>
              <a:t>, and infographics &amp; images by </a:t>
            </a:r>
            <a:r>
              <a:rPr lang="en" sz="13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300" b="1">
              <a:solidFill>
                <a:schemeClr val="dk2"/>
              </a:solidFill>
              <a:latin typeface="Open Sans"/>
              <a:ea typeface="Open Sans"/>
              <a:cs typeface="Open Sans"/>
              <a:sym typeface="Open Sans"/>
            </a:endParaRPr>
          </a:p>
        </p:txBody>
      </p:sp>
      <p:sp>
        <p:nvSpPr>
          <p:cNvPr id="388" name="Google Shape;388;p43"/>
          <p:cNvSpPr txBox="1">
            <a:spLocks noGrp="1"/>
          </p:cNvSpPr>
          <p:nvPr>
            <p:ph type="subTitle" idx="1"/>
          </p:nvPr>
        </p:nvSpPr>
        <p:spPr>
          <a:xfrm>
            <a:off x="2642550" y="1593673"/>
            <a:ext cx="3858900" cy="89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389" name="Google Shape;389;p43"/>
          <p:cNvSpPr txBox="1">
            <a:spLocks noGrp="1"/>
          </p:cNvSpPr>
          <p:nvPr>
            <p:ph type="title"/>
          </p:nvPr>
        </p:nvSpPr>
        <p:spPr>
          <a:xfrm>
            <a:off x="2642550" y="553075"/>
            <a:ext cx="3858900" cy="8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0" name="Google Shape;390;p43"/>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3"/>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401"/>
        <p:cNvGrpSpPr/>
        <p:nvPr/>
      </p:nvGrpSpPr>
      <p:grpSpPr>
        <a:xfrm>
          <a:off x="0" y="0"/>
          <a:ext cx="0" cy="0"/>
          <a:chOff x="0" y="0"/>
          <a:chExt cx="0" cy="0"/>
        </a:xfrm>
      </p:grpSpPr>
      <p:sp>
        <p:nvSpPr>
          <p:cNvPr id="402" name="Google Shape;402;p45"/>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407"/>
        <p:cNvGrpSpPr/>
        <p:nvPr/>
      </p:nvGrpSpPr>
      <p:grpSpPr>
        <a:xfrm>
          <a:off x="0" y="0"/>
          <a:ext cx="0" cy="0"/>
          <a:chOff x="0" y="0"/>
          <a:chExt cx="0" cy="0"/>
        </a:xfrm>
      </p:grpSpPr>
      <p:sp>
        <p:nvSpPr>
          <p:cNvPr id="408" name="Google Shape;408;p46"/>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412"/>
        <p:cNvGrpSpPr/>
        <p:nvPr/>
      </p:nvGrpSpPr>
      <p:grpSpPr>
        <a:xfrm>
          <a:off x="0" y="0"/>
          <a:ext cx="0" cy="0"/>
          <a:chOff x="0" y="0"/>
          <a:chExt cx="0" cy="0"/>
        </a:xfrm>
      </p:grpSpPr>
      <p:sp>
        <p:nvSpPr>
          <p:cNvPr id="413" name="Google Shape;413;p4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417"/>
        <p:cNvGrpSpPr/>
        <p:nvPr/>
      </p:nvGrpSpPr>
      <p:grpSpPr>
        <a:xfrm>
          <a:off x="0" y="0"/>
          <a:ext cx="0" cy="0"/>
          <a:chOff x="0" y="0"/>
          <a:chExt cx="0" cy="0"/>
        </a:xfrm>
      </p:grpSpPr>
      <p:sp>
        <p:nvSpPr>
          <p:cNvPr id="418" name="Google Shape;418;p48"/>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789200" y="2445323"/>
            <a:ext cx="5565600" cy="7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264700" y="3194197"/>
            <a:ext cx="4614600" cy="384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18" name="Google Shape;18;p3"/>
          <p:cNvSpPr txBox="1">
            <a:spLocks noGrp="1"/>
          </p:cNvSpPr>
          <p:nvPr>
            <p:ph type="title" idx="2" hasCustomPrompt="1"/>
          </p:nvPr>
        </p:nvSpPr>
        <p:spPr>
          <a:xfrm>
            <a:off x="2307300" y="773466"/>
            <a:ext cx="4529400" cy="167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20100" y="-1280800"/>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577133" y="3119584"/>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6"/>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sp>
        <p:nvSpPr>
          <p:cNvPr id="79" name="Google Shape;79;p11"/>
          <p:cNvSpPr txBox="1">
            <a:spLocks noGrp="1"/>
          </p:cNvSpPr>
          <p:nvPr>
            <p:ph type="title" hasCustomPrompt="1"/>
          </p:nvPr>
        </p:nvSpPr>
        <p:spPr>
          <a:xfrm>
            <a:off x="713225" y="1487125"/>
            <a:ext cx="7717800" cy="1963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1000">
                <a:latin typeface="Open Sans ExtraBold"/>
                <a:ea typeface="Open Sans ExtraBold"/>
                <a:cs typeface="Open Sans ExtraBold"/>
                <a:sym typeface="Open Sans ExtraBol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0" name="Google Shape;80;p11"/>
          <p:cNvSpPr txBox="1">
            <a:spLocks noGrp="1"/>
          </p:cNvSpPr>
          <p:nvPr>
            <p:ph type="body" idx="1"/>
          </p:nvPr>
        </p:nvSpPr>
        <p:spPr>
          <a:xfrm>
            <a:off x="1608750" y="3228425"/>
            <a:ext cx="5926500" cy="465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rgbClr val="494C50"/>
                </a:solidFill>
              </a:defRPr>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1" name="Google Shape;81;p11"/>
          <p:cNvSpPr/>
          <p:nvPr/>
        </p:nvSpPr>
        <p:spPr>
          <a:xfrm rot="10800000">
            <a:off x="-2363" y="14229"/>
            <a:ext cx="3788947" cy="848458"/>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rot="-5400000" flipH="1">
            <a:off x="7974582" y="3990689"/>
            <a:ext cx="1981680" cy="352425"/>
          </a:xfrm>
          <a:custGeom>
            <a:avLst/>
            <a:gdLst/>
            <a:ahLst/>
            <a:cxnLst/>
            <a:rect l="l" t="t" r="r" b="b"/>
            <a:pathLst>
              <a:path w="22342" h="3973" extrusionOk="0">
                <a:moveTo>
                  <a:pt x="19305" y="0"/>
                </a:moveTo>
                <a:cubicBezTo>
                  <a:pt x="18140" y="0"/>
                  <a:pt x="16987" y="248"/>
                  <a:pt x="15989" y="812"/>
                </a:cubicBezTo>
                <a:cubicBezTo>
                  <a:pt x="14226" y="1815"/>
                  <a:pt x="13618" y="3000"/>
                  <a:pt x="11551" y="3031"/>
                </a:cubicBezTo>
                <a:cubicBezTo>
                  <a:pt x="11520" y="3031"/>
                  <a:pt x="11488" y="3031"/>
                  <a:pt x="11457" y="3031"/>
                </a:cubicBezTo>
                <a:cubicBezTo>
                  <a:pt x="9215" y="3031"/>
                  <a:pt x="7190" y="2282"/>
                  <a:pt x="5042" y="2282"/>
                </a:cubicBezTo>
                <a:cubicBezTo>
                  <a:pt x="4141" y="2282"/>
                  <a:pt x="3219" y="2414"/>
                  <a:pt x="2250" y="2787"/>
                </a:cubicBezTo>
                <a:cubicBezTo>
                  <a:pt x="1399" y="3091"/>
                  <a:pt x="669" y="3487"/>
                  <a:pt x="1" y="3973"/>
                </a:cubicBezTo>
                <a:lnTo>
                  <a:pt x="22341" y="3973"/>
                </a:lnTo>
                <a:lnTo>
                  <a:pt x="22341" y="538"/>
                </a:lnTo>
                <a:cubicBezTo>
                  <a:pt x="21384" y="195"/>
                  <a:pt x="20339" y="0"/>
                  <a:pt x="19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rot="10800000">
            <a:off x="-535772" y="-43568"/>
            <a:ext cx="1307656" cy="1192006"/>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rot="10800000">
            <a:off x="-871929" y="3861685"/>
            <a:ext cx="2101011" cy="1915180"/>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_2">
    <p:spTree>
      <p:nvGrpSpPr>
        <p:cNvPr id="1" name="Shape 87"/>
        <p:cNvGrpSpPr/>
        <p:nvPr/>
      </p:nvGrpSpPr>
      <p:grpSpPr>
        <a:xfrm>
          <a:off x="0" y="0"/>
          <a:ext cx="0" cy="0"/>
          <a:chOff x="0" y="0"/>
          <a:chExt cx="0" cy="0"/>
        </a:xfrm>
      </p:grpSpPr>
      <p:sp>
        <p:nvSpPr>
          <p:cNvPr id="88" name="Google Shape;88;p13"/>
          <p:cNvSpPr txBox="1">
            <a:spLocks noGrp="1"/>
          </p:cNvSpPr>
          <p:nvPr>
            <p:ph type="title" hasCustomPrompt="1"/>
          </p:nvPr>
        </p:nvSpPr>
        <p:spPr>
          <a:xfrm>
            <a:off x="4231600" y="623425"/>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9" name="Google Shape;89;p13"/>
          <p:cNvSpPr txBox="1">
            <a:spLocks noGrp="1"/>
          </p:cNvSpPr>
          <p:nvPr>
            <p:ph type="title" idx="2" hasCustomPrompt="1"/>
          </p:nvPr>
        </p:nvSpPr>
        <p:spPr>
          <a:xfrm>
            <a:off x="4231600" y="1656185"/>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90" name="Google Shape;90;p13"/>
          <p:cNvSpPr txBox="1">
            <a:spLocks noGrp="1"/>
          </p:cNvSpPr>
          <p:nvPr>
            <p:ph type="title" idx="3" hasCustomPrompt="1"/>
          </p:nvPr>
        </p:nvSpPr>
        <p:spPr>
          <a:xfrm>
            <a:off x="4231600" y="2689257"/>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91" name="Google Shape;91;p13"/>
          <p:cNvSpPr txBox="1">
            <a:spLocks noGrp="1"/>
          </p:cNvSpPr>
          <p:nvPr>
            <p:ph type="title" idx="4" hasCustomPrompt="1"/>
          </p:nvPr>
        </p:nvSpPr>
        <p:spPr>
          <a:xfrm>
            <a:off x="4231600" y="3730761"/>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92" name="Google Shape;92;p13"/>
          <p:cNvSpPr txBox="1">
            <a:spLocks noGrp="1"/>
          </p:cNvSpPr>
          <p:nvPr>
            <p:ph type="subTitle" idx="1"/>
          </p:nvPr>
        </p:nvSpPr>
        <p:spPr>
          <a:xfrm>
            <a:off x="5177225" y="662400"/>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3"/>
          <p:cNvSpPr txBox="1">
            <a:spLocks noGrp="1"/>
          </p:cNvSpPr>
          <p:nvPr>
            <p:ph type="subTitle" idx="5"/>
          </p:nvPr>
        </p:nvSpPr>
        <p:spPr>
          <a:xfrm>
            <a:off x="5177225" y="947125"/>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4" name="Google Shape;94;p13"/>
          <p:cNvSpPr txBox="1">
            <a:spLocks noGrp="1"/>
          </p:cNvSpPr>
          <p:nvPr>
            <p:ph type="subTitle" idx="6"/>
          </p:nvPr>
        </p:nvSpPr>
        <p:spPr>
          <a:xfrm>
            <a:off x="5177225" y="1691054"/>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3"/>
          <p:cNvSpPr txBox="1">
            <a:spLocks noGrp="1"/>
          </p:cNvSpPr>
          <p:nvPr>
            <p:ph type="subTitle" idx="7"/>
          </p:nvPr>
        </p:nvSpPr>
        <p:spPr>
          <a:xfrm>
            <a:off x="5177225" y="1975779"/>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6" name="Google Shape;96;p13"/>
          <p:cNvSpPr txBox="1">
            <a:spLocks noGrp="1"/>
          </p:cNvSpPr>
          <p:nvPr>
            <p:ph type="subTitle" idx="8"/>
          </p:nvPr>
        </p:nvSpPr>
        <p:spPr>
          <a:xfrm>
            <a:off x="5177225" y="2725044"/>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3"/>
          <p:cNvSpPr txBox="1">
            <a:spLocks noGrp="1"/>
          </p:cNvSpPr>
          <p:nvPr>
            <p:ph type="subTitle" idx="9"/>
          </p:nvPr>
        </p:nvSpPr>
        <p:spPr>
          <a:xfrm>
            <a:off x="5177225" y="3009770"/>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8" name="Google Shape;98;p13"/>
          <p:cNvSpPr txBox="1">
            <a:spLocks noGrp="1"/>
          </p:cNvSpPr>
          <p:nvPr>
            <p:ph type="subTitle" idx="13"/>
          </p:nvPr>
        </p:nvSpPr>
        <p:spPr>
          <a:xfrm>
            <a:off x="5177225" y="3769128"/>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3"/>
          <p:cNvSpPr txBox="1">
            <a:spLocks noGrp="1"/>
          </p:cNvSpPr>
          <p:nvPr>
            <p:ph type="subTitle" idx="14"/>
          </p:nvPr>
        </p:nvSpPr>
        <p:spPr>
          <a:xfrm>
            <a:off x="5177225" y="4053853"/>
            <a:ext cx="3046800" cy="3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0" name="Google Shape;100;p13"/>
          <p:cNvSpPr txBox="1">
            <a:spLocks noGrp="1"/>
          </p:cNvSpPr>
          <p:nvPr>
            <p:ph type="title" idx="15"/>
          </p:nvPr>
        </p:nvSpPr>
        <p:spPr>
          <a:xfrm>
            <a:off x="580225" y="1994250"/>
            <a:ext cx="26871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8">
    <p:spTree>
      <p:nvGrpSpPr>
        <p:cNvPr id="1" name="Shape 135"/>
        <p:cNvGrpSpPr/>
        <p:nvPr/>
      </p:nvGrpSpPr>
      <p:grpSpPr>
        <a:xfrm>
          <a:off x="0" y="0"/>
          <a:ext cx="0" cy="0"/>
          <a:chOff x="0" y="0"/>
          <a:chExt cx="0" cy="0"/>
        </a:xfrm>
      </p:grpSpPr>
      <p:sp>
        <p:nvSpPr>
          <p:cNvPr id="136" name="Google Shape;136;p16"/>
          <p:cNvSpPr/>
          <p:nvPr/>
        </p:nvSpPr>
        <p:spPr>
          <a:xfrm>
            <a:off x="0" y="0"/>
            <a:ext cx="9143981" cy="2190828"/>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798491" y="2190858"/>
            <a:ext cx="226162" cy="228698"/>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855031" y="2709775"/>
            <a:ext cx="994234" cy="994234"/>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txBox="1">
            <a:spLocks noGrp="1"/>
          </p:cNvSpPr>
          <p:nvPr>
            <p:ph type="title"/>
          </p:nvPr>
        </p:nvSpPr>
        <p:spPr>
          <a:xfrm>
            <a:off x="2237975" y="2554247"/>
            <a:ext cx="5565600" cy="112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700"/>
              <a:buNone/>
              <a:defRPr sz="2200">
                <a:solidFill>
                  <a:schemeClr val="dk2"/>
                </a:solidFill>
                <a:latin typeface="Open Sans"/>
                <a:ea typeface="Open Sans"/>
                <a:cs typeface="Open Sans"/>
                <a:sym typeface="Open Sans"/>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40" name="Google Shape;140;p16"/>
          <p:cNvSpPr txBox="1">
            <a:spLocks noGrp="1"/>
          </p:cNvSpPr>
          <p:nvPr>
            <p:ph type="subTitle" idx="1"/>
          </p:nvPr>
        </p:nvSpPr>
        <p:spPr>
          <a:xfrm>
            <a:off x="2237975" y="3684125"/>
            <a:ext cx="55656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latin typeface="Montserrat"/>
                <a:ea typeface="Montserrat"/>
                <a:cs typeface="Montserrat"/>
                <a:sym typeface="Montserrat"/>
              </a:defRPr>
            </a:lvl1pPr>
            <a:lvl2pPr lvl="1" algn="ctr" rtl="0">
              <a:spcBef>
                <a:spcPts val="0"/>
              </a:spcBef>
              <a:spcAft>
                <a:spcPts val="0"/>
              </a:spcAft>
              <a:buNone/>
              <a:defRPr sz="2500" b="1">
                <a:latin typeface="Montserrat"/>
                <a:ea typeface="Montserrat"/>
                <a:cs typeface="Montserrat"/>
                <a:sym typeface="Montserrat"/>
              </a:defRPr>
            </a:lvl2pPr>
            <a:lvl3pPr lvl="2" algn="ctr" rtl="0">
              <a:spcBef>
                <a:spcPts val="0"/>
              </a:spcBef>
              <a:spcAft>
                <a:spcPts val="0"/>
              </a:spcAft>
              <a:buNone/>
              <a:defRPr sz="2500" b="1">
                <a:latin typeface="Montserrat"/>
                <a:ea typeface="Montserrat"/>
                <a:cs typeface="Montserrat"/>
                <a:sym typeface="Montserrat"/>
              </a:defRPr>
            </a:lvl3pPr>
            <a:lvl4pPr lvl="3" algn="ctr" rtl="0">
              <a:spcBef>
                <a:spcPts val="0"/>
              </a:spcBef>
              <a:spcAft>
                <a:spcPts val="0"/>
              </a:spcAft>
              <a:buNone/>
              <a:defRPr sz="2500" b="1">
                <a:latin typeface="Montserrat"/>
                <a:ea typeface="Montserrat"/>
                <a:cs typeface="Montserrat"/>
                <a:sym typeface="Montserrat"/>
              </a:defRPr>
            </a:lvl4pPr>
            <a:lvl5pPr lvl="4" algn="ctr" rtl="0">
              <a:spcBef>
                <a:spcPts val="0"/>
              </a:spcBef>
              <a:spcAft>
                <a:spcPts val="0"/>
              </a:spcAft>
              <a:buNone/>
              <a:defRPr sz="2500" b="1">
                <a:latin typeface="Montserrat"/>
                <a:ea typeface="Montserrat"/>
                <a:cs typeface="Montserrat"/>
                <a:sym typeface="Montserrat"/>
              </a:defRPr>
            </a:lvl5pPr>
            <a:lvl6pPr lvl="5" algn="ctr" rtl="0">
              <a:spcBef>
                <a:spcPts val="0"/>
              </a:spcBef>
              <a:spcAft>
                <a:spcPts val="0"/>
              </a:spcAft>
              <a:buNone/>
              <a:defRPr sz="2500" b="1">
                <a:latin typeface="Montserrat"/>
                <a:ea typeface="Montserrat"/>
                <a:cs typeface="Montserrat"/>
                <a:sym typeface="Montserrat"/>
              </a:defRPr>
            </a:lvl6pPr>
            <a:lvl7pPr lvl="6" algn="ctr" rtl="0">
              <a:spcBef>
                <a:spcPts val="0"/>
              </a:spcBef>
              <a:spcAft>
                <a:spcPts val="0"/>
              </a:spcAft>
              <a:buNone/>
              <a:defRPr sz="2500" b="1">
                <a:latin typeface="Montserrat"/>
                <a:ea typeface="Montserrat"/>
                <a:cs typeface="Montserrat"/>
                <a:sym typeface="Montserrat"/>
              </a:defRPr>
            </a:lvl7pPr>
            <a:lvl8pPr lvl="7" algn="ctr" rtl="0">
              <a:spcBef>
                <a:spcPts val="0"/>
              </a:spcBef>
              <a:spcAft>
                <a:spcPts val="0"/>
              </a:spcAft>
              <a:buNone/>
              <a:defRPr sz="2500" b="1">
                <a:latin typeface="Montserrat"/>
                <a:ea typeface="Montserrat"/>
                <a:cs typeface="Montserrat"/>
                <a:sym typeface="Montserrat"/>
              </a:defRPr>
            </a:lvl8pPr>
            <a:lvl9pPr lvl="8" algn="ctr" rtl="0">
              <a:spcBef>
                <a:spcPts val="0"/>
              </a:spcBef>
              <a:spcAft>
                <a:spcPts val="0"/>
              </a:spcAft>
              <a:buNone/>
              <a:defRPr sz="2500" b="1">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APTION_ONLY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7"/>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8" r:id="rId5"/>
    <p:sldLayoutId id="2147483659" r:id="rId6"/>
    <p:sldLayoutId id="2147483662" r:id="rId7"/>
    <p:sldLayoutId id="2147483663" r:id="rId8"/>
    <p:sldLayoutId id="2147483664" r:id="rId9"/>
    <p:sldLayoutId id="2147483689" r:id="rId10"/>
    <p:sldLayoutId id="2147483691" r:id="rId11"/>
    <p:sldLayoutId id="2147483692" r:id="rId12"/>
    <p:sldLayoutId id="2147483693" r:id="rId13"/>
    <p:sldLayoutId id="214748369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uoy5JAfXSfCjd0VtJoQEu_6dT8Z9V-DO/view"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ctrTitle"/>
          </p:nvPr>
        </p:nvSpPr>
        <p:spPr>
          <a:xfrm>
            <a:off x="3227080" y="2681450"/>
            <a:ext cx="5321939" cy="136265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Removing smoke and haze for rescue operations</a:t>
            </a:r>
            <a:endParaRPr sz="4000" dirty="0"/>
          </a:p>
        </p:txBody>
      </p:sp>
      <p:grpSp>
        <p:nvGrpSpPr>
          <p:cNvPr id="436" name="Google Shape;436;p53"/>
          <p:cNvGrpSpPr/>
          <p:nvPr/>
        </p:nvGrpSpPr>
        <p:grpSpPr>
          <a:xfrm>
            <a:off x="1791950" y="676699"/>
            <a:ext cx="3230805" cy="1532909"/>
            <a:chOff x="1791950" y="676699"/>
            <a:chExt cx="3230805" cy="1532909"/>
          </a:xfrm>
        </p:grpSpPr>
        <p:sp>
          <p:nvSpPr>
            <p:cNvPr id="437" name="Google Shape;437;p53"/>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chemeClr val="accent2"/>
              </a:solidFill>
              <a:prstDash val="solid"/>
              <a:round/>
              <a:headEnd type="none" w="med" len="med"/>
              <a:tailEnd type="none" w="med" len="med"/>
            </a:ln>
          </p:spPr>
        </p:sp>
        <p:sp>
          <p:nvSpPr>
            <p:cNvPr id="438" name="Google Shape;438;p53"/>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3"/>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3"/>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53"/>
          <p:cNvGrpSpPr/>
          <p:nvPr/>
        </p:nvGrpSpPr>
        <p:grpSpPr>
          <a:xfrm flipH="1">
            <a:off x="713223" y="1031064"/>
            <a:ext cx="2233684" cy="3434247"/>
            <a:chOff x="2653224" y="645065"/>
            <a:chExt cx="1759915" cy="2706262"/>
          </a:xfrm>
        </p:grpSpPr>
        <p:sp>
          <p:nvSpPr>
            <p:cNvPr id="444" name="Google Shape;444;p53"/>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3"/>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3"/>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3"/>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3"/>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3"/>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3"/>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3"/>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3"/>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3"/>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3"/>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3"/>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3"/>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3"/>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3"/>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chemeClr val="dk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3"/>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3"/>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3"/>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3"/>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3"/>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3"/>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3"/>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3"/>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3"/>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3"/>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3"/>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3"/>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3"/>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3"/>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3"/>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3"/>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3"/>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3"/>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3"/>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3"/>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3"/>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3"/>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3"/>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3"/>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3"/>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3"/>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3"/>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3"/>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3"/>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3"/>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3"/>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animEffect transition="in" filter="fade">
                                      <p:cBhvr>
                                        <p:cTn id="7" dur="1000"/>
                                        <p:tgtEl>
                                          <p:spTgt spid="443"/>
                                        </p:tgtEl>
                                      </p:cBhvr>
                                    </p:animEffect>
                                  </p:childTnLst>
                                </p:cTn>
                              </p:par>
                              <p:par>
                                <p:cTn id="8" presetID="2" presetClass="entr" presetSubtype="8" fill="hold" nodeType="withEffect">
                                  <p:stCondLst>
                                    <p:cond delay="0"/>
                                  </p:stCondLst>
                                  <p:childTnLst>
                                    <p:set>
                                      <p:cBhvr>
                                        <p:cTn id="9" dur="1" fill="hold">
                                          <p:stCondLst>
                                            <p:cond delay="0"/>
                                          </p:stCondLst>
                                        </p:cTn>
                                        <p:tgtEl>
                                          <p:spTgt spid="436"/>
                                        </p:tgtEl>
                                        <p:attrNameLst>
                                          <p:attrName>style.visibility</p:attrName>
                                        </p:attrNameLst>
                                      </p:cBhvr>
                                      <p:to>
                                        <p:strVal val="visible"/>
                                      </p:to>
                                    </p:set>
                                    <p:anim calcmode="lin" valueType="num">
                                      <p:cBhvr additive="base">
                                        <p:cTn id="10" dur="1000"/>
                                        <p:tgtEl>
                                          <p:spTgt spid="43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4"/>
                                        </p:tgtEl>
                                        <p:attrNameLst>
                                          <p:attrName>style.visibility</p:attrName>
                                        </p:attrNameLst>
                                      </p:cBhvr>
                                      <p:to>
                                        <p:strVal val="visible"/>
                                      </p:to>
                                    </p:set>
                                    <p:animEffect transition="in" filter="fade">
                                      <p:cBhvr>
                                        <p:cTn id="15" dur="10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88"/>
          <p:cNvSpPr txBox="1">
            <a:spLocks noGrp="1"/>
          </p:cNvSpPr>
          <p:nvPr>
            <p:ph type="title"/>
          </p:nvPr>
        </p:nvSpPr>
        <p:spPr>
          <a:xfrm>
            <a:off x="713100" y="1924914"/>
            <a:ext cx="7717800" cy="1963500"/>
          </a:xfrm>
          <a:prstGeom prst="rect">
            <a:avLst/>
          </a:prstGeom>
        </p:spPr>
        <p:txBody>
          <a:bodyPr spcFirstLastPara="1" wrap="square" lIns="91425" tIns="91425" rIns="91425" bIns="91425" anchor="t" anchorCtr="0">
            <a:noAutofit/>
          </a:bodyPr>
          <a:lstStyle/>
          <a:p>
            <a:pPr lvl="0"/>
            <a:r>
              <a:rPr lang="en-IN" b="1" dirty="0"/>
              <a:t>16,500+</a:t>
            </a:r>
            <a:endParaRPr dirty="0"/>
          </a:p>
        </p:txBody>
      </p:sp>
      <p:sp>
        <p:nvSpPr>
          <p:cNvPr id="1955" name="Google Shape;1955;p88"/>
          <p:cNvSpPr txBox="1">
            <a:spLocks noGrp="1"/>
          </p:cNvSpPr>
          <p:nvPr>
            <p:ph type="body" idx="1"/>
          </p:nvPr>
        </p:nvSpPr>
        <p:spPr>
          <a:xfrm>
            <a:off x="1608750" y="3769156"/>
            <a:ext cx="5926500" cy="4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a:t>
            </a:r>
            <a:r>
              <a:rPr lang="en" dirty="0"/>
              <a:t>ire related mishaps in New Delhi (2022) alone </a:t>
            </a:r>
            <a:endParaRPr dirty="0"/>
          </a:p>
        </p:txBody>
      </p:sp>
      <p:sp>
        <p:nvSpPr>
          <p:cNvPr id="6" name="Google Shape;1955;p88">
            <a:extLst>
              <a:ext uri="{FF2B5EF4-FFF2-40B4-BE49-F238E27FC236}">
                <a16:creationId xmlns:a16="http://schemas.microsoft.com/office/drawing/2014/main" id="{BBA25FA8-4D06-0735-1EC3-78458F7882E8}"/>
              </a:ext>
            </a:extLst>
          </p:cNvPr>
          <p:cNvSpPr txBox="1">
            <a:spLocks/>
          </p:cNvSpPr>
          <p:nvPr/>
        </p:nvSpPr>
        <p:spPr>
          <a:xfrm>
            <a:off x="1608750" y="1032062"/>
            <a:ext cx="5926500" cy="46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a:buChar char="●"/>
              <a:defRPr sz="1800" b="0" i="0" u="none" strike="noStrike" cap="none">
                <a:solidFill>
                  <a:srgbClr val="494C50"/>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buFont typeface="Open Sans"/>
              <a:buNone/>
            </a:pPr>
            <a:r>
              <a:rPr lang="en-US" dirty="0"/>
              <a:t>Our purpose is efficient rescue operations, disaster management and mortality mitigation in the several fire-related mishaps.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4"/>
                                        </p:tgtEl>
                                        <p:attrNameLst>
                                          <p:attrName>style.visibility</p:attrName>
                                        </p:attrNameLst>
                                      </p:cBhvr>
                                      <p:to>
                                        <p:strVal val="visible"/>
                                      </p:to>
                                    </p:set>
                                    <p:animEffect transition="in" filter="fade">
                                      <p:cBhvr>
                                        <p:cTn id="7" dur="1000"/>
                                        <p:tgtEl>
                                          <p:spTgt spid="1954"/>
                                        </p:tgtEl>
                                      </p:cBhvr>
                                    </p:animEffect>
                                  </p:childTnLst>
                                </p:cTn>
                              </p:par>
                              <p:par>
                                <p:cTn id="8" presetID="10" presetClass="entr" presetSubtype="0" fill="hold" nodeType="withEffect">
                                  <p:stCondLst>
                                    <p:cond delay="0"/>
                                  </p:stCondLst>
                                  <p:childTnLst>
                                    <p:set>
                                      <p:cBhvr>
                                        <p:cTn id="9" dur="1" fill="hold">
                                          <p:stCondLst>
                                            <p:cond delay="0"/>
                                          </p:stCondLst>
                                        </p:cTn>
                                        <p:tgtEl>
                                          <p:spTgt spid="1955"/>
                                        </p:tgtEl>
                                        <p:attrNameLst>
                                          <p:attrName>style.visibility</p:attrName>
                                        </p:attrNameLst>
                                      </p:cBhvr>
                                      <p:to>
                                        <p:strVal val="visible"/>
                                      </p:to>
                                    </p:set>
                                    <p:animEffect transition="in" filter="fade">
                                      <p:cBhvr>
                                        <p:cTn id="10" dur="1000"/>
                                        <p:tgtEl>
                                          <p:spTgt spid="195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cxnSp>
        <p:nvCxnSpPr>
          <p:cNvPr id="1152" name="Google Shape;1152;p72"/>
          <p:cNvCxnSpPr>
            <a:endCxn id="1153" idx="1"/>
          </p:cNvCxnSpPr>
          <p:nvPr/>
        </p:nvCxnSpPr>
        <p:spPr>
          <a:xfrm>
            <a:off x="5905425" y="2688865"/>
            <a:ext cx="633000" cy="0"/>
          </a:xfrm>
          <a:prstGeom prst="straightConnector1">
            <a:avLst/>
          </a:prstGeom>
          <a:noFill/>
          <a:ln w="9525" cap="flat" cmpd="sng">
            <a:solidFill>
              <a:schemeClr val="dk2"/>
            </a:solidFill>
            <a:prstDash val="solid"/>
            <a:round/>
            <a:headEnd type="none" w="med" len="med"/>
            <a:tailEnd type="oval" w="med" len="med"/>
          </a:ln>
        </p:spPr>
      </p:cxnSp>
      <p:cxnSp>
        <p:nvCxnSpPr>
          <p:cNvPr id="1154" name="Google Shape;1154;p72"/>
          <p:cNvCxnSpPr>
            <a:stCxn id="1155" idx="1"/>
          </p:cNvCxnSpPr>
          <p:nvPr/>
        </p:nvCxnSpPr>
        <p:spPr>
          <a:xfrm flipH="1">
            <a:off x="4779225" y="1571526"/>
            <a:ext cx="1759200" cy="137100"/>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1156" name="Google Shape;1156;p72"/>
          <p:cNvCxnSpPr>
            <a:stCxn id="1157" idx="1"/>
          </p:cNvCxnSpPr>
          <p:nvPr/>
        </p:nvCxnSpPr>
        <p:spPr>
          <a:xfrm flipH="1">
            <a:off x="4429125" y="3793006"/>
            <a:ext cx="2109300" cy="484200"/>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1158" name="Google Shape;1158;p72"/>
          <p:cNvCxnSpPr>
            <a:stCxn id="1159" idx="3"/>
          </p:cNvCxnSpPr>
          <p:nvPr/>
        </p:nvCxnSpPr>
        <p:spPr>
          <a:xfrm>
            <a:off x="2641225" y="1571526"/>
            <a:ext cx="1780200" cy="137100"/>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1160" name="Google Shape;1160;p72"/>
          <p:cNvCxnSpPr/>
          <p:nvPr/>
        </p:nvCxnSpPr>
        <p:spPr>
          <a:xfrm>
            <a:off x="2677250" y="2688875"/>
            <a:ext cx="866100" cy="0"/>
          </a:xfrm>
          <a:prstGeom prst="straightConnector1">
            <a:avLst/>
          </a:prstGeom>
          <a:noFill/>
          <a:ln w="9525" cap="flat" cmpd="sng">
            <a:solidFill>
              <a:schemeClr val="dk2"/>
            </a:solidFill>
            <a:prstDash val="solid"/>
            <a:round/>
            <a:headEnd type="oval" w="med" len="med"/>
            <a:tailEnd type="none" w="med" len="med"/>
          </a:ln>
        </p:spPr>
      </p:cxnSp>
      <p:cxnSp>
        <p:nvCxnSpPr>
          <p:cNvPr id="1161" name="Google Shape;1161;p72"/>
          <p:cNvCxnSpPr>
            <a:stCxn id="1162" idx="3"/>
          </p:cNvCxnSpPr>
          <p:nvPr/>
        </p:nvCxnSpPr>
        <p:spPr>
          <a:xfrm>
            <a:off x="2639725" y="3793006"/>
            <a:ext cx="708300" cy="0"/>
          </a:xfrm>
          <a:prstGeom prst="straightConnector1">
            <a:avLst/>
          </a:prstGeom>
          <a:noFill/>
          <a:ln w="9525" cap="flat" cmpd="sng">
            <a:solidFill>
              <a:schemeClr val="dk2"/>
            </a:solidFill>
            <a:prstDash val="solid"/>
            <a:round/>
            <a:headEnd type="oval" w="med" len="med"/>
            <a:tailEnd type="none" w="med" len="med"/>
          </a:ln>
        </p:spPr>
      </p:cxnSp>
      <p:sp>
        <p:nvSpPr>
          <p:cNvPr id="1163" name="Google Shape;1163;p72"/>
          <p:cNvSpPr txBox="1">
            <a:spLocks noGrp="1"/>
          </p:cNvSpPr>
          <p:nvPr>
            <p:ph type="subTitle" idx="4294967295"/>
          </p:nvPr>
        </p:nvSpPr>
        <p:spPr>
          <a:xfrm>
            <a:off x="6539090" y="1334893"/>
            <a:ext cx="1891810" cy="650786"/>
          </a:xfrm>
          <a:prstGeom prst="rect">
            <a:avLst/>
          </a:prstGeom>
        </p:spPr>
        <p:txBody>
          <a:bodyPr spcFirstLastPara="1" wrap="square" lIns="91425" tIns="91425" rIns="91425" bIns="91425" anchor="t" anchorCtr="0">
            <a:noAutofit/>
          </a:bodyPr>
          <a:lstStyle/>
          <a:p>
            <a:pPr marL="0" lvl="0" indent="0">
              <a:spcAft>
                <a:spcPts val="1600"/>
              </a:spcAft>
              <a:buNone/>
            </a:pPr>
            <a:r>
              <a:rPr lang="en-IN" b="1" dirty="0">
                <a:solidFill>
                  <a:schemeClr val="accent5"/>
                </a:solidFill>
              </a:rPr>
              <a:t>Intelligent Vehicles</a:t>
            </a:r>
            <a:endParaRPr b="1" dirty="0">
              <a:solidFill>
                <a:schemeClr val="accent5"/>
              </a:solidFill>
            </a:endParaRPr>
          </a:p>
        </p:txBody>
      </p:sp>
      <p:sp>
        <p:nvSpPr>
          <p:cNvPr id="1165" name="Google Shape;1165;p72"/>
          <p:cNvSpPr txBox="1">
            <a:spLocks noGrp="1"/>
          </p:cNvSpPr>
          <p:nvPr>
            <p:ph type="subTitle" idx="4294967295"/>
          </p:nvPr>
        </p:nvSpPr>
        <p:spPr>
          <a:xfrm>
            <a:off x="6539090" y="2462468"/>
            <a:ext cx="1903200" cy="382200"/>
          </a:xfrm>
          <a:prstGeom prst="rect">
            <a:avLst/>
          </a:prstGeom>
        </p:spPr>
        <p:txBody>
          <a:bodyPr spcFirstLastPara="1" wrap="square" lIns="91425" tIns="91425" rIns="91425" bIns="91425" anchor="t" anchorCtr="0">
            <a:noAutofit/>
          </a:bodyPr>
          <a:lstStyle/>
          <a:p>
            <a:pPr marL="0" lvl="0" indent="0">
              <a:spcAft>
                <a:spcPts val="1600"/>
              </a:spcAft>
              <a:buNone/>
            </a:pPr>
            <a:r>
              <a:rPr lang="en-IN" b="1" dirty="0">
                <a:solidFill>
                  <a:schemeClr val="accent6"/>
                </a:solidFill>
              </a:rPr>
              <a:t>Disaster Response</a:t>
            </a:r>
            <a:endParaRPr b="1" dirty="0">
              <a:solidFill>
                <a:schemeClr val="accent6"/>
              </a:solidFill>
            </a:endParaRPr>
          </a:p>
        </p:txBody>
      </p:sp>
      <p:sp>
        <p:nvSpPr>
          <p:cNvPr id="1167" name="Google Shape;1167;p72"/>
          <p:cNvSpPr txBox="1">
            <a:spLocks noGrp="1"/>
          </p:cNvSpPr>
          <p:nvPr>
            <p:ph type="subTitle" idx="4294967295"/>
          </p:nvPr>
        </p:nvSpPr>
        <p:spPr>
          <a:xfrm>
            <a:off x="6539090" y="3551227"/>
            <a:ext cx="1903200" cy="382200"/>
          </a:xfrm>
          <a:prstGeom prst="rect">
            <a:avLst/>
          </a:prstGeom>
        </p:spPr>
        <p:txBody>
          <a:bodyPr spcFirstLastPara="1" wrap="square" lIns="91425" tIns="91425" rIns="91425" bIns="91425" anchor="t" anchorCtr="0">
            <a:noAutofit/>
          </a:bodyPr>
          <a:lstStyle/>
          <a:p>
            <a:pPr marL="0" lvl="0" indent="0">
              <a:spcAft>
                <a:spcPts val="1600"/>
              </a:spcAft>
              <a:buNone/>
            </a:pPr>
            <a:r>
              <a:rPr lang="en-IN" b="1" dirty="0">
                <a:solidFill>
                  <a:schemeClr val="accent2"/>
                </a:solidFill>
              </a:rPr>
              <a:t>Wildfires </a:t>
            </a:r>
            <a:endParaRPr b="1" dirty="0">
              <a:solidFill>
                <a:schemeClr val="accent2"/>
              </a:solidFill>
            </a:endParaRPr>
          </a:p>
        </p:txBody>
      </p:sp>
      <p:sp>
        <p:nvSpPr>
          <p:cNvPr id="1169" name="Google Shape;1169;p72"/>
          <p:cNvSpPr txBox="1">
            <a:spLocks noGrp="1"/>
          </p:cNvSpPr>
          <p:nvPr>
            <p:ph type="subTitle" idx="4294967295"/>
          </p:nvPr>
        </p:nvSpPr>
        <p:spPr>
          <a:xfrm>
            <a:off x="767546" y="3742327"/>
            <a:ext cx="2023615"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dirty="0">
                <a:solidFill>
                  <a:schemeClr val="dk1"/>
                </a:solidFill>
              </a:rPr>
              <a:t>Manned Rescue</a:t>
            </a:r>
            <a:endParaRPr b="1" dirty="0">
              <a:solidFill>
                <a:schemeClr val="dk1"/>
              </a:solidFill>
            </a:endParaRPr>
          </a:p>
        </p:txBody>
      </p:sp>
      <p:sp>
        <p:nvSpPr>
          <p:cNvPr id="1170" name="Google Shape;1170;p72"/>
          <p:cNvSpPr txBox="1">
            <a:spLocks noGrp="1"/>
          </p:cNvSpPr>
          <p:nvPr>
            <p:ph type="subTitle" idx="4294967295"/>
          </p:nvPr>
        </p:nvSpPr>
        <p:spPr>
          <a:xfrm>
            <a:off x="417499" y="2667857"/>
            <a:ext cx="2455471"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dirty="0">
                <a:solidFill>
                  <a:schemeClr val="accent4"/>
                </a:solidFill>
              </a:rPr>
              <a:t>Drone Surveillence</a:t>
            </a:r>
            <a:endParaRPr b="1" dirty="0">
              <a:solidFill>
                <a:schemeClr val="accent4"/>
              </a:solidFill>
            </a:endParaRPr>
          </a:p>
        </p:txBody>
      </p:sp>
      <p:sp>
        <p:nvSpPr>
          <p:cNvPr id="1171" name="Google Shape;1171;p72"/>
          <p:cNvSpPr txBox="1">
            <a:spLocks noGrp="1"/>
          </p:cNvSpPr>
          <p:nvPr>
            <p:ph type="subTitle" idx="4294967295"/>
          </p:nvPr>
        </p:nvSpPr>
        <p:spPr>
          <a:xfrm>
            <a:off x="483220" y="1337402"/>
            <a:ext cx="2194030" cy="650786"/>
          </a:xfrm>
          <a:prstGeom prst="rect">
            <a:avLst/>
          </a:prstGeom>
        </p:spPr>
        <p:txBody>
          <a:bodyPr spcFirstLastPara="1" wrap="square" lIns="91425" tIns="91425" rIns="91425" bIns="91425" anchor="t" anchorCtr="0">
            <a:noAutofit/>
          </a:bodyPr>
          <a:lstStyle/>
          <a:p>
            <a:pPr marL="0" lvl="0" indent="0" algn="r">
              <a:spcAft>
                <a:spcPts val="1600"/>
              </a:spcAft>
              <a:buNone/>
            </a:pPr>
            <a:r>
              <a:rPr lang="en-US" b="1" dirty="0">
                <a:solidFill>
                  <a:schemeClr val="lt2"/>
                </a:solidFill>
              </a:rPr>
              <a:t>Manned Locomotive Assistance </a:t>
            </a:r>
            <a:endParaRPr b="1" dirty="0">
              <a:solidFill>
                <a:schemeClr val="lt2"/>
              </a:solidFill>
            </a:endParaRPr>
          </a:p>
        </p:txBody>
      </p:sp>
      <p:sp>
        <p:nvSpPr>
          <p:cNvPr id="1175" name="Google Shape;1175;p72"/>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 Cases</a:t>
            </a:r>
            <a:endParaRPr dirty="0"/>
          </a:p>
        </p:txBody>
      </p:sp>
      <p:sp>
        <p:nvSpPr>
          <p:cNvPr id="1176" name="Google Shape;1176;p72"/>
          <p:cNvSpPr/>
          <p:nvPr/>
        </p:nvSpPr>
        <p:spPr>
          <a:xfrm>
            <a:off x="5212470" y="2631452"/>
            <a:ext cx="276913" cy="264630"/>
          </a:xfrm>
          <a:custGeom>
            <a:avLst/>
            <a:gdLst/>
            <a:ahLst/>
            <a:cxnLst/>
            <a:rect l="l" t="t" r="r" b="b"/>
            <a:pathLst>
              <a:path w="5095" h="4869" extrusionOk="0">
                <a:moveTo>
                  <a:pt x="3131" y="1"/>
                </a:moveTo>
                <a:lnTo>
                  <a:pt x="1" y="4086"/>
                </a:lnTo>
                <a:lnTo>
                  <a:pt x="5094" y="4869"/>
                </a:lnTo>
                <a:lnTo>
                  <a:pt x="3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2"/>
          <p:cNvSpPr/>
          <p:nvPr/>
        </p:nvSpPr>
        <p:spPr>
          <a:xfrm>
            <a:off x="4848441" y="2167911"/>
            <a:ext cx="253108" cy="279794"/>
          </a:xfrm>
          <a:custGeom>
            <a:avLst/>
            <a:gdLst/>
            <a:ahLst/>
            <a:cxnLst/>
            <a:rect l="l" t="t" r="r" b="b"/>
            <a:pathLst>
              <a:path w="4657" h="5148" extrusionOk="0">
                <a:moveTo>
                  <a:pt x="1" y="1"/>
                </a:moveTo>
                <a:lnTo>
                  <a:pt x="425" y="5147"/>
                </a:lnTo>
                <a:lnTo>
                  <a:pt x="4656" y="221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2"/>
          <p:cNvSpPr/>
          <p:nvPr/>
        </p:nvSpPr>
        <p:spPr>
          <a:xfrm>
            <a:off x="4090057" y="3724352"/>
            <a:ext cx="262456" cy="276152"/>
          </a:xfrm>
          <a:custGeom>
            <a:avLst/>
            <a:gdLst/>
            <a:ahLst/>
            <a:cxnLst/>
            <a:rect l="l" t="t" r="r" b="b"/>
            <a:pathLst>
              <a:path w="4829" h="5081" extrusionOk="0">
                <a:moveTo>
                  <a:pt x="3967" y="0"/>
                </a:moveTo>
                <a:lnTo>
                  <a:pt x="1" y="3276"/>
                </a:lnTo>
                <a:lnTo>
                  <a:pt x="4829" y="5080"/>
                </a:lnTo>
                <a:lnTo>
                  <a:pt x="39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2"/>
          <p:cNvSpPr/>
          <p:nvPr/>
        </p:nvSpPr>
        <p:spPr>
          <a:xfrm>
            <a:off x="3671951" y="3328584"/>
            <a:ext cx="279033" cy="253814"/>
          </a:xfrm>
          <a:custGeom>
            <a:avLst/>
            <a:gdLst/>
            <a:ahLst/>
            <a:cxnLst/>
            <a:rect l="l" t="t" r="r" b="b"/>
            <a:pathLst>
              <a:path w="5134" h="4670" extrusionOk="0">
                <a:moveTo>
                  <a:pt x="0" y="0"/>
                </a:moveTo>
                <a:lnTo>
                  <a:pt x="2176" y="4669"/>
                </a:lnTo>
                <a:lnTo>
                  <a:pt x="5134" y="4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2"/>
          <p:cNvSpPr/>
          <p:nvPr/>
        </p:nvSpPr>
        <p:spPr>
          <a:xfrm>
            <a:off x="4092231" y="2184488"/>
            <a:ext cx="255989" cy="278326"/>
          </a:xfrm>
          <a:custGeom>
            <a:avLst/>
            <a:gdLst/>
            <a:ahLst/>
            <a:cxnLst/>
            <a:rect l="l" t="t" r="r" b="b"/>
            <a:pathLst>
              <a:path w="4710" h="5121" extrusionOk="0">
                <a:moveTo>
                  <a:pt x="4709" y="1"/>
                </a:moveTo>
                <a:lnTo>
                  <a:pt x="0" y="2097"/>
                </a:lnTo>
                <a:lnTo>
                  <a:pt x="4179" y="5121"/>
                </a:lnTo>
                <a:lnTo>
                  <a:pt x="47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2"/>
          <p:cNvSpPr/>
          <p:nvPr/>
        </p:nvSpPr>
        <p:spPr>
          <a:xfrm>
            <a:off x="3674831" y="2645855"/>
            <a:ext cx="276859" cy="262510"/>
          </a:xfrm>
          <a:custGeom>
            <a:avLst/>
            <a:gdLst/>
            <a:ahLst/>
            <a:cxnLst/>
            <a:rect l="l" t="t" r="r" b="b"/>
            <a:pathLst>
              <a:path w="5094" h="4830" extrusionOk="0">
                <a:moveTo>
                  <a:pt x="1818" y="1"/>
                </a:moveTo>
                <a:lnTo>
                  <a:pt x="1" y="4829"/>
                </a:lnTo>
                <a:lnTo>
                  <a:pt x="5094" y="3993"/>
                </a:lnTo>
                <a:lnTo>
                  <a:pt x="1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2"/>
          <p:cNvSpPr/>
          <p:nvPr/>
        </p:nvSpPr>
        <p:spPr>
          <a:xfrm>
            <a:off x="5214644" y="2058344"/>
            <a:ext cx="856502" cy="1029498"/>
          </a:xfrm>
          <a:custGeom>
            <a:avLst/>
            <a:gdLst/>
            <a:ahLst/>
            <a:cxnLst/>
            <a:rect l="l" t="t" r="r" b="b"/>
            <a:pathLst>
              <a:path w="15759" h="18942" extrusionOk="0">
                <a:moveTo>
                  <a:pt x="7906" y="1"/>
                </a:moveTo>
                <a:lnTo>
                  <a:pt x="1" y="7906"/>
                </a:lnTo>
                <a:cubicBezTo>
                  <a:pt x="2773" y="10784"/>
                  <a:pt x="4497" y="14750"/>
                  <a:pt x="4577" y="18942"/>
                </a:cubicBezTo>
                <a:lnTo>
                  <a:pt x="15759" y="18942"/>
                </a:lnTo>
                <a:cubicBezTo>
                  <a:pt x="15679" y="11620"/>
                  <a:pt x="12695" y="4895"/>
                  <a:pt x="79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2"/>
          <p:cNvSpPr/>
          <p:nvPr/>
        </p:nvSpPr>
        <p:spPr>
          <a:xfrm>
            <a:off x="3521296" y="3748863"/>
            <a:ext cx="1023030" cy="856447"/>
          </a:xfrm>
          <a:custGeom>
            <a:avLst/>
            <a:gdLst/>
            <a:ahLst/>
            <a:cxnLst/>
            <a:rect l="l" t="t" r="r" b="b"/>
            <a:pathLst>
              <a:path w="18823" h="15758" extrusionOk="0">
                <a:moveTo>
                  <a:pt x="7919" y="0"/>
                </a:moveTo>
                <a:lnTo>
                  <a:pt x="0" y="7905"/>
                </a:lnTo>
                <a:cubicBezTo>
                  <a:pt x="4868" y="12667"/>
                  <a:pt x="11487" y="15638"/>
                  <a:pt x="18822" y="15758"/>
                </a:cubicBezTo>
                <a:lnTo>
                  <a:pt x="18822" y="4576"/>
                </a:lnTo>
                <a:cubicBezTo>
                  <a:pt x="14525" y="4457"/>
                  <a:pt x="10771" y="2746"/>
                  <a:pt x="7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2"/>
          <p:cNvSpPr/>
          <p:nvPr/>
        </p:nvSpPr>
        <p:spPr>
          <a:xfrm>
            <a:off x="3521296" y="1607086"/>
            <a:ext cx="1023030" cy="856502"/>
          </a:xfrm>
          <a:custGeom>
            <a:avLst/>
            <a:gdLst/>
            <a:ahLst/>
            <a:cxnLst/>
            <a:rect l="l" t="t" r="r" b="b"/>
            <a:pathLst>
              <a:path w="18823" h="15759" extrusionOk="0">
                <a:moveTo>
                  <a:pt x="18822" y="0"/>
                </a:moveTo>
                <a:cubicBezTo>
                  <a:pt x="11487" y="106"/>
                  <a:pt x="4868" y="3078"/>
                  <a:pt x="0" y="7853"/>
                </a:cubicBezTo>
                <a:lnTo>
                  <a:pt x="7919" y="15758"/>
                </a:lnTo>
                <a:cubicBezTo>
                  <a:pt x="10771" y="13012"/>
                  <a:pt x="14525" y="11288"/>
                  <a:pt x="18822" y="11182"/>
                </a:cubicBezTo>
                <a:lnTo>
                  <a:pt x="188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2"/>
          <p:cNvSpPr/>
          <p:nvPr/>
        </p:nvSpPr>
        <p:spPr>
          <a:xfrm>
            <a:off x="4580990" y="1606325"/>
            <a:ext cx="1033139" cy="855089"/>
          </a:xfrm>
          <a:custGeom>
            <a:avLst/>
            <a:gdLst/>
            <a:ahLst/>
            <a:cxnLst/>
            <a:rect l="l" t="t" r="r" b="b"/>
            <a:pathLst>
              <a:path w="19009" h="15733" extrusionOk="0">
                <a:moveTo>
                  <a:pt x="1" y="1"/>
                </a:moveTo>
                <a:lnTo>
                  <a:pt x="1" y="11196"/>
                </a:lnTo>
                <a:cubicBezTo>
                  <a:pt x="4311" y="11262"/>
                  <a:pt x="8238" y="12973"/>
                  <a:pt x="11116" y="15732"/>
                </a:cubicBezTo>
                <a:lnTo>
                  <a:pt x="19008" y="7814"/>
                </a:lnTo>
                <a:cubicBezTo>
                  <a:pt x="14087" y="3038"/>
                  <a:pt x="7429" y="6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2"/>
          <p:cNvSpPr/>
          <p:nvPr/>
        </p:nvSpPr>
        <p:spPr>
          <a:xfrm>
            <a:off x="3072863" y="3130320"/>
            <a:ext cx="854328" cy="1024443"/>
          </a:xfrm>
          <a:custGeom>
            <a:avLst/>
            <a:gdLst/>
            <a:ahLst/>
            <a:cxnLst/>
            <a:rect l="l" t="t" r="r" b="b"/>
            <a:pathLst>
              <a:path w="15719" h="18849" extrusionOk="0">
                <a:moveTo>
                  <a:pt x="1" y="0"/>
                </a:moveTo>
                <a:cubicBezTo>
                  <a:pt x="94" y="7335"/>
                  <a:pt x="3052" y="13968"/>
                  <a:pt x="7814" y="18849"/>
                </a:cubicBezTo>
                <a:lnTo>
                  <a:pt x="15719" y="10917"/>
                </a:lnTo>
                <a:cubicBezTo>
                  <a:pt x="12987" y="8065"/>
                  <a:pt x="11275" y="4205"/>
                  <a:pt x="11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2"/>
          <p:cNvSpPr/>
          <p:nvPr/>
        </p:nvSpPr>
        <p:spPr>
          <a:xfrm>
            <a:off x="3072863" y="2060518"/>
            <a:ext cx="854328" cy="1028085"/>
          </a:xfrm>
          <a:custGeom>
            <a:avLst/>
            <a:gdLst/>
            <a:ahLst/>
            <a:cxnLst/>
            <a:rect l="l" t="t" r="r" b="b"/>
            <a:pathLst>
              <a:path w="15719" h="18916" extrusionOk="0">
                <a:moveTo>
                  <a:pt x="7800" y="0"/>
                </a:moveTo>
                <a:cubicBezTo>
                  <a:pt x="3038" y="4895"/>
                  <a:pt x="81" y="11580"/>
                  <a:pt x="1" y="18915"/>
                </a:cubicBezTo>
                <a:lnTo>
                  <a:pt x="11183" y="18915"/>
                </a:lnTo>
                <a:lnTo>
                  <a:pt x="11183" y="18902"/>
                </a:lnTo>
                <a:cubicBezTo>
                  <a:pt x="11262" y="14803"/>
                  <a:pt x="12973" y="10784"/>
                  <a:pt x="15719" y="7906"/>
                </a:cubicBezTo>
                <a:lnTo>
                  <a:pt x="7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2"/>
          <p:cNvSpPr/>
          <p:nvPr/>
        </p:nvSpPr>
        <p:spPr>
          <a:xfrm>
            <a:off x="4034567" y="2596941"/>
            <a:ext cx="1136187" cy="1033683"/>
          </a:xfrm>
          <a:custGeom>
            <a:avLst/>
            <a:gdLst/>
            <a:ahLst/>
            <a:cxnLst/>
            <a:rect l="l" t="t" r="r" b="b"/>
            <a:pathLst>
              <a:path w="20905" h="19019" extrusionOk="0">
                <a:moveTo>
                  <a:pt x="10445" y="0"/>
                </a:moveTo>
                <a:cubicBezTo>
                  <a:pt x="6123" y="0"/>
                  <a:pt x="2218" y="2966"/>
                  <a:pt x="1194" y="7347"/>
                </a:cubicBezTo>
                <a:cubicBezTo>
                  <a:pt x="0" y="12467"/>
                  <a:pt x="3184" y="17574"/>
                  <a:pt x="8290" y="18768"/>
                </a:cubicBezTo>
                <a:cubicBezTo>
                  <a:pt x="9018" y="18937"/>
                  <a:pt x="9744" y="19019"/>
                  <a:pt x="10460" y="19019"/>
                </a:cubicBezTo>
                <a:cubicBezTo>
                  <a:pt x="14782" y="19019"/>
                  <a:pt x="18687" y="16053"/>
                  <a:pt x="19711" y="11671"/>
                </a:cubicBezTo>
                <a:cubicBezTo>
                  <a:pt x="20905" y="6551"/>
                  <a:pt x="17721" y="1445"/>
                  <a:pt x="12615" y="251"/>
                </a:cubicBezTo>
                <a:cubicBezTo>
                  <a:pt x="11887" y="81"/>
                  <a:pt x="11161" y="0"/>
                  <a:pt x="10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72"/>
          <p:cNvGrpSpPr/>
          <p:nvPr/>
        </p:nvGrpSpPr>
        <p:grpSpPr>
          <a:xfrm>
            <a:off x="4374063" y="2885188"/>
            <a:ext cx="457193" cy="457188"/>
            <a:chOff x="6479471" y="2079003"/>
            <a:chExt cx="348923" cy="348706"/>
          </a:xfrm>
        </p:grpSpPr>
        <p:sp>
          <p:nvSpPr>
            <p:cNvPr id="1190" name="Google Shape;1190;p7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72"/>
            <p:cNvGrpSpPr/>
            <p:nvPr/>
          </p:nvGrpSpPr>
          <p:grpSpPr>
            <a:xfrm>
              <a:off x="6520582" y="2079003"/>
              <a:ext cx="307811" cy="348706"/>
              <a:chOff x="-60218325" y="2304850"/>
              <a:chExt cx="279625" cy="316775"/>
            </a:xfrm>
          </p:grpSpPr>
          <p:sp>
            <p:nvSpPr>
              <p:cNvPr id="1192" name="Google Shape;1192;p7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9" name="Google Shape;1199;p72"/>
          <p:cNvGrpSpPr/>
          <p:nvPr/>
        </p:nvGrpSpPr>
        <p:grpSpPr>
          <a:xfrm>
            <a:off x="3350539" y="2445771"/>
            <a:ext cx="298996" cy="340204"/>
            <a:chOff x="1516475" y="238075"/>
            <a:chExt cx="424650" cy="483175"/>
          </a:xfrm>
        </p:grpSpPr>
        <p:sp>
          <p:nvSpPr>
            <p:cNvPr id="1200" name="Google Shape;1200;p72"/>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1" name="Google Shape;1201;p72"/>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02" name="Google Shape;1202;p72"/>
          <p:cNvSpPr/>
          <p:nvPr/>
        </p:nvSpPr>
        <p:spPr>
          <a:xfrm>
            <a:off x="3348550" y="3408678"/>
            <a:ext cx="302974" cy="340204"/>
          </a:xfrm>
          <a:custGeom>
            <a:avLst/>
            <a:gdLst/>
            <a:ahLst/>
            <a:cxnLst/>
            <a:rect l="l" t="t" r="r" b="b"/>
            <a:pathLst>
              <a:path w="17212" h="19327" extrusionOk="0">
                <a:moveTo>
                  <a:pt x="15400" y="1132"/>
                </a:moveTo>
                <a:cubicBezTo>
                  <a:pt x="15714" y="1132"/>
                  <a:pt x="15965" y="1386"/>
                  <a:pt x="15965" y="1700"/>
                </a:cubicBezTo>
                <a:cubicBezTo>
                  <a:pt x="15965" y="2011"/>
                  <a:pt x="15714" y="2265"/>
                  <a:pt x="15400" y="2265"/>
                </a:cubicBezTo>
                <a:lnTo>
                  <a:pt x="1813" y="2265"/>
                </a:lnTo>
                <a:cubicBezTo>
                  <a:pt x="1499" y="2265"/>
                  <a:pt x="1248" y="2011"/>
                  <a:pt x="1248" y="1700"/>
                </a:cubicBezTo>
                <a:cubicBezTo>
                  <a:pt x="1248" y="1386"/>
                  <a:pt x="1499" y="1132"/>
                  <a:pt x="1813" y="1132"/>
                </a:cubicBezTo>
                <a:close/>
                <a:moveTo>
                  <a:pt x="14835" y="3397"/>
                </a:moveTo>
                <a:lnTo>
                  <a:pt x="14835" y="10230"/>
                </a:lnTo>
                <a:lnTo>
                  <a:pt x="2380" y="10230"/>
                </a:lnTo>
                <a:lnTo>
                  <a:pt x="2380" y="3397"/>
                </a:lnTo>
                <a:close/>
                <a:moveTo>
                  <a:pt x="15400" y="11362"/>
                </a:moveTo>
                <a:cubicBezTo>
                  <a:pt x="15714" y="11362"/>
                  <a:pt x="15965" y="11613"/>
                  <a:pt x="15965" y="11927"/>
                </a:cubicBezTo>
                <a:cubicBezTo>
                  <a:pt x="15965" y="12241"/>
                  <a:pt x="15714" y="12495"/>
                  <a:pt x="15400" y="12495"/>
                </a:cubicBezTo>
                <a:lnTo>
                  <a:pt x="1813" y="12495"/>
                </a:lnTo>
                <a:cubicBezTo>
                  <a:pt x="1499" y="12495"/>
                  <a:pt x="1248" y="12241"/>
                  <a:pt x="1248" y="11927"/>
                </a:cubicBezTo>
                <a:cubicBezTo>
                  <a:pt x="1248" y="11613"/>
                  <a:pt x="1499" y="11362"/>
                  <a:pt x="1813" y="11362"/>
                </a:cubicBezTo>
                <a:close/>
                <a:moveTo>
                  <a:pt x="1813" y="0"/>
                </a:moveTo>
                <a:cubicBezTo>
                  <a:pt x="985" y="0"/>
                  <a:pt x="279" y="595"/>
                  <a:pt x="140" y="1410"/>
                </a:cubicBezTo>
                <a:cubicBezTo>
                  <a:pt x="1" y="2226"/>
                  <a:pt x="466" y="3023"/>
                  <a:pt x="1248" y="3300"/>
                </a:cubicBezTo>
                <a:lnTo>
                  <a:pt x="1248" y="10327"/>
                </a:lnTo>
                <a:cubicBezTo>
                  <a:pt x="569" y="10565"/>
                  <a:pt x="116" y="11208"/>
                  <a:pt x="116" y="11927"/>
                </a:cubicBezTo>
                <a:cubicBezTo>
                  <a:pt x="116" y="12866"/>
                  <a:pt x="874" y="13624"/>
                  <a:pt x="1813" y="13627"/>
                </a:cubicBezTo>
                <a:lnTo>
                  <a:pt x="6774" y="13627"/>
                </a:lnTo>
                <a:lnTo>
                  <a:pt x="2522" y="18383"/>
                </a:lnTo>
                <a:cubicBezTo>
                  <a:pt x="2311" y="18615"/>
                  <a:pt x="2332" y="18974"/>
                  <a:pt x="2564" y="19183"/>
                </a:cubicBezTo>
                <a:cubicBezTo>
                  <a:pt x="2673" y="19279"/>
                  <a:pt x="2809" y="19326"/>
                  <a:pt x="2943" y="19326"/>
                </a:cubicBezTo>
                <a:cubicBezTo>
                  <a:pt x="3100" y="19326"/>
                  <a:pt x="3256" y="19262"/>
                  <a:pt x="3368" y="19137"/>
                </a:cubicBezTo>
                <a:lnTo>
                  <a:pt x="8042" y="13908"/>
                </a:lnTo>
                <a:lnTo>
                  <a:pt x="8042" y="18760"/>
                </a:lnTo>
                <a:cubicBezTo>
                  <a:pt x="8042" y="19071"/>
                  <a:pt x="8292" y="19325"/>
                  <a:pt x="8606" y="19325"/>
                </a:cubicBezTo>
                <a:cubicBezTo>
                  <a:pt x="8920" y="19325"/>
                  <a:pt x="9174" y="19071"/>
                  <a:pt x="9174" y="18760"/>
                </a:cubicBezTo>
                <a:lnTo>
                  <a:pt x="9174" y="13908"/>
                </a:lnTo>
                <a:lnTo>
                  <a:pt x="13845" y="19137"/>
                </a:lnTo>
                <a:cubicBezTo>
                  <a:pt x="13956" y="19260"/>
                  <a:pt x="14109" y="19322"/>
                  <a:pt x="14263" y="19322"/>
                </a:cubicBezTo>
                <a:cubicBezTo>
                  <a:pt x="14398" y="19322"/>
                  <a:pt x="14534" y="19274"/>
                  <a:pt x="14642" y="19177"/>
                </a:cubicBezTo>
                <a:cubicBezTo>
                  <a:pt x="14875" y="18971"/>
                  <a:pt x="14896" y="18615"/>
                  <a:pt x="14691" y="18383"/>
                </a:cubicBezTo>
                <a:lnTo>
                  <a:pt x="10439" y="13627"/>
                </a:lnTo>
                <a:lnTo>
                  <a:pt x="15400" y="13627"/>
                </a:lnTo>
                <a:cubicBezTo>
                  <a:pt x="16227" y="13624"/>
                  <a:pt x="16934" y="13029"/>
                  <a:pt x="17073" y="12214"/>
                </a:cubicBezTo>
                <a:cubicBezTo>
                  <a:pt x="17212" y="11399"/>
                  <a:pt x="16747" y="10601"/>
                  <a:pt x="15968" y="10327"/>
                </a:cubicBezTo>
                <a:lnTo>
                  <a:pt x="15968" y="3300"/>
                </a:lnTo>
                <a:cubicBezTo>
                  <a:pt x="16747" y="3023"/>
                  <a:pt x="17212" y="2226"/>
                  <a:pt x="17073" y="1410"/>
                </a:cubicBezTo>
                <a:cubicBezTo>
                  <a:pt x="16934" y="595"/>
                  <a:pt x="16227" y="0"/>
                  <a:pt x="15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3" name="Google Shape;1203;p72"/>
          <p:cNvSpPr/>
          <p:nvPr/>
        </p:nvSpPr>
        <p:spPr>
          <a:xfrm>
            <a:off x="3927206" y="1846528"/>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204" name="Google Shape;1204;p72"/>
          <p:cNvGrpSpPr/>
          <p:nvPr/>
        </p:nvGrpSpPr>
        <p:grpSpPr>
          <a:xfrm>
            <a:off x="4799202" y="1846537"/>
            <a:ext cx="351610" cy="340168"/>
            <a:chOff x="3270550" y="832575"/>
            <a:chExt cx="499375" cy="483125"/>
          </a:xfrm>
        </p:grpSpPr>
        <p:sp>
          <p:nvSpPr>
            <p:cNvPr id="1205" name="Google Shape;1205;p72"/>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6" name="Google Shape;1206;p72"/>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7" name="Google Shape;1207;p72"/>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8" name="Google Shape;1208;p72"/>
          <p:cNvGrpSpPr/>
          <p:nvPr/>
        </p:nvGrpSpPr>
        <p:grpSpPr>
          <a:xfrm>
            <a:off x="3927834" y="4007006"/>
            <a:ext cx="340221" cy="340168"/>
            <a:chOff x="5648375" y="1427025"/>
            <a:chExt cx="483200" cy="483125"/>
          </a:xfrm>
        </p:grpSpPr>
        <p:sp>
          <p:nvSpPr>
            <p:cNvPr id="1209" name="Google Shape;1209;p72"/>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0" name="Google Shape;1210;p72"/>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11" name="Google Shape;1211;p72"/>
          <p:cNvGrpSpPr/>
          <p:nvPr/>
        </p:nvGrpSpPr>
        <p:grpSpPr>
          <a:xfrm>
            <a:off x="5531091" y="2518789"/>
            <a:ext cx="312955" cy="340168"/>
            <a:chOff x="2100300" y="3804850"/>
            <a:chExt cx="444475" cy="483125"/>
          </a:xfrm>
        </p:grpSpPr>
        <p:sp>
          <p:nvSpPr>
            <p:cNvPr id="1212" name="Google Shape;1212;p7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3" name="Google Shape;1213;p7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5"/>
                                        </p:tgtEl>
                                        <p:attrNameLst>
                                          <p:attrName>style.visibility</p:attrName>
                                        </p:attrNameLst>
                                      </p:cBhvr>
                                      <p:to>
                                        <p:strVal val="visible"/>
                                      </p:to>
                                    </p:set>
                                    <p:anim calcmode="lin" valueType="num">
                                      <p:cBhvr additive="base">
                                        <p:cTn id="7" dur="1000"/>
                                        <p:tgtEl>
                                          <p:spTgt spid="11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8"/>
                                        </p:tgtEl>
                                        <p:attrNameLst>
                                          <p:attrName>style.visibility</p:attrName>
                                        </p:attrNameLst>
                                      </p:cBhvr>
                                      <p:to>
                                        <p:strVal val="visible"/>
                                      </p:to>
                                    </p:set>
                                    <p:animEffect transition="in" filter="fade">
                                      <p:cBhvr>
                                        <p:cTn id="12" dur="1000"/>
                                        <p:tgtEl>
                                          <p:spTgt spid="1188"/>
                                        </p:tgtEl>
                                      </p:cBhvr>
                                    </p:animEffect>
                                  </p:childTnLst>
                                </p:cTn>
                              </p:par>
                              <p:par>
                                <p:cTn id="13" presetID="10" presetClass="entr" presetSubtype="0" fill="hold" nodeType="withEffect">
                                  <p:stCondLst>
                                    <p:cond delay="0"/>
                                  </p:stCondLst>
                                  <p:childTnLst>
                                    <p:set>
                                      <p:cBhvr>
                                        <p:cTn id="14" dur="1" fill="hold">
                                          <p:stCondLst>
                                            <p:cond delay="0"/>
                                          </p:stCondLst>
                                        </p:cTn>
                                        <p:tgtEl>
                                          <p:spTgt spid="1189"/>
                                        </p:tgtEl>
                                        <p:attrNameLst>
                                          <p:attrName>style.visibility</p:attrName>
                                        </p:attrNameLst>
                                      </p:cBhvr>
                                      <p:to>
                                        <p:strVal val="visible"/>
                                      </p:to>
                                    </p:set>
                                    <p:animEffect transition="in" filter="fade">
                                      <p:cBhvr>
                                        <p:cTn id="15" dur="1000"/>
                                        <p:tgtEl>
                                          <p:spTgt spid="11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58"/>
                                        </p:tgtEl>
                                        <p:attrNameLst>
                                          <p:attrName>style.visibility</p:attrName>
                                        </p:attrNameLst>
                                      </p:cBhvr>
                                      <p:to>
                                        <p:strVal val="visible"/>
                                      </p:to>
                                    </p:set>
                                    <p:animEffect transition="in" filter="fade">
                                      <p:cBhvr>
                                        <p:cTn id="20" dur="1000"/>
                                        <p:tgtEl>
                                          <p:spTgt spid="1158"/>
                                        </p:tgtEl>
                                      </p:cBhvr>
                                    </p:animEffect>
                                  </p:childTnLst>
                                </p:cTn>
                              </p:par>
                              <p:par>
                                <p:cTn id="21" presetID="10" presetClass="entr" presetSubtype="0" fill="hold" nodeType="withEffect">
                                  <p:stCondLst>
                                    <p:cond delay="0"/>
                                  </p:stCondLst>
                                  <p:childTnLst>
                                    <p:set>
                                      <p:cBhvr>
                                        <p:cTn id="22" dur="1" fill="hold">
                                          <p:stCondLst>
                                            <p:cond delay="0"/>
                                          </p:stCondLst>
                                        </p:cTn>
                                        <p:tgtEl>
                                          <p:spTgt spid="1171"/>
                                        </p:tgtEl>
                                        <p:attrNameLst>
                                          <p:attrName>style.visibility</p:attrName>
                                        </p:attrNameLst>
                                      </p:cBhvr>
                                      <p:to>
                                        <p:strVal val="visible"/>
                                      </p:to>
                                    </p:set>
                                    <p:animEffect transition="in" filter="fade">
                                      <p:cBhvr>
                                        <p:cTn id="23" dur="1000"/>
                                        <p:tgtEl>
                                          <p:spTgt spid="1171"/>
                                        </p:tgtEl>
                                      </p:cBhvr>
                                    </p:animEffect>
                                  </p:childTnLst>
                                </p:cTn>
                              </p:par>
                              <p:par>
                                <p:cTn id="24" presetID="10" presetClass="entr" presetSubtype="0" fill="hold" nodeType="withEffect">
                                  <p:stCondLst>
                                    <p:cond delay="0"/>
                                  </p:stCondLst>
                                  <p:childTnLst>
                                    <p:set>
                                      <p:cBhvr>
                                        <p:cTn id="25" dur="1" fill="hold">
                                          <p:stCondLst>
                                            <p:cond delay="0"/>
                                          </p:stCondLst>
                                        </p:cTn>
                                        <p:tgtEl>
                                          <p:spTgt spid="1184"/>
                                        </p:tgtEl>
                                        <p:attrNameLst>
                                          <p:attrName>style.visibility</p:attrName>
                                        </p:attrNameLst>
                                      </p:cBhvr>
                                      <p:to>
                                        <p:strVal val="visible"/>
                                      </p:to>
                                    </p:set>
                                    <p:animEffect transition="in" filter="fade">
                                      <p:cBhvr>
                                        <p:cTn id="26" dur="1000"/>
                                        <p:tgtEl>
                                          <p:spTgt spid="1184"/>
                                        </p:tgtEl>
                                      </p:cBhvr>
                                    </p:animEffect>
                                  </p:childTnLst>
                                </p:cTn>
                              </p:par>
                              <p:par>
                                <p:cTn id="27" presetID="10" presetClass="entr" presetSubtype="0" fill="hold" nodeType="withEffect">
                                  <p:stCondLst>
                                    <p:cond delay="0"/>
                                  </p:stCondLst>
                                  <p:childTnLst>
                                    <p:set>
                                      <p:cBhvr>
                                        <p:cTn id="28" dur="1" fill="hold">
                                          <p:stCondLst>
                                            <p:cond delay="0"/>
                                          </p:stCondLst>
                                        </p:cTn>
                                        <p:tgtEl>
                                          <p:spTgt spid="1203"/>
                                        </p:tgtEl>
                                        <p:attrNameLst>
                                          <p:attrName>style.visibility</p:attrName>
                                        </p:attrNameLst>
                                      </p:cBhvr>
                                      <p:to>
                                        <p:strVal val="visible"/>
                                      </p:to>
                                    </p:set>
                                    <p:animEffect transition="in" filter="fade">
                                      <p:cBhvr>
                                        <p:cTn id="29" dur="1000"/>
                                        <p:tgtEl>
                                          <p:spTgt spid="120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54"/>
                                        </p:tgtEl>
                                        <p:attrNameLst>
                                          <p:attrName>style.visibility</p:attrName>
                                        </p:attrNameLst>
                                      </p:cBhvr>
                                      <p:to>
                                        <p:strVal val="visible"/>
                                      </p:to>
                                    </p:set>
                                    <p:animEffect transition="in" filter="fade">
                                      <p:cBhvr>
                                        <p:cTn id="34" dur="1000"/>
                                        <p:tgtEl>
                                          <p:spTgt spid="1154"/>
                                        </p:tgtEl>
                                      </p:cBhvr>
                                    </p:animEffect>
                                  </p:childTnLst>
                                </p:cTn>
                              </p:par>
                              <p:par>
                                <p:cTn id="35" presetID="10" presetClass="entr" presetSubtype="0" fill="hold" nodeType="withEffect">
                                  <p:stCondLst>
                                    <p:cond delay="0"/>
                                  </p:stCondLst>
                                  <p:childTnLst>
                                    <p:set>
                                      <p:cBhvr>
                                        <p:cTn id="36" dur="1" fill="hold">
                                          <p:stCondLst>
                                            <p:cond delay="0"/>
                                          </p:stCondLst>
                                        </p:cTn>
                                        <p:tgtEl>
                                          <p:spTgt spid="1163"/>
                                        </p:tgtEl>
                                        <p:attrNameLst>
                                          <p:attrName>style.visibility</p:attrName>
                                        </p:attrNameLst>
                                      </p:cBhvr>
                                      <p:to>
                                        <p:strVal val="visible"/>
                                      </p:to>
                                    </p:set>
                                    <p:animEffect transition="in" filter="fade">
                                      <p:cBhvr>
                                        <p:cTn id="37" dur="1000"/>
                                        <p:tgtEl>
                                          <p:spTgt spid="1163"/>
                                        </p:tgtEl>
                                      </p:cBhvr>
                                    </p:animEffect>
                                  </p:childTnLst>
                                </p:cTn>
                              </p:par>
                              <p:par>
                                <p:cTn id="38" presetID="10" presetClass="entr" presetSubtype="0" fill="hold" nodeType="withEffect">
                                  <p:stCondLst>
                                    <p:cond delay="0"/>
                                  </p:stCondLst>
                                  <p:childTnLst>
                                    <p:set>
                                      <p:cBhvr>
                                        <p:cTn id="39" dur="1" fill="hold">
                                          <p:stCondLst>
                                            <p:cond delay="0"/>
                                          </p:stCondLst>
                                        </p:cTn>
                                        <p:tgtEl>
                                          <p:spTgt spid="1185"/>
                                        </p:tgtEl>
                                        <p:attrNameLst>
                                          <p:attrName>style.visibility</p:attrName>
                                        </p:attrNameLst>
                                      </p:cBhvr>
                                      <p:to>
                                        <p:strVal val="visible"/>
                                      </p:to>
                                    </p:set>
                                    <p:animEffect transition="in" filter="fade">
                                      <p:cBhvr>
                                        <p:cTn id="40" dur="1000"/>
                                        <p:tgtEl>
                                          <p:spTgt spid="1185"/>
                                        </p:tgtEl>
                                      </p:cBhvr>
                                    </p:animEffect>
                                  </p:childTnLst>
                                </p:cTn>
                              </p:par>
                              <p:par>
                                <p:cTn id="41" presetID="10" presetClass="entr" presetSubtype="0" fill="hold" nodeType="withEffect">
                                  <p:stCondLst>
                                    <p:cond delay="0"/>
                                  </p:stCondLst>
                                  <p:childTnLst>
                                    <p:set>
                                      <p:cBhvr>
                                        <p:cTn id="42" dur="1" fill="hold">
                                          <p:stCondLst>
                                            <p:cond delay="0"/>
                                          </p:stCondLst>
                                        </p:cTn>
                                        <p:tgtEl>
                                          <p:spTgt spid="1204"/>
                                        </p:tgtEl>
                                        <p:attrNameLst>
                                          <p:attrName>style.visibility</p:attrName>
                                        </p:attrNameLst>
                                      </p:cBhvr>
                                      <p:to>
                                        <p:strVal val="visible"/>
                                      </p:to>
                                    </p:set>
                                    <p:animEffect transition="in" filter="fade">
                                      <p:cBhvr>
                                        <p:cTn id="43" dur="1000"/>
                                        <p:tgtEl>
                                          <p:spTgt spid="120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70"/>
                                        </p:tgtEl>
                                        <p:attrNameLst>
                                          <p:attrName>style.visibility</p:attrName>
                                        </p:attrNameLst>
                                      </p:cBhvr>
                                      <p:to>
                                        <p:strVal val="visible"/>
                                      </p:to>
                                    </p:set>
                                    <p:animEffect transition="in" filter="fade">
                                      <p:cBhvr>
                                        <p:cTn id="48" dur="1000"/>
                                        <p:tgtEl>
                                          <p:spTgt spid="1170"/>
                                        </p:tgtEl>
                                      </p:cBhvr>
                                    </p:animEffect>
                                  </p:childTnLst>
                                </p:cTn>
                              </p:par>
                              <p:par>
                                <p:cTn id="49" presetID="10" presetClass="entr" presetSubtype="0" fill="hold" nodeType="withEffect">
                                  <p:stCondLst>
                                    <p:cond delay="0"/>
                                  </p:stCondLst>
                                  <p:childTnLst>
                                    <p:set>
                                      <p:cBhvr>
                                        <p:cTn id="50" dur="1" fill="hold">
                                          <p:stCondLst>
                                            <p:cond delay="0"/>
                                          </p:stCondLst>
                                        </p:cTn>
                                        <p:tgtEl>
                                          <p:spTgt spid="1181"/>
                                        </p:tgtEl>
                                        <p:attrNameLst>
                                          <p:attrName>style.visibility</p:attrName>
                                        </p:attrNameLst>
                                      </p:cBhvr>
                                      <p:to>
                                        <p:strVal val="visible"/>
                                      </p:to>
                                    </p:set>
                                    <p:animEffect transition="in" filter="fade">
                                      <p:cBhvr>
                                        <p:cTn id="51" dur="1000"/>
                                        <p:tgtEl>
                                          <p:spTgt spid="1181"/>
                                        </p:tgtEl>
                                      </p:cBhvr>
                                    </p:animEffect>
                                  </p:childTnLst>
                                </p:cTn>
                              </p:par>
                              <p:par>
                                <p:cTn id="52" presetID="10" presetClass="entr" presetSubtype="0" fill="hold" nodeType="withEffect">
                                  <p:stCondLst>
                                    <p:cond delay="0"/>
                                  </p:stCondLst>
                                  <p:childTnLst>
                                    <p:set>
                                      <p:cBhvr>
                                        <p:cTn id="53" dur="1" fill="hold">
                                          <p:stCondLst>
                                            <p:cond delay="0"/>
                                          </p:stCondLst>
                                        </p:cTn>
                                        <p:tgtEl>
                                          <p:spTgt spid="1187"/>
                                        </p:tgtEl>
                                        <p:attrNameLst>
                                          <p:attrName>style.visibility</p:attrName>
                                        </p:attrNameLst>
                                      </p:cBhvr>
                                      <p:to>
                                        <p:strVal val="visible"/>
                                      </p:to>
                                    </p:set>
                                    <p:animEffect transition="in" filter="fade">
                                      <p:cBhvr>
                                        <p:cTn id="54" dur="1000"/>
                                        <p:tgtEl>
                                          <p:spTgt spid="1187"/>
                                        </p:tgtEl>
                                      </p:cBhvr>
                                    </p:animEffect>
                                  </p:childTnLst>
                                </p:cTn>
                              </p:par>
                              <p:par>
                                <p:cTn id="55" presetID="10" presetClass="entr" presetSubtype="0" fill="hold" nodeType="withEffect">
                                  <p:stCondLst>
                                    <p:cond delay="0"/>
                                  </p:stCondLst>
                                  <p:childTnLst>
                                    <p:set>
                                      <p:cBhvr>
                                        <p:cTn id="56" dur="1" fill="hold">
                                          <p:stCondLst>
                                            <p:cond delay="0"/>
                                          </p:stCondLst>
                                        </p:cTn>
                                        <p:tgtEl>
                                          <p:spTgt spid="1199"/>
                                        </p:tgtEl>
                                        <p:attrNameLst>
                                          <p:attrName>style.visibility</p:attrName>
                                        </p:attrNameLst>
                                      </p:cBhvr>
                                      <p:to>
                                        <p:strVal val="visible"/>
                                      </p:to>
                                    </p:set>
                                    <p:animEffect transition="in" filter="fade">
                                      <p:cBhvr>
                                        <p:cTn id="57" dur="1000"/>
                                        <p:tgtEl>
                                          <p:spTgt spid="119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61"/>
                                        </p:tgtEl>
                                        <p:attrNameLst>
                                          <p:attrName>style.visibility</p:attrName>
                                        </p:attrNameLst>
                                      </p:cBhvr>
                                      <p:to>
                                        <p:strVal val="visible"/>
                                      </p:to>
                                    </p:set>
                                    <p:animEffect transition="in" filter="fade">
                                      <p:cBhvr>
                                        <p:cTn id="62" dur="1000"/>
                                        <p:tgtEl>
                                          <p:spTgt spid="1161"/>
                                        </p:tgtEl>
                                      </p:cBhvr>
                                    </p:animEffect>
                                  </p:childTnLst>
                                </p:cTn>
                              </p:par>
                              <p:par>
                                <p:cTn id="63" presetID="10" presetClass="entr" presetSubtype="0" fill="hold" nodeType="withEffect">
                                  <p:stCondLst>
                                    <p:cond delay="0"/>
                                  </p:stCondLst>
                                  <p:childTnLst>
                                    <p:set>
                                      <p:cBhvr>
                                        <p:cTn id="64" dur="1" fill="hold">
                                          <p:stCondLst>
                                            <p:cond delay="0"/>
                                          </p:stCondLst>
                                        </p:cTn>
                                        <p:tgtEl>
                                          <p:spTgt spid="1169"/>
                                        </p:tgtEl>
                                        <p:attrNameLst>
                                          <p:attrName>style.visibility</p:attrName>
                                        </p:attrNameLst>
                                      </p:cBhvr>
                                      <p:to>
                                        <p:strVal val="visible"/>
                                      </p:to>
                                    </p:set>
                                    <p:animEffect transition="in" filter="fade">
                                      <p:cBhvr>
                                        <p:cTn id="65" dur="1000"/>
                                        <p:tgtEl>
                                          <p:spTgt spid="1169"/>
                                        </p:tgtEl>
                                      </p:cBhvr>
                                    </p:animEffect>
                                  </p:childTnLst>
                                </p:cTn>
                              </p:par>
                              <p:par>
                                <p:cTn id="66" presetID="10" presetClass="entr" presetSubtype="0" fill="hold" nodeType="withEffect">
                                  <p:stCondLst>
                                    <p:cond delay="0"/>
                                  </p:stCondLst>
                                  <p:childTnLst>
                                    <p:set>
                                      <p:cBhvr>
                                        <p:cTn id="67" dur="1" fill="hold">
                                          <p:stCondLst>
                                            <p:cond delay="0"/>
                                          </p:stCondLst>
                                        </p:cTn>
                                        <p:tgtEl>
                                          <p:spTgt spid="1186"/>
                                        </p:tgtEl>
                                        <p:attrNameLst>
                                          <p:attrName>style.visibility</p:attrName>
                                        </p:attrNameLst>
                                      </p:cBhvr>
                                      <p:to>
                                        <p:strVal val="visible"/>
                                      </p:to>
                                    </p:set>
                                    <p:animEffect transition="in" filter="fade">
                                      <p:cBhvr>
                                        <p:cTn id="68" dur="1000"/>
                                        <p:tgtEl>
                                          <p:spTgt spid="1186"/>
                                        </p:tgtEl>
                                      </p:cBhvr>
                                    </p:animEffect>
                                  </p:childTnLst>
                                </p:cTn>
                              </p:par>
                              <p:par>
                                <p:cTn id="69" presetID="10" presetClass="entr" presetSubtype="0" fill="hold" nodeType="withEffect">
                                  <p:stCondLst>
                                    <p:cond delay="0"/>
                                  </p:stCondLst>
                                  <p:childTnLst>
                                    <p:set>
                                      <p:cBhvr>
                                        <p:cTn id="70" dur="1" fill="hold">
                                          <p:stCondLst>
                                            <p:cond delay="0"/>
                                          </p:stCondLst>
                                        </p:cTn>
                                        <p:tgtEl>
                                          <p:spTgt spid="1202"/>
                                        </p:tgtEl>
                                        <p:attrNameLst>
                                          <p:attrName>style.visibility</p:attrName>
                                        </p:attrNameLst>
                                      </p:cBhvr>
                                      <p:to>
                                        <p:strVal val="visible"/>
                                      </p:to>
                                    </p:set>
                                    <p:animEffect transition="in" filter="fade">
                                      <p:cBhvr>
                                        <p:cTn id="71" dur="1000"/>
                                        <p:tgtEl>
                                          <p:spTgt spid="120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56"/>
                                        </p:tgtEl>
                                        <p:attrNameLst>
                                          <p:attrName>style.visibility</p:attrName>
                                        </p:attrNameLst>
                                      </p:cBhvr>
                                      <p:to>
                                        <p:strVal val="visible"/>
                                      </p:to>
                                    </p:set>
                                    <p:animEffect transition="in" filter="fade">
                                      <p:cBhvr>
                                        <p:cTn id="76" dur="1000"/>
                                        <p:tgtEl>
                                          <p:spTgt spid="1156"/>
                                        </p:tgtEl>
                                      </p:cBhvr>
                                    </p:animEffect>
                                  </p:childTnLst>
                                </p:cTn>
                              </p:par>
                              <p:par>
                                <p:cTn id="77" presetID="10" presetClass="entr" presetSubtype="0" fill="hold" nodeType="withEffect">
                                  <p:stCondLst>
                                    <p:cond delay="0"/>
                                  </p:stCondLst>
                                  <p:childTnLst>
                                    <p:set>
                                      <p:cBhvr>
                                        <p:cTn id="78" dur="1" fill="hold">
                                          <p:stCondLst>
                                            <p:cond delay="0"/>
                                          </p:stCondLst>
                                        </p:cTn>
                                        <p:tgtEl>
                                          <p:spTgt spid="1167"/>
                                        </p:tgtEl>
                                        <p:attrNameLst>
                                          <p:attrName>style.visibility</p:attrName>
                                        </p:attrNameLst>
                                      </p:cBhvr>
                                      <p:to>
                                        <p:strVal val="visible"/>
                                      </p:to>
                                    </p:set>
                                    <p:animEffect transition="in" filter="fade">
                                      <p:cBhvr>
                                        <p:cTn id="79" dur="1000"/>
                                        <p:tgtEl>
                                          <p:spTgt spid="1167"/>
                                        </p:tgtEl>
                                      </p:cBhvr>
                                    </p:animEffect>
                                  </p:childTnLst>
                                </p:cTn>
                              </p:par>
                              <p:par>
                                <p:cTn id="80" presetID="10" presetClass="entr" presetSubtype="0" fill="hold" nodeType="withEffect">
                                  <p:stCondLst>
                                    <p:cond delay="0"/>
                                  </p:stCondLst>
                                  <p:childTnLst>
                                    <p:set>
                                      <p:cBhvr>
                                        <p:cTn id="81" dur="1" fill="hold">
                                          <p:stCondLst>
                                            <p:cond delay="0"/>
                                          </p:stCondLst>
                                        </p:cTn>
                                        <p:tgtEl>
                                          <p:spTgt spid="1178"/>
                                        </p:tgtEl>
                                        <p:attrNameLst>
                                          <p:attrName>style.visibility</p:attrName>
                                        </p:attrNameLst>
                                      </p:cBhvr>
                                      <p:to>
                                        <p:strVal val="visible"/>
                                      </p:to>
                                    </p:set>
                                    <p:animEffect transition="in" filter="fade">
                                      <p:cBhvr>
                                        <p:cTn id="82" dur="1000"/>
                                        <p:tgtEl>
                                          <p:spTgt spid="1178"/>
                                        </p:tgtEl>
                                      </p:cBhvr>
                                    </p:animEffect>
                                  </p:childTnLst>
                                </p:cTn>
                              </p:par>
                              <p:par>
                                <p:cTn id="83" presetID="10" presetClass="entr" presetSubtype="0" fill="hold" nodeType="withEffect">
                                  <p:stCondLst>
                                    <p:cond delay="0"/>
                                  </p:stCondLst>
                                  <p:childTnLst>
                                    <p:set>
                                      <p:cBhvr>
                                        <p:cTn id="84" dur="1" fill="hold">
                                          <p:stCondLst>
                                            <p:cond delay="0"/>
                                          </p:stCondLst>
                                        </p:cTn>
                                        <p:tgtEl>
                                          <p:spTgt spid="1183"/>
                                        </p:tgtEl>
                                        <p:attrNameLst>
                                          <p:attrName>style.visibility</p:attrName>
                                        </p:attrNameLst>
                                      </p:cBhvr>
                                      <p:to>
                                        <p:strVal val="visible"/>
                                      </p:to>
                                    </p:set>
                                    <p:animEffect transition="in" filter="fade">
                                      <p:cBhvr>
                                        <p:cTn id="85" dur="1000"/>
                                        <p:tgtEl>
                                          <p:spTgt spid="1183"/>
                                        </p:tgtEl>
                                      </p:cBhvr>
                                    </p:animEffect>
                                  </p:childTnLst>
                                </p:cTn>
                              </p:par>
                              <p:par>
                                <p:cTn id="86" presetID="10" presetClass="entr" presetSubtype="0" fill="hold" nodeType="withEffect">
                                  <p:stCondLst>
                                    <p:cond delay="0"/>
                                  </p:stCondLst>
                                  <p:childTnLst>
                                    <p:set>
                                      <p:cBhvr>
                                        <p:cTn id="87" dur="1" fill="hold">
                                          <p:stCondLst>
                                            <p:cond delay="0"/>
                                          </p:stCondLst>
                                        </p:cTn>
                                        <p:tgtEl>
                                          <p:spTgt spid="1208"/>
                                        </p:tgtEl>
                                        <p:attrNameLst>
                                          <p:attrName>style.visibility</p:attrName>
                                        </p:attrNameLst>
                                      </p:cBhvr>
                                      <p:to>
                                        <p:strVal val="visible"/>
                                      </p:to>
                                    </p:set>
                                    <p:animEffect transition="in" filter="fade">
                                      <p:cBhvr>
                                        <p:cTn id="88" dur="1000"/>
                                        <p:tgtEl>
                                          <p:spTgt spid="120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152"/>
                                        </p:tgtEl>
                                        <p:attrNameLst>
                                          <p:attrName>style.visibility</p:attrName>
                                        </p:attrNameLst>
                                      </p:cBhvr>
                                      <p:to>
                                        <p:strVal val="visible"/>
                                      </p:to>
                                    </p:set>
                                    <p:animEffect transition="in" filter="fade">
                                      <p:cBhvr>
                                        <p:cTn id="93" dur="1000"/>
                                        <p:tgtEl>
                                          <p:spTgt spid="1152"/>
                                        </p:tgtEl>
                                      </p:cBhvr>
                                    </p:animEffect>
                                  </p:childTnLst>
                                </p:cTn>
                              </p:par>
                              <p:par>
                                <p:cTn id="94" presetID="10" presetClass="entr" presetSubtype="0" fill="hold" nodeType="withEffect">
                                  <p:stCondLst>
                                    <p:cond delay="0"/>
                                  </p:stCondLst>
                                  <p:childTnLst>
                                    <p:set>
                                      <p:cBhvr>
                                        <p:cTn id="95" dur="1" fill="hold">
                                          <p:stCondLst>
                                            <p:cond delay="0"/>
                                          </p:stCondLst>
                                        </p:cTn>
                                        <p:tgtEl>
                                          <p:spTgt spid="1165"/>
                                        </p:tgtEl>
                                        <p:attrNameLst>
                                          <p:attrName>style.visibility</p:attrName>
                                        </p:attrNameLst>
                                      </p:cBhvr>
                                      <p:to>
                                        <p:strVal val="visible"/>
                                      </p:to>
                                    </p:set>
                                    <p:animEffect transition="in" filter="fade">
                                      <p:cBhvr>
                                        <p:cTn id="96" dur="1000"/>
                                        <p:tgtEl>
                                          <p:spTgt spid="1165"/>
                                        </p:tgtEl>
                                      </p:cBhvr>
                                    </p:animEffect>
                                  </p:childTnLst>
                                </p:cTn>
                              </p:par>
                              <p:par>
                                <p:cTn id="97" presetID="10" presetClass="entr" presetSubtype="0" fill="hold" nodeType="withEffect">
                                  <p:stCondLst>
                                    <p:cond delay="0"/>
                                  </p:stCondLst>
                                  <p:childTnLst>
                                    <p:set>
                                      <p:cBhvr>
                                        <p:cTn id="98" dur="1" fill="hold">
                                          <p:stCondLst>
                                            <p:cond delay="0"/>
                                          </p:stCondLst>
                                        </p:cTn>
                                        <p:tgtEl>
                                          <p:spTgt spid="1182"/>
                                        </p:tgtEl>
                                        <p:attrNameLst>
                                          <p:attrName>style.visibility</p:attrName>
                                        </p:attrNameLst>
                                      </p:cBhvr>
                                      <p:to>
                                        <p:strVal val="visible"/>
                                      </p:to>
                                    </p:set>
                                    <p:animEffect transition="in" filter="fade">
                                      <p:cBhvr>
                                        <p:cTn id="99" dur="1000"/>
                                        <p:tgtEl>
                                          <p:spTgt spid="1182"/>
                                        </p:tgtEl>
                                      </p:cBhvr>
                                    </p:animEffect>
                                  </p:childTnLst>
                                </p:cTn>
                              </p:par>
                              <p:par>
                                <p:cTn id="100" presetID="10" presetClass="entr" presetSubtype="0" fill="hold" nodeType="withEffect">
                                  <p:stCondLst>
                                    <p:cond delay="0"/>
                                  </p:stCondLst>
                                  <p:childTnLst>
                                    <p:set>
                                      <p:cBhvr>
                                        <p:cTn id="101" dur="1" fill="hold">
                                          <p:stCondLst>
                                            <p:cond delay="0"/>
                                          </p:stCondLst>
                                        </p:cTn>
                                        <p:tgtEl>
                                          <p:spTgt spid="1211"/>
                                        </p:tgtEl>
                                        <p:attrNameLst>
                                          <p:attrName>style.visibility</p:attrName>
                                        </p:attrNameLst>
                                      </p:cBhvr>
                                      <p:to>
                                        <p:strVal val="visible"/>
                                      </p:to>
                                    </p:set>
                                    <p:animEffect transition="in" filter="fade">
                                      <p:cBhvr>
                                        <p:cTn id="102" dur="1000"/>
                                        <p:tgtEl>
                                          <p:spTgt spid="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7"/>
          <p:cNvSpPr txBox="1">
            <a:spLocks noGrp="1"/>
          </p:cNvSpPr>
          <p:nvPr>
            <p:ph type="title" idx="2"/>
          </p:nvPr>
        </p:nvSpPr>
        <p:spPr>
          <a:xfrm>
            <a:off x="2307300" y="1063398"/>
            <a:ext cx="4529400" cy="16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577" name="Google Shape;577;p57"/>
          <p:cNvSpPr txBox="1">
            <a:spLocks noGrp="1"/>
          </p:cNvSpPr>
          <p:nvPr>
            <p:ph type="title"/>
          </p:nvPr>
        </p:nvSpPr>
        <p:spPr>
          <a:xfrm>
            <a:off x="601558" y="2735329"/>
            <a:ext cx="7940883" cy="7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UPSCALING</a:t>
            </a:r>
            <a:endParaRPr dirty="0"/>
          </a:p>
        </p:txBody>
      </p:sp>
    </p:spTree>
    <p:extLst>
      <p:ext uri="{BB962C8B-B14F-4D97-AF65-F5344CB8AC3E}">
        <p14:creationId xmlns:p14="http://schemas.microsoft.com/office/powerpoint/2010/main" val="385464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1000"/>
                                        <p:tgtEl>
                                          <p:spTgt spid="5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7"/>
                                        </p:tgtEl>
                                        <p:attrNameLst>
                                          <p:attrName>style.visibility</p:attrName>
                                        </p:attrNameLst>
                                      </p:cBhvr>
                                      <p:to>
                                        <p:strVal val="visible"/>
                                      </p:to>
                                    </p:set>
                                    <p:animEffect transition="in" filter="fade">
                                      <p:cBhvr>
                                        <p:cTn id="12" dur="10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62"/>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Upscaling Potential</a:t>
            </a:r>
            <a:endParaRPr dirty="0"/>
          </a:p>
        </p:txBody>
      </p:sp>
      <p:sp>
        <p:nvSpPr>
          <p:cNvPr id="763" name="Google Shape;763;p62"/>
          <p:cNvSpPr/>
          <p:nvPr/>
        </p:nvSpPr>
        <p:spPr>
          <a:xfrm>
            <a:off x="3269150" y="1529586"/>
            <a:ext cx="2605800" cy="26067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2"/>
          <p:cNvSpPr/>
          <p:nvPr/>
        </p:nvSpPr>
        <p:spPr>
          <a:xfrm>
            <a:off x="3734500" y="1995080"/>
            <a:ext cx="1675200" cy="16755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4143200" y="2404050"/>
            <a:ext cx="857700" cy="8577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700" dirty="0">
              <a:solidFill>
                <a:srgbClr val="FFFFFF"/>
              </a:solidFill>
            </a:endParaRPr>
          </a:p>
        </p:txBody>
      </p:sp>
      <p:sp>
        <p:nvSpPr>
          <p:cNvPr id="766" name="Google Shape;766;p62"/>
          <p:cNvSpPr txBox="1"/>
          <p:nvPr/>
        </p:nvSpPr>
        <p:spPr>
          <a:xfrm>
            <a:off x="563360" y="1822452"/>
            <a:ext cx="2365699" cy="765000"/>
          </a:xfrm>
          <a:prstGeom prst="rect">
            <a:avLst/>
          </a:prstGeom>
          <a:noFill/>
          <a:ln>
            <a:noFill/>
          </a:ln>
        </p:spPr>
        <p:txBody>
          <a:bodyPr spcFirstLastPara="1" wrap="square" lIns="91425" tIns="91425" rIns="91425" bIns="91425" anchor="t" anchorCtr="0">
            <a:noAutofit/>
          </a:bodyPr>
          <a:lstStyle/>
          <a:p>
            <a:pPr lvl="0"/>
            <a:r>
              <a:rPr lang="en-US" sz="1200" dirty="0">
                <a:latin typeface="Open Sans"/>
                <a:ea typeface="Open Sans"/>
                <a:cs typeface="Open Sans"/>
                <a:sym typeface="Open Sans"/>
              </a:rPr>
              <a:t>Efficient use of this tech, opens avenues for new age standard products in rescue operations, by making this the new standard. </a:t>
            </a:r>
            <a:endParaRPr sz="1200" dirty="0">
              <a:latin typeface="Open Sans"/>
              <a:ea typeface="Open Sans"/>
              <a:cs typeface="Open Sans"/>
              <a:sym typeface="Open Sans"/>
            </a:endParaRPr>
          </a:p>
        </p:txBody>
      </p:sp>
      <p:sp>
        <p:nvSpPr>
          <p:cNvPr id="767" name="Google Shape;767;p62"/>
          <p:cNvSpPr txBox="1"/>
          <p:nvPr/>
        </p:nvSpPr>
        <p:spPr>
          <a:xfrm>
            <a:off x="556760" y="1557594"/>
            <a:ext cx="2659024" cy="354600"/>
          </a:xfrm>
          <a:prstGeom prst="rect">
            <a:avLst/>
          </a:prstGeom>
          <a:noFill/>
          <a:ln>
            <a:noFill/>
          </a:ln>
        </p:spPr>
        <p:txBody>
          <a:bodyPr spcFirstLastPara="1" wrap="square" lIns="91425" tIns="91425" rIns="91425" bIns="91425" anchor="t" anchorCtr="0">
            <a:noAutofit/>
          </a:bodyPr>
          <a:lstStyle/>
          <a:p>
            <a:pPr lvl="0"/>
            <a:r>
              <a:rPr lang="en-IN" sz="1600" b="1" dirty="0">
                <a:solidFill>
                  <a:schemeClr val="lt2"/>
                </a:solidFill>
                <a:latin typeface="Open Sans"/>
                <a:ea typeface="Open Sans"/>
                <a:cs typeface="Open Sans"/>
                <a:sym typeface="Open Sans"/>
              </a:rPr>
              <a:t>New Equipment</a:t>
            </a:r>
            <a:endParaRPr sz="1600" b="1" dirty="0">
              <a:solidFill>
                <a:schemeClr val="lt2"/>
              </a:solidFill>
              <a:latin typeface="Open Sans"/>
              <a:ea typeface="Open Sans"/>
              <a:cs typeface="Open Sans"/>
              <a:sym typeface="Open Sans"/>
            </a:endParaRPr>
          </a:p>
        </p:txBody>
      </p:sp>
      <p:grpSp>
        <p:nvGrpSpPr>
          <p:cNvPr id="768" name="Google Shape;768;p62"/>
          <p:cNvGrpSpPr/>
          <p:nvPr/>
        </p:nvGrpSpPr>
        <p:grpSpPr>
          <a:xfrm>
            <a:off x="2709700" y="1683465"/>
            <a:ext cx="1001690" cy="659919"/>
            <a:chOff x="2709700" y="1683465"/>
            <a:chExt cx="1001690" cy="659919"/>
          </a:xfrm>
        </p:grpSpPr>
        <p:cxnSp>
          <p:nvCxnSpPr>
            <p:cNvPr id="769" name="Google Shape;769;p62"/>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sp>
          <p:nvSpPr>
            <p:cNvPr id="770" name="Google Shape;770;p62"/>
            <p:cNvSpPr/>
            <p:nvPr/>
          </p:nvSpPr>
          <p:spPr>
            <a:xfrm>
              <a:off x="3045629" y="1683465"/>
              <a:ext cx="665761" cy="65991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62"/>
            <p:cNvGrpSpPr/>
            <p:nvPr/>
          </p:nvGrpSpPr>
          <p:grpSpPr>
            <a:xfrm>
              <a:off x="3232223" y="1876272"/>
              <a:ext cx="292586" cy="274318"/>
              <a:chOff x="3857225" y="238125"/>
              <a:chExt cx="500575" cy="483125"/>
            </a:xfrm>
          </p:grpSpPr>
          <p:sp>
            <p:nvSpPr>
              <p:cNvPr id="772" name="Google Shape;772;p62"/>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 name="Google Shape;773;p62"/>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62"/>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5" name="Google Shape;775;p62"/>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6" name="Google Shape;776;p62"/>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62"/>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62"/>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779" name="Google Shape;779;p62"/>
          <p:cNvGrpSpPr/>
          <p:nvPr/>
        </p:nvGrpSpPr>
        <p:grpSpPr>
          <a:xfrm>
            <a:off x="5431931" y="3324426"/>
            <a:ext cx="3208874" cy="1118948"/>
            <a:chOff x="5431931" y="3324426"/>
            <a:chExt cx="3208874" cy="1118948"/>
          </a:xfrm>
        </p:grpSpPr>
        <p:sp>
          <p:nvSpPr>
            <p:cNvPr id="780" name="Google Shape;780;p62"/>
            <p:cNvSpPr txBox="1"/>
            <p:nvPr/>
          </p:nvSpPr>
          <p:spPr>
            <a:xfrm>
              <a:off x="6756205" y="3425269"/>
              <a:ext cx="1884600" cy="35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accent6"/>
                  </a:solidFill>
                  <a:latin typeface="Open Sans"/>
                  <a:ea typeface="Open Sans"/>
                  <a:cs typeface="Open Sans"/>
                  <a:sym typeface="Open Sans"/>
                </a:rPr>
                <a:t>Cost Reduction</a:t>
              </a:r>
              <a:endParaRPr sz="1600" b="1" dirty="0">
                <a:solidFill>
                  <a:schemeClr val="accent6"/>
                </a:solidFill>
                <a:latin typeface="Open Sans"/>
                <a:ea typeface="Open Sans"/>
                <a:cs typeface="Open Sans"/>
                <a:sym typeface="Open Sans"/>
              </a:endParaRPr>
            </a:p>
          </p:txBody>
        </p:sp>
        <p:sp>
          <p:nvSpPr>
            <p:cNvPr id="781" name="Google Shape;781;p62"/>
            <p:cNvSpPr txBox="1"/>
            <p:nvPr/>
          </p:nvSpPr>
          <p:spPr>
            <a:xfrm>
              <a:off x="6279672" y="3678374"/>
              <a:ext cx="2361133" cy="76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Open Sans"/>
                  <a:ea typeface="Open Sans"/>
                  <a:cs typeface="Open Sans"/>
                  <a:sym typeface="Open Sans"/>
                </a:rPr>
                <a:t>By making use of technologies like 3D printing and efficient design processes, we aim to minimize cost, all while upholding product usability.</a:t>
              </a:r>
              <a:endParaRPr sz="1200" dirty="0">
                <a:latin typeface="Open Sans"/>
                <a:ea typeface="Open Sans"/>
                <a:cs typeface="Open Sans"/>
                <a:sym typeface="Open Sans"/>
              </a:endParaRPr>
            </a:p>
          </p:txBody>
        </p:sp>
        <p:grpSp>
          <p:nvGrpSpPr>
            <p:cNvPr id="782" name="Google Shape;782;p62"/>
            <p:cNvGrpSpPr/>
            <p:nvPr/>
          </p:nvGrpSpPr>
          <p:grpSpPr>
            <a:xfrm>
              <a:off x="5431931" y="3324426"/>
              <a:ext cx="1010269" cy="658403"/>
              <a:chOff x="5431931" y="3324426"/>
              <a:chExt cx="1010269" cy="658403"/>
            </a:xfrm>
          </p:grpSpPr>
          <p:cxnSp>
            <p:nvCxnSpPr>
              <p:cNvPr id="783" name="Google Shape;783;p62"/>
              <p:cNvCxnSpPr/>
              <p:nvPr/>
            </p:nvCxnSpPr>
            <p:spPr>
              <a:xfrm rot="10800000">
                <a:off x="6078900" y="3648475"/>
                <a:ext cx="363300" cy="0"/>
              </a:xfrm>
              <a:prstGeom prst="straightConnector1">
                <a:avLst/>
              </a:prstGeom>
              <a:noFill/>
              <a:ln w="9525" cap="flat" cmpd="sng">
                <a:solidFill>
                  <a:schemeClr val="dk1"/>
                </a:solidFill>
                <a:prstDash val="solid"/>
                <a:round/>
                <a:headEnd type="oval" w="med" len="med"/>
                <a:tailEnd type="none" w="med" len="med"/>
              </a:ln>
            </p:spPr>
          </p:cxnSp>
          <p:sp>
            <p:nvSpPr>
              <p:cNvPr id="784" name="Google Shape;784;p62"/>
              <p:cNvSpPr/>
              <p:nvPr/>
            </p:nvSpPr>
            <p:spPr>
              <a:xfrm>
                <a:off x="5431931" y="3324426"/>
                <a:ext cx="667504" cy="658403"/>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62"/>
              <p:cNvGrpSpPr/>
              <p:nvPr/>
            </p:nvGrpSpPr>
            <p:grpSpPr>
              <a:xfrm>
                <a:off x="5612168" y="3516466"/>
                <a:ext cx="320046" cy="274318"/>
                <a:chOff x="889275" y="861850"/>
                <a:chExt cx="487950" cy="424575"/>
              </a:xfrm>
            </p:grpSpPr>
            <p:sp>
              <p:nvSpPr>
                <p:cNvPr id="786" name="Google Shape;786;p62"/>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7" name="Google Shape;787;p62"/>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8" name="Google Shape;788;p62"/>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9" name="Google Shape;789;p62"/>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790" name="Google Shape;790;p62"/>
          <p:cNvGrpSpPr/>
          <p:nvPr/>
        </p:nvGrpSpPr>
        <p:grpSpPr>
          <a:xfrm>
            <a:off x="503195" y="3205696"/>
            <a:ext cx="3209072" cy="1018717"/>
            <a:chOff x="503195" y="3205696"/>
            <a:chExt cx="3209072" cy="1018717"/>
          </a:xfrm>
        </p:grpSpPr>
        <p:sp>
          <p:nvSpPr>
            <p:cNvPr id="791" name="Google Shape;791;p62"/>
            <p:cNvSpPr txBox="1"/>
            <p:nvPr/>
          </p:nvSpPr>
          <p:spPr>
            <a:xfrm>
              <a:off x="503195" y="3205696"/>
              <a:ext cx="18846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accent4"/>
                  </a:solidFill>
                  <a:latin typeface="Open Sans"/>
                  <a:ea typeface="Open Sans"/>
                  <a:cs typeface="Open Sans"/>
                  <a:sym typeface="Open Sans"/>
                </a:rPr>
                <a:t>Remote Reckon</a:t>
              </a:r>
              <a:endParaRPr sz="1600" b="1" dirty="0">
                <a:solidFill>
                  <a:schemeClr val="accent4"/>
                </a:solidFill>
                <a:latin typeface="Open Sans"/>
                <a:ea typeface="Open Sans"/>
                <a:cs typeface="Open Sans"/>
                <a:sym typeface="Open Sans"/>
              </a:endParaRPr>
            </a:p>
          </p:txBody>
        </p:sp>
        <p:sp>
          <p:nvSpPr>
            <p:cNvPr id="792" name="Google Shape;792;p62"/>
            <p:cNvSpPr txBox="1"/>
            <p:nvPr/>
          </p:nvSpPr>
          <p:spPr>
            <a:xfrm>
              <a:off x="519257" y="3459413"/>
              <a:ext cx="2606438"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Open Sans"/>
                  <a:ea typeface="Open Sans"/>
                  <a:cs typeface="Open Sans"/>
                  <a:sym typeface="Open Sans"/>
                </a:rPr>
                <a:t>In cases if wildfires and fires </a:t>
              </a:r>
            </a:p>
            <a:p>
              <a:pPr marL="0" lvl="0" indent="0" algn="l" rtl="0">
                <a:spcBef>
                  <a:spcPts val="0"/>
                </a:spcBef>
                <a:spcAft>
                  <a:spcPts val="0"/>
                </a:spcAft>
                <a:buNone/>
              </a:pPr>
              <a:r>
                <a:rPr lang="en-US" sz="1200" dirty="0">
                  <a:latin typeface="Open Sans"/>
                  <a:ea typeface="Open Sans"/>
                  <a:cs typeface="Open Sans"/>
                  <a:sym typeface="Open Sans"/>
                </a:rPr>
                <a:t>In industries, where manned missions are risky, remote reckon will be greatly aided by a dehazed video stream.</a:t>
              </a:r>
              <a:endParaRPr sz="1200" dirty="0">
                <a:latin typeface="Open Sans"/>
                <a:ea typeface="Open Sans"/>
                <a:cs typeface="Open Sans"/>
                <a:sym typeface="Open Sans"/>
              </a:endParaRPr>
            </a:p>
          </p:txBody>
        </p:sp>
        <p:grpSp>
          <p:nvGrpSpPr>
            <p:cNvPr id="793" name="Google Shape;793;p62"/>
            <p:cNvGrpSpPr/>
            <p:nvPr/>
          </p:nvGrpSpPr>
          <p:grpSpPr>
            <a:xfrm>
              <a:off x="2709700" y="3324426"/>
              <a:ext cx="1002567" cy="658403"/>
              <a:chOff x="2709700" y="3324426"/>
              <a:chExt cx="1002567" cy="658403"/>
            </a:xfrm>
          </p:grpSpPr>
          <p:cxnSp>
            <p:nvCxnSpPr>
              <p:cNvPr id="794" name="Google Shape;794;p62"/>
              <p:cNvCxnSpPr/>
              <p:nvPr/>
            </p:nvCxnSpPr>
            <p:spPr>
              <a:xfrm rot="10800000">
                <a:off x="2709700" y="3652325"/>
                <a:ext cx="489900" cy="0"/>
              </a:xfrm>
              <a:prstGeom prst="straightConnector1">
                <a:avLst/>
              </a:prstGeom>
              <a:noFill/>
              <a:ln w="9525" cap="flat" cmpd="sng">
                <a:solidFill>
                  <a:schemeClr val="accent4"/>
                </a:solidFill>
                <a:prstDash val="solid"/>
                <a:round/>
                <a:headEnd type="none" w="med" len="med"/>
                <a:tailEnd type="oval" w="med" len="med"/>
              </a:ln>
            </p:spPr>
          </p:cxnSp>
          <p:sp>
            <p:nvSpPr>
              <p:cNvPr id="795" name="Google Shape;795;p62"/>
              <p:cNvSpPr/>
              <p:nvPr/>
            </p:nvSpPr>
            <p:spPr>
              <a:xfrm>
                <a:off x="3044755" y="3324426"/>
                <a:ext cx="667512" cy="658403"/>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62"/>
              <p:cNvGrpSpPr/>
              <p:nvPr/>
            </p:nvGrpSpPr>
            <p:grpSpPr>
              <a:xfrm>
                <a:off x="3241369" y="3513906"/>
                <a:ext cx="274296" cy="274333"/>
                <a:chOff x="890400" y="4399350"/>
                <a:chExt cx="486600" cy="483150"/>
              </a:xfrm>
            </p:grpSpPr>
            <p:sp>
              <p:nvSpPr>
                <p:cNvPr id="797" name="Google Shape;797;p6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8" name="Google Shape;798;p6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6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800" name="Google Shape;800;p62"/>
          <p:cNvGrpSpPr/>
          <p:nvPr/>
        </p:nvGrpSpPr>
        <p:grpSpPr>
          <a:xfrm>
            <a:off x="5434606" y="1684254"/>
            <a:ext cx="3210777" cy="1108307"/>
            <a:chOff x="5434606" y="1684254"/>
            <a:chExt cx="3210777" cy="1108307"/>
          </a:xfrm>
        </p:grpSpPr>
        <p:sp>
          <p:nvSpPr>
            <p:cNvPr id="801" name="Google Shape;801;p62"/>
            <p:cNvSpPr txBox="1"/>
            <p:nvPr/>
          </p:nvSpPr>
          <p:spPr>
            <a:xfrm>
              <a:off x="6760783" y="1774615"/>
              <a:ext cx="1884600" cy="35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accent2"/>
                  </a:solidFill>
                  <a:latin typeface="Open Sans"/>
                  <a:ea typeface="Open Sans"/>
                  <a:cs typeface="Open Sans"/>
                  <a:sym typeface="Open Sans"/>
                </a:rPr>
                <a:t>Ease of Use</a:t>
              </a:r>
              <a:endParaRPr sz="1600" b="1" dirty="0">
                <a:solidFill>
                  <a:schemeClr val="accent2"/>
                </a:solidFill>
                <a:latin typeface="Open Sans"/>
                <a:ea typeface="Open Sans"/>
                <a:cs typeface="Open Sans"/>
                <a:sym typeface="Open Sans"/>
              </a:endParaRPr>
            </a:p>
          </p:txBody>
        </p:sp>
        <p:sp>
          <p:nvSpPr>
            <p:cNvPr id="802" name="Google Shape;802;p62"/>
            <p:cNvSpPr txBox="1"/>
            <p:nvPr/>
          </p:nvSpPr>
          <p:spPr>
            <a:xfrm>
              <a:off x="5897742" y="2027561"/>
              <a:ext cx="2747641" cy="76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Open Sans"/>
                  <a:ea typeface="Open Sans"/>
                  <a:cs typeface="Open Sans"/>
                  <a:sym typeface="Open Sans"/>
                </a:rPr>
                <a:t>While we aim to develop a working prototype currently, future upscaling potential for this product is greatly dictated by lightweight and minimally invasive equipment.</a:t>
              </a:r>
            </a:p>
          </p:txBody>
        </p:sp>
        <p:grpSp>
          <p:nvGrpSpPr>
            <p:cNvPr id="803" name="Google Shape;803;p62"/>
            <p:cNvGrpSpPr/>
            <p:nvPr/>
          </p:nvGrpSpPr>
          <p:grpSpPr>
            <a:xfrm>
              <a:off x="5434606" y="1684254"/>
              <a:ext cx="1007594" cy="658335"/>
              <a:chOff x="5434606" y="1684254"/>
              <a:chExt cx="1007594" cy="658335"/>
            </a:xfrm>
          </p:grpSpPr>
          <p:cxnSp>
            <p:nvCxnSpPr>
              <p:cNvPr id="804" name="Google Shape;804;p62"/>
              <p:cNvCxnSpPr/>
              <p:nvPr/>
            </p:nvCxnSpPr>
            <p:spPr>
              <a:xfrm rot="10800000">
                <a:off x="5952300" y="2013425"/>
                <a:ext cx="489900" cy="0"/>
              </a:xfrm>
              <a:prstGeom prst="straightConnector1">
                <a:avLst/>
              </a:prstGeom>
              <a:noFill/>
              <a:ln w="9525" cap="flat" cmpd="sng">
                <a:solidFill>
                  <a:schemeClr val="accent2"/>
                </a:solidFill>
                <a:prstDash val="solid"/>
                <a:round/>
                <a:headEnd type="oval" w="med" len="med"/>
                <a:tailEnd type="none" w="med" len="med"/>
              </a:ln>
            </p:spPr>
          </p:cxnSp>
          <p:sp>
            <p:nvSpPr>
              <p:cNvPr id="805" name="Google Shape;805;p62"/>
              <p:cNvSpPr/>
              <p:nvPr/>
            </p:nvSpPr>
            <p:spPr>
              <a:xfrm>
                <a:off x="5434606" y="1684254"/>
                <a:ext cx="667504" cy="658335"/>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62"/>
              <p:cNvGrpSpPr/>
              <p:nvPr/>
            </p:nvGrpSpPr>
            <p:grpSpPr>
              <a:xfrm>
                <a:off x="5630453" y="1876269"/>
                <a:ext cx="283476" cy="274304"/>
                <a:chOff x="2079300" y="4399325"/>
                <a:chExt cx="489850" cy="483100"/>
              </a:xfrm>
            </p:grpSpPr>
            <p:sp>
              <p:nvSpPr>
                <p:cNvPr id="807" name="Google Shape;807;p62"/>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62"/>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Tree>
    <p:extLst>
      <p:ext uri="{BB962C8B-B14F-4D97-AF65-F5344CB8AC3E}">
        <p14:creationId xmlns:p14="http://schemas.microsoft.com/office/powerpoint/2010/main" val="28847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62"/>
                                        </p:tgtEl>
                                        <p:attrNameLst>
                                          <p:attrName>style.visibility</p:attrName>
                                        </p:attrNameLst>
                                      </p:cBhvr>
                                      <p:to>
                                        <p:strVal val="visible"/>
                                      </p:to>
                                    </p:set>
                                    <p:anim calcmode="lin" valueType="num">
                                      <p:cBhvr additive="base">
                                        <p:cTn id="7" dur="1000"/>
                                        <p:tgtEl>
                                          <p:spTgt spid="7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3"/>
                                        </p:tgtEl>
                                        <p:attrNameLst>
                                          <p:attrName>style.visibility</p:attrName>
                                        </p:attrNameLst>
                                      </p:cBhvr>
                                      <p:to>
                                        <p:strVal val="visible"/>
                                      </p:to>
                                    </p:set>
                                    <p:animEffect transition="in" filter="fade">
                                      <p:cBhvr>
                                        <p:cTn id="12" dur="1000"/>
                                        <p:tgtEl>
                                          <p:spTgt spid="763"/>
                                        </p:tgtEl>
                                      </p:cBhvr>
                                    </p:animEffect>
                                  </p:childTnLst>
                                </p:cTn>
                              </p:par>
                              <p:par>
                                <p:cTn id="13" presetID="10" presetClass="entr" presetSubtype="0" fill="hold" nodeType="with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fade">
                                      <p:cBhvr>
                                        <p:cTn id="15" dur="1000"/>
                                        <p:tgtEl>
                                          <p:spTgt spid="764"/>
                                        </p:tgtEl>
                                      </p:cBhvr>
                                    </p:animEffect>
                                  </p:childTnLst>
                                </p:cTn>
                              </p:par>
                              <p:par>
                                <p:cTn id="16" presetID="10" presetClass="entr" presetSubtype="0" fill="hold" nodeType="withEffect">
                                  <p:stCondLst>
                                    <p:cond delay="0"/>
                                  </p:stCondLst>
                                  <p:childTnLst>
                                    <p:set>
                                      <p:cBhvr>
                                        <p:cTn id="17" dur="1" fill="hold">
                                          <p:stCondLst>
                                            <p:cond delay="0"/>
                                          </p:stCondLst>
                                        </p:cTn>
                                        <p:tgtEl>
                                          <p:spTgt spid="765"/>
                                        </p:tgtEl>
                                        <p:attrNameLst>
                                          <p:attrName>style.visibility</p:attrName>
                                        </p:attrNameLst>
                                      </p:cBhvr>
                                      <p:to>
                                        <p:strVal val="visible"/>
                                      </p:to>
                                    </p:set>
                                    <p:animEffect transition="in" filter="fade">
                                      <p:cBhvr>
                                        <p:cTn id="18" dur="1000"/>
                                        <p:tgtEl>
                                          <p:spTgt spid="76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66"/>
                                        </p:tgtEl>
                                        <p:attrNameLst>
                                          <p:attrName>style.visibility</p:attrName>
                                        </p:attrNameLst>
                                      </p:cBhvr>
                                      <p:to>
                                        <p:strVal val="visible"/>
                                      </p:to>
                                    </p:set>
                                    <p:anim calcmode="lin" valueType="num">
                                      <p:cBhvr additive="base">
                                        <p:cTn id="23" dur="1000"/>
                                        <p:tgtEl>
                                          <p:spTgt spid="766"/>
                                        </p:tgtEl>
                                        <p:attrNameLst>
                                          <p:attrName>ppt_x</p:attrName>
                                        </p:attrNameLst>
                                      </p:cBhvr>
                                      <p:tavLst>
                                        <p:tav tm="0">
                                          <p:val>
                                            <p:strVal val="#ppt_x-1"/>
                                          </p:val>
                                        </p:tav>
                                        <p:tav tm="100000">
                                          <p:val>
                                            <p:strVal val="#ppt_x"/>
                                          </p:val>
                                        </p:tav>
                                      </p:tavLst>
                                    </p:anim>
                                  </p:childTnLst>
                                </p:cTn>
                              </p:par>
                              <p:par>
                                <p:cTn id="24" presetID="10" presetClass="entr" presetSubtype="0"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fade">
                                      <p:cBhvr>
                                        <p:cTn id="26" dur="1000"/>
                                        <p:tgtEl>
                                          <p:spTgt spid="767"/>
                                        </p:tgtEl>
                                      </p:cBhvr>
                                    </p:animEffect>
                                  </p:childTnLst>
                                </p:cTn>
                              </p:par>
                              <p:par>
                                <p:cTn id="27" presetID="10" presetClass="entr" presetSubtype="0" fill="hold" nodeType="withEffect">
                                  <p:stCondLst>
                                    <p:cond delay="0"/>
                                  </p:stCondLst>
                                  <p:childTnLst>
                                    <p:set>
                                      <p:cBhvr>
                                        <p:cTn id="28" dur="1" fill="hold">
                                          <p:stCondLst>
                                            <p:cond delay="0"/>
                                          </p:stCondLst>
                                        </p:cTn>
                                        <p:tgtEl>
                                          <p:spTgt spid="768"/>
                                        </p:tgtEl>
                                        <p:attrNameLst>
                                          <p:attrName>style.visibility</p:attrName>
                                        </p:attrNameLst>
                                      </p:cBhvr>
                                      <p:to>
                                        <p:strVal val="visible"/>
                                      </p:to>
                                    </p:set>
                                    <p:animEffect transition="in" filter="fade">
                                      <p:cBhvr>
                                        <p:cTn id="29" dur="1000"/>
                                        <p:tgtEl>
                                          <p:spTgt spid="76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90"/>
                                        </p:tgtEl>
                                        <p:attrNameLst>
                                          <p:attrName>style.visibility</p:attrName>
                                        </p:attrNameLst>
                                      </p:cBhvr>
                                      <p:to>
                                        <p:strVal val="visible"/>
                                      </p:to>
                                    </p:set>
                                    <p:anim calcmode="lin" valueType="num">
                                      <p:cBhvr additive="base">
                                        <p:cTn id="34" dur="1000"/>
                                        <p:tgtEl>
                                          <p:spTgt spid="790"/>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800"/>
                                        </p:tgtEl>
                                        <p:attrNameLst>
                                          <p:attrName>style.visibility</p:attrName>
                                        </p:attrNameLst>
                                      </p:cBhvr>
                                      <p:to>
                                        <p:strVal val="visible"/>
                                      </p:to>
                                    </p:set>
                                    <p:anim calcmode="lin" valueType="num">
                                      <p:cBhvr additive="base">
                                        <p:cTn id="39" dur="1000"/>
                                        <p:tgtEl>
                                          <p:spTgt spid="800"/>
                                        </p:tgtEl>
                                        <p:attrNameLst>
                                          <p:attrName>ppt_x</p:attrName>
                                        </p:attrNameLst>
                                      </p:cBhvr>
                                      <p:tavLst>
                                        <p:tav tm="0">
                                          <p:val>
                                            <p:strVal val="#ppt_x+1"/>
                                          </p:val>
                                        </p:tav>
                                        <p:tav tm="100000">
                                          <p:val>
                                            <p:strVal val="#ppt_x"/>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779"/>
                                        </p:tgtEl>
                                        <p:attrNameLst>
                                          <p:attrName>style.visibility</p:attrName>
                                        </p:attrNameLst>
                                      </p:cBhvr>
                                      <p:to>
                                        <p:strVal val="visible"/>
                                      </p:to>
                                    </p:set>
                                    <p:anim calcmode="lin" valueType="num">
                                      <p:cBhvr additive="base">
                                        <p:cTn id="44" dur="1000"/>
                                        <p:tgtEl>
                                          <p:spTgt spid="7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46"/>
        <p:cNvGrpSpPr/>
        <p:nvPr/>
      </p:nvGrpSpPr>
      <p:grpSpPr>
        <a:xfrm>
          <a:off x="0" y="0"/>
          <a:ext cx="0" cy="0"/>
          <a:chOff x="0" y="0"/>
          <a:chExt cx="0" cy="0"/>
        </a:xfrm>
      </p:grpSpPr>
      <p:sp>
        <p:nvSpPr>
          <p:cNvPr id="4947" name="Google Shape;4947;p144"/>
          <p:cNvSpPr txBox="1">
            <a:spLocks noGrp="1"/>
          </p:cNvSpPr>
          <p:nvPr>
            <p:ph type="body" idx="4294967295"/>
          </p:nvPr>
        </p:nvSpPr>
        <p:spPr>
          <a:xfrm>
            <a:off x="929267" y="2190099"/>
            <a:ext cx="7285463" cy="726145"/>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 sz="1700" b="1" dirty="0">
                <a:solidFill>
                  <a:schemeClr val="dk1"/>
                </a:solidFill>
              </a:rPr>
              <a:t>Find the research paper linked right </a:t>
            </a:r>
            <a:r>
              <a:rPr lang="en" sz="1700" b="1" dirty="0">
                <a:solidFill>
                  <a:schemeClr val="dk1"/>
                </a:solidFill>
                <a:hlinkClick r:id="rId3"/>
              </a:rPr>
              <a:t>here</a:t>
            </a:r>
            <a:r>
              <a:rPr lang="en" sz="1700" b="1" dirty="0">
                <a:solidFill>
                  <a:schemeClr val="dk1"/>
                </a:solidFill>
              </a:rPr>
              <a:t>.</a:t>
            </a:r>
          </a:p>
          <a:p>
            <a:pPr marL="0" lvl="0" indent="0" algn="ctr" rtl="0">
              <a:spcBef>
                <a:spcPts val="1600"/>
              </a:spcBef>
              <a:spcAft>
                <a:spcPts val="0"/>
              </a:spcAft>
              <a:buNone/>
            </a:pPr>
            <a:endParaRPr sz="1700" b="1" dirty="0">
              <a:solidFill>
                <a:schemeClr val="dk1"/>
              </a:solidFill>
            </a:endParaRPr>
          </a:p>
        </p:txBody>
      </p:sp>
      <p:sp>
        <p:nvSpPr>
          <p:cNvPr id="4948" name="Google Shape;4948;p144"/>
          <p:cNvSpPr txBox="1">
            <a:spLocks noGrp="1"/>
          </p:cNvSpPr>
          <p:nvPr>
            <p:ph type="title"/>
          </p:nvPr>
        </p:nvSpPr>
        <p:spPr>
          <a:xfrm>
            <a:off x="713098" y="190374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Citations/Research Referred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3"/>
        <p:cNvGrpSpPr/>
        <p:nvPr/>
      </p:nvGrpSpPr>
      <p:grpSpPr>
        <a:xfrm>
          <a:off x="0" y="0"/>
          <a:ext cx="0" cy="0"/>
          <a:chOff x="0" y="0"/>
          <a:chExt cx="0" cy="0"/>
        </a:xfrm>
      </p:grpSpPr>
      <p:sp>
        <p:nvSpPr>
          <p:cNvPr id="3354" name="Google Shape;3354;p137"/>
          <p:cNvSpPr txBox="1">
            <a:spLocks noGrp="1"/>
          </p:cNvSpPr>
          <p:nvPr>
            <p:ph type="title"/>
          </p:nvPr>
        </p:nvSpPr>
        <p:spPr>
          <a:xfrm>
            <a:off x="2642550" y="553075"/>
            <a:ext cx="38589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355" name="Google Shape;3355;p137"/>
          <p:cNvSpPr txBox="1">
            <a:spLocks noGrp="1"/>
          </p:cNvSpPr>
          <p:nvPr>
            <p:ph type="subTitle" idx="1"/>
          </p:nvPr>
        </p:nvSpPr>
        <p:spPr>
          <a:xfrm>
            <a:off x="2642550" y="1593673"/>
            <a:ext cx="3858900" cy="8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Presented to you by:</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b="1" dirty="0">
                <a:latin typeface="MS PGothic" panose="020B0600070205080204" pitchFamily="34" charset="-128"/>
                <a:ea typeface="MS PGothic" panose="020B0600070205080204" pitchFamily="34" charset="-128"/>
              </a:rPr>
              <a:t>1.Shirsho Das Roy(121EI0655)</a:t>
            </a:r>
          </a:p>
          <a:p>
            <a:pPr marL="0" lvl="0" indent="0" algn="ctr" rtl="0">
              <a:spcBef>
                <a:spcPts val="0"/>
              </a:spcBef>
              <a:spcAft>
                <a:spcPts val="0"/>
              </a:spcAft>
              <a:buClr>
                <a:schemeClr val="dk1"/>
              </a:buClr>
              <a:buSzPts val="1100"/>
              <a:buFont typeface="Arial"/>
              <a:buNone/>
            </a:pPr>
            <a:r>
              <a:rPr lang="en-US" b="1" dirty="0">
                <a:latin typeface="MS PGothic" panose="020B0600070205080204" pitchFamily="34" charset="-128"/>
                <a:ea typeface="MS PGothic" panose="020B0600070205080204" pitchFamily="34" charset="-128"/>
              </a:rPr>
              <a:t>2.Megh Desai(121EI0651)</a:t>
            </a:r>
          </a:p>
          <a:p>
            <a:pPr marL="0" lvl="0" indent="0" algn="ctr" rtl="0">
              <a:spcBef>
                <a:spcPts val="0"/>
              </a:spcBef>
              <a:spcAft>
                <a:spcPts val="0"/>
              </a:spcAft>
              <a:buClr>
                <a:schemeClr val="dk1"/>
              </a:buClr>
              <a:buSzPts val="1100"/>
              <a:buFont typeface="Arial"/>
              <a:buNone/>
            </a:pPr>
            <a:r>
              <a:rPr lang="en-US" b="1" dirty="0">
                <a:latin typeface="MS PGothic" panose="020B0600070205080204" pitchFamily="34" charset="-128"/>
                <a:ea typeface="MS PGothic" panose="020B0600070205080204" pitchFamily="34" charset="-128"/>
              </a:rPr>
              <a:t>3.Shubham Kumar(121EI0909)</a:t>
            </a:r>
          </a:p>
          <a:p>
            <a:pPr marL="0" lvl="0" indent="0" algn="ctr" rtl="0">
              <a:spcBef>
                <a:spcPts val="0"/>
              </a:spcBef>
              <a:spcAft>
                <a:spcPts val="0"/>
              </a:spcAft>
              <a:buClr>
                <a:schemeClr val="dk1"/>
              </a:buClr>
              <a:buSzPts val="1100"/>
              <a:buFont typeface="Arial"/>
              <a:buNone/>
            </a:pPr>
            <a:r>
              <a:rPr lang="en-US" b="1" dirty="0">
                <a:latin typeface="MS PGothic" panose="020B0600070205080204" pitchFamily="34" charset="-128"/>
                <a:ea typeface="MS PGothic" panose="020B0600070205080204" pitchFamily="34" charset="-128"/>
              </a:rPr>
              <a:t>4.Roshan Raj(121EI0411)</a:t>
            </a:r>
          </a:p>
          <a:p>
            <a:pPr marL="0" lvl="0" indent="0" algn="ctr" rtl="0">
              <a:spcBef>
                <a:spcPts val="0"/>
              </a:spcBef>
              <a:spcAft>
                <a:spcPts val="0"/>
              </a:spcAft>
              <a:buClr>
                <a:schemeClr val="dk1"/>
              </a:buClr>
              <a:buSzPts val="1100"/>
              <a:buFont typeface="Arial"/>
              <a:buNone/>
            </a:pPr>
            <a:r>
              <a:rPr lang="en-US" b="1" dirty="0">
                <a:latin typeface="MS PGothic" panose="020B0600070205080204" pitchFamily="34" charset="-128"/>
                <a:ea typeface="MS PGothic" panose="020B0600070205080204" pitchFamily="34" charset="-128"/>
              </a:rPr>
              <a:t>5.Ashish Lugun (121EI0910)</a:t>
            </a:r>
          </a:p>
        </p:txBody>
      </p:sp>
      <p:sp>
        <p:nvSpPr>
          <p:cNvPr id="3356" name="Google Shape;3356;p137"/>
          <p:cNvSpPr txBox="1">
            <a:spLocks noGrp="1"/>
          </p:cNvSpPr>
          <p:nvPr>
            <p:ph type="subTitle" idx="4294967295"/>
          </p:nvPr>
        </p:nvSpPr>
        <p:spPr>
          <a:xfrm>
            <a:off x="2818950" y="4231150"/>
            <a:ext cx="3506100" cy="169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t>Please keep this slide for attribution</a:t>
            </a:r>
            <a:endParaRPr sz="1300"/>
          </a:p>
        </p:txBody>
      </p:sp>
      <p:grpSp>
        <p:nvGrpSpPr>
          <p:cNvPr id="3369" name="Google Shape;3369;p137"/>
          <p:cNvGrpSpPr/>
          <p:nvPr/>
        </p:nvGrpSpPr>
        <p:grpSpPr>
          <a:xfrm>
            <a:off x="6377068" y="805597"/>
            <a:ext cx="1814620" cy="3799713"/>
            <a:chOff x="6018434" y="846471"/>
            <a:chExt cx="1795054" cy="3758743"/>
          </a:xfrm>
        </p:grpSpPr>
        <p:sp>
          <p:nvSpPr>
            <p:cNvPr id="3370" name="Google Shape;3370;p137"/>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37"/>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37"/>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37"/>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37"/>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37"/>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37"/>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37"/>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37"/>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37"/>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37"/>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37"/>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37"/>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37"/>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37"/>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37"/>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37"/>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37"/>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37"/>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37"/>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37"/>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37"/>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37"/>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37"/>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37"/>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37"/>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37"/>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37"/>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37"/>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37"/>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37"/>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37"/>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37"/>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37"/>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37"/>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37"/>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37"/>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37"/>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37"/>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37"/>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0" name="Google Shape;3410;p137"/>
          <p:cNvGrpSpPr/>
          <p:nvPr/>
        </p:nvGrpSpPr>
        <p:grpSpPr>
          <a:xfrm>
            <a:off x="713216" y="1089406"/>
            <a:ext cx="2125152" cy="3515397"/>
            <a:chOff x="1148038" y="1194838"/>
            <a:chExt cx="1579804" cy="2598800"/>
          </a:xfrm>
        </p:grpSpPr>
        <p:sp>
          <p:nvSpPr>
            <p:cNvPr id="3411" name="Google Shape;3411;p137"/>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37"/>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37"/>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37"/>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37"/>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37"/>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37"/>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37"/>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37"/>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37"/>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37"/>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37"/>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37"/>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37"/>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37"/>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37"/>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37"/>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37"/>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37"/>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37"/>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37"/>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37"/>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37"/>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37"/>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37"/>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37"/>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37"/>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37"/>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37"/>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37"/>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37"/>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37"/>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37"/>
            <p:cNvSpPr/>
            <p:nvPr/>
          </p:nvSpPr>
          <p:spPr>
            <a:xfrm>
              <a:off x="1629300" y="2941092"/>
              <a:ext cx="36770" cy="49705"/>
            </a:xfrm>
            <a:custGeom>
              <a:avLst/>
              <a:gdLst/>
              <a:ahLst/>
              <a:cxnLst/>
              <a:rect l="l" t="t" r="r" b="b"/>
              <a:pathLst>
                <a:path w="452" h="611" extrusionOk="0">
                  <a:moveTo>
                    <a:pt x="0" y="1"/>
                  </a:moveTo>
                  <a:lnTo>
                    <a:pt x="451" y="61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37"/>
            <p:cNvSpPr/>
            <p:nvPr/>
          </p:nvSpPr>
          <p:spPr>
            <a:xfrm>
              <a:off x="1946480" y="2917338"/>
              <a:ext cx="72401" cy="38967"/>
            </a:xfrm>
            <a:custGeom>
              <a:avLst/>
              <a:gdLst/>
              <a:ahLst/>
              <a:cxnLst/>
              <a:rect l="l" t="t" r="r" b="b"/>
              <a:pathLst>
                <a:path w="890" h="479" extrusionOk="0">
                  <a:moveTo>
                    <a:pt x="1" y="1"/>
                  </a:moveTo>
                  <a:lnTo>
                    <a:pt x="890" y="47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37"/>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37"/>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37"/>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37"/>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37"/>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37"/>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37"/>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7A81266D-5322-0FB1-A483-377414F7F11B}"/>
              </a:ext>
            </a:extLst>
          </p:cNvPr>
          <p:cNvSpPr/>
          <p:nvPr/>
        </p:nvSpPr>
        <p:spPr>
          <a:xfrm>
            <a:off x="2838367" y="3451564"/>
            <a:ext cx="3607657" cy="989606"/>
          </a:xfrm>
          <a:prstGeom prst="rect">
            <a:avLst/>
          </a:prstGeom>
          <a:solidFill>
            <a:srgbClr val="FFF0D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9013BE0-0219-4587-59A9-8A6DE9E38AF3}"/>
              </a:ext>
            </a:extLst>
          </p:cNvPr>
          <p:cNvSpPr/>
          <p:nvPr/>
        </p:nvSpPr>
        <p:spPr>
          <a:xfrm>
            <a:off x="2638237" y="3778649"/>
            <a:ext cx="3607657" cy="1116288"/>
          </a:xfrm>
          <a:prstGeom prst="rect">
            <a:avLst/>
          </a:prstGeom>
          <a:solidFill>
            <a:srgbClr val="FFF0DE"/>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5"/>
          <p:cNvSpPr/>
          <p:nvPr/>
        </p:nvSpPr>
        <p:spPr>
          <a:xfrm>
            <a:off x="4435500" y="1659369"/>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5"/>
          <p:cNvSpPr/>
          <p:nvPr/>
        </p:nvSpPr>
        <p:spPr>
          <a:xfrm>
            <a:off x="4435500" y="2693344"/>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5"/>
          <p:cNvSpPr/>
          <p:nvPr/>
        </p:nvSpPr>
        <p:spPr>
          <a:xfrm>
            <a:off x="4435500" y="3727319"/>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5"/>
          <p:cNvSpPr/>
          <p:nvPr/>
        </p:nvSpPr>
        <p:spPr>
          <a:xfrm>
            <a:off x="4435500" y="625382"/>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5"/>
          <p:cNvSpPr txBox="1">
            <a:spLocks noGrp="1"/>
          </p:cNvSpPr>
          <p:nvPr>
            <p:ph type="title" idx="15"/>
          </p:nvPr>
        </p:nvSpPr>
        <p:spPr>
          <a:xfrm>
            <a:off x="580225" y="1994250"/>
            <a:ext cx="2687100" cy="116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505" name="Google Shape;505;p55"/>
          <p:cNvSpPr/>
          <p:nvPr/>
        </p:nvSpPr>
        <p:spPr>
          <a:xfrm>
            <a:off x="2300739" y="1273517"/>
            <a:ext cx="1299012" cy="2597543"/>
          </a:xfrm>
          <a:custGeom>
            <a:avLst/>
            <a:gdLst/>
            <a:ahLst/>
            <a:cxnLst/>
            <a:rect l="l" t="t" r="r" b="b"/>
            <a:pathLst>
              <a:path w="15892" h="31782" fill="none" extrusionOk="0">
                <a:moveTo>
                  <a:pt x="1" y="1"/>
                </a:moveTo>
                <a:cubicBezTo>
                  <a:pt x="8768" y="1"/>
                  <a:pt x="15891" y="7110"/>
                  <a:pt x="15891" y="15891"/>
                </a:cubicBezTo>
                <a:cubicBezTo>
                  <a:pt x="15891" y="24659"/>
                  <a:pt x="8768" y="31782"/>
                  <a:pt x="1" y="31782"/>
                </a:cubicBezTo>
              </a:path>
            </a:pathLst>
          </a:custGeom>
          <a:noFill/>
          <a:ln w="33150" cap="flat" cmpd="sng">
            <a:solidFill>
              <a:schemeClr val="dk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55"/>
          <p:cNvGrpSpPr/>
          <p:nvPr/>
        </p:nvGrpSpPr>
        <p:grpSpPr>
          <a:xfrm>
            <a:off x="3080825" y="3429675"/>
            <a:ext cx="2050931" cy="1132692"/>
            <a:chOff x="3080825" y="3429675"/>
            <a:chExt cx="2050931" cy="1132692"/>
          </a:xfrm>
        </p:grpSpPr>
        <p:sp>
          <p:nvSpPr>
            <p:cNvPr id="507" name="Google Shape;507;p55"/>
            <p:cNvSpPr/>
            <p:nvPr/>
          </p:nvSpPr>
          <p:spPr>
            <a:xfrm>
              <a:off x="4231600" y="3683071"/>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508" name="Google Shape;508;p55"/>
            <p:cNvCxnSpPr/>
            <p:nvPr/>
          </p:nvCxnSpPr>
          <p:spPr>
            <a:xfrm rot="10800000">
              <a:off x="3176225" y="3524898"/>
              <a:ext cx="1099200" cy="596400"/>
            </a:xfrm>
            <a:prstGeom prst="bentConnector3">
              <a:avLst>
                <a:gd name="adj1" fmla="val 41330"/>
              </a:avLst>
            </a:prstGeom>
            <a:noFill/>
            <a:ln w="9525" cap="flat" cmpd="sng">
              <a:solidFill>
                <a:schemeClr val="accent6"/>
              </a:solidFill>
              <a:prstDash val="solid"/>
              <a:round/>
              <a:headEnd type="none" w="med" len="med"/>
              <a:tailEnd type="none" w="med" len="med"/>
            </a:ln>
          </p:spPr>
        </p:cxnSp>
        <p:sp>
          <p:nvSpPr>
            <p:cNvPr id="509" name="Google Shape;509;p55"/>
            <p:cNvSpPr/>
            <p:nvPr/>
          </p:nvSpPr>
          <p:spPr>
            <a:xfrm>
              <a:off x="3080825" y="3429675"/>
              <a:ext cx="186600" cy="186600"/>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55"/>
          <p:cNvGrpSpPr/>
          <p:nvPr/>
        </p:nvGrpSpPr>
        <p:grpSpPr>
          <a:xfrm>
            <a:off x="3393175" y="2649096"/>
            <a:ext cx="1738581" cy="879296"/>
            <a:chOff x="3393175" y="2649096"/>
            <a:chExt cx="1738581" cy="879296"/>
          </a:xfrm>
        </p:grpSpPr>
        <p:sp>
          <p:nvSpPr>
            <p:cNvPr id="511" name="Google Shape;511;p55"/>
            <p:cNvSpPr/>
            <p:nvPr/>
          </p:nvSpPr>
          <p:spPr>
            <a:xfrm>
              <a:off x="4231600" y="2649096"/>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512" name="Google Shape;512;p55"/>
            <p:cNvCxnSpPr/>
            <p:nvPr/>
          </p:nvCxnSpPr>
          <p:spPr>
            <a:xfrm rot="10800000">
              <a:off x="3488525" y="3082848"/>
              <a:ext cx="786900" cy="0"/>
            </a:xfrm>
            <a:prstGeom prst="straightConnector1">
              <a:avLst/>
            </a:prstGeom>
            <a:noFill/>
            <a:ln w="9525" cap="flat" cmpd="sng">
              <a:solidFill>
                <a:schemeClr val="accent2"/>
              </a:solidFill>
              <a:prstDash val="solid"/>
              <a:round/>
              <a:headEnd type="none" w="med" len="med"/>
              <a:tailEnd type="none" w="med" len="med"/>
            </a:ln>
          </p:spPr>
        </p:cxnSp>
        <p:sp>
          <p:nvSpPr>
            <p:cNvPr id="513" name="Google Shape;513;p55"/>
            <p:cNvSpPr/>
            <p:nvPr/>
          </p:nvSpPr>
          <p:spPr>
            <a:xfrm>
              <a:off x="3393175" y="2993013"/>
              <a:ext cx="186600" cy="1866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55"/>
          <p:cNvGrpSpPr/>
          <p:nvPr/>
        </p:nvGrpSpPr>
        <p:grpSpPr>
          <a:xfrm>
            <a:off x="3393175" y="1615121"/>
            <a:ext cx="1738581" cy="879296"/>
            <a:chOff x="3393175" y="1615121"/>
            <a:chExt cx="1738581" cy="879296"/>
          </a:xfrm>
        </p:grpSpPr>
        <p:sp>
          <p:nvSpPr>
            <p:cNvPr id="515" name="Google Shape;515;p55"/>
            <p:cNvSpPr/>
            <p:nvPr/>
          </p:nvSpPr>
          <p:spPr>
            <a:xfrm>
              <a:off x="4231600" y="1615121"/>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516" name="Google Shape;516;p55"/>
            <p:cNvCxnSpPr/>
            <p:nvPr/>
          </p:nvCxnSpPr>
          <p:spPr>
            <a:xfrm rot="10800000">
              <a:off x="3504725" y="2052525"/>
              <a:ext cx="770700" cy="0"/>
            </a:xfrm>
            <a:prstGeom prst="straightConnector1">
              <a:avLst/>
            </a:prstGeom>
            <a:noFill/>
            <a:ln w="9525" cap="flat" cmpd="sng">
              <a:solidFill>
                <a:schemeClr val="lt2"/>
              </a:solidFill>
              <a:prstDash val="solid"/>
              <a:round/>
              <a:headEnd type="none" w="med" len="med"/>
              <a:tailEnd type="none" w="med" len="med"/>
            </a:ln>
          </p:spPr>
        </p:cxnSp>
        <p:sp>
          <p:nvSpPr>
            <p:cNvPr id="517" name="Google Shape;517;p55"/>
            <p:cNvSpPr/>
            <p:nvPr/>
          </p:nvSpPr>
          <p:spPr>
            <a:xfrm>
              <a:off x="3393175" y="1961463"/>
              <a:ext cx="186600" cy="186600"/>
            </a:xfrm>
            <a:prstGeom prst="ellipse">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55"/>
          <p:cNvGrpSpPr/>
          <p:nvPr/>
        </p:nvGrpSpPr>
        <p:grpSpPr>
          <a:xfrm>
            <a:off x="3080825" y="581133"/>
            <a:ext cx="2050931" cy="1077409"/>
            <a:chOff x="3080825" y="581133"/>
            <a:chExt cx="2050931" cy="1077409"/>
          </a:xfrm>
        </p:grpSpPr>
        <p:grpSp>
          <p:nvGrpSpPr>
            <p:cNvPr id="519" name="Google Shape;519;p55"/>
            <p:cNvGrpSpPr/>
            <p:nvPr/>
          </p:nvGrpSpPr>
          <p:grpSpPr>
            <a:xfrm>
              <a:off x="3109325" y="581133"/>
              <a:ext cx="2022431" cy="982568"/>
              <a:chOff x="3109325" y="581133"/>
              <a:chExt cx="2022431" cy="982568"/>
            </a:xfrm>
          </p:grpSpPr>
          <p:sp>
            <p:nvSpPr>
              <p:cNvPr id="520" name="Google Shape;520;p55"/>
              <p:cNvSpPr/>
              <p:nvPr/>
            </p:nvSpPr>
            <p:spPr>
              <a:xfrm>
                <a:off x="4231600" y="581133"/>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521" name="Google Shape;521;p55"/>
              <p:cNvCxnSpPr/>
              <p:nvPr/>
            </p:nvCxnSpPr>
            <p:spPr>
              <a:xfrm flipH="1">
                <a:off x="3109325" y="1014101"/>
                <a:ext cx="1166100" cy="549600"/>
              </a:xfrm>
              <a:prstGeom prst="bentConnector3">
                <a:avLst>
                  <a:gd name="adj1" fmla="val 38959"/>
                </a:avLst>
              </a:prstGeom>
              <a:noFill/>
              <a:ln w="9525" cap="flat" cmpd="sng">
                <a:solidFill>
                  <a:schemeClr val="accent4"/>
                </a:solidFill>
                <a:prstDash val="solid"/>
                <a:round/>
                <a:headEnd type="none" w="med" len="med"/>
                <a:tailEnd type="none" w="med" len="med"/>
              </a:ln>
            </p:spPr>
          </p:cxnSp>
        </p:grpSp>
        <p:sp>
          <p:nvSpPr>
            <p:cNvPr id="522" name="Google Shape;522;p55"/>
            <p:cNvSpPr/>
            <p:nvPr/>
          </p:nvSpPr>
          <p:spPr>
            <a:xfrm>
              <a:off x="3080825" y="1471942"/>
              <a:ext cx="186600" cy="186600"/>
            </a:xfrm>
            <a:prstGeom prst="ellipse">
              <a:avLst/>
            </a:pr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55"/>
          <p:cNvSpPr txBox="1">
            <a:spLocks noGrp="1"/>
          </p:cNvSpPr>
          <p:nvPr>
            <p:ph type="title"/>
          </p:nvPr>
        </p:nvSpPr>
        <p:spPr>
          <a:xfrm>
            <a:off x="4231600" y="623425"/>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524" name="Google Shape;524;p55"/>
          <p:cNvSpPr txBox="1">
            <a:spLocks noGrp="1"/>
          </p:cNvSpPr>
          <p:nvPr>
            <p:ph type="title" idx="2"/>
          </p:nvPr>
        </p:nvSpPr>
        <p:spPr>
          <a:xfrm>
            <a:off x="4231600" y="1656185"/>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525" name="Google Shape;525;p55"/>
          <p:cNvSpPr txBox="1">
            <a:spLocks noGrp="1"/>
          </p:cNvSpPr>
          <p:nvPr>
            <p:ph type="title" idx="3"/>
          </p:nvPr>
        </p:nvSpPr>
        <p:spPr>
          <a:xfrm>
            <a:off x="4231600" y="2689257"/>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526" name="Google Shape;526;p55"/>
          <p:cNvSpPr txBox="1">
            <a:spLocks noGrp="1"/>
          </p:cNvSpPr>
          <p:nvPr>
            <p:ph type="title" idx="4"/>
          </p:nvPr>
        </p:nvSpPr>
        <p:spPr>
          <a:xfrm>
            <a:off x="4231600" y="3730761"/>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527" name="Google Shape;527;p55"/>
          <p:cNvSpPr txBox="1">
            <a:spLocks noGrp="1"/>
          </p:cNvSpPr>
          <p:nvPr>
            <p:ph type="subTitle" idx="1"/>
          </p:nvPr>
        </p:nvSpPr>
        <p:spPr>
          <a:xfrm>
            <a:off x="5177225" y="662400"/>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528" name="Google Shape;528;p55"/>
          <p:cNvSpPr txBox="1">
            <a:spLocks noGrp="1"/>
          </p:cNvSpPr>
          <p:nvPr>
            <p:ph type="subTitle" idx="5"/>
          </p:nvPr>
        </p:nvSpPr>
        <p:spPr>
          <a:xfrm>
            <a:off x="5177225" y="947125"/>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the topic here</a:t>
            </a:r>
            <a:endParaRPr dirty="0"/>
          </a:p>
        </p:txBody>
      </p:sp>
      <p:sp>
        <p:nvSpPr>
          <p:cNvPr id="529" name="Google Shape;529;p55"/>
          <p:cNvSpPr txBox="1">
            <a:spLocks noGrp="1"/>
          </p:cNvSpPr>
          <p:nvPr>
            <p:ph type="subTitle" idx="6"/>
          </p:nvPr>
        </p:nvSpPr>
        <p:spPr>
          <a:xfrm>
            <a:off x="5177225" y="1691054"/>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Solution</a:t>
            </a:r>
            <a:endParaRPr dirty="0"/>
          </a:p>
        </p:txBody>
      </p:sp>
      <p:sp>
        <p:nvSpPr>
          <p:cNvPr id="530" name="Google Shape;530;p55"/>
          <p:cNvSpPr txBox="1">
            <a:spLocks noGrp="1"/>
          </p:cNvSpPr>
          <p:nvPr>
            <p:ph type="subTitle" idx="7"/>
          </p:nvPr>
        </p:nvSpPr>
        <p:spPr>
          <a:xfrm>
            <a:off x="5177225" y="1975779"/>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the topic here</a:t>
            </a:r>
            <a:endParaRPr dirty="0"/>
          </a:p>
        </p:txBody>
      </p:sp>
      <p:sp>
        <p:nvSpPr>
          <p:cNvPr id="531" name="Google Shape;531;p55"/>
          <p:cNvSpPr txBox="1">
            <a:spLocks noGrp="1"/>
          </p:cNvSpPr>
          <p:nvPr>
            <p:ph type="subTitle" idx="8"/>
          </p:nvPr>
        </p:nvSpPr>
        <p:spPr>
          <a:xfrm>
            <a:off x="5177224" y="2725044"/>
            <a:ext cx="3572765"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and Applications</a:t>
            </a:r>
            <a:endParaRPr dirty="0"/>
          </a:p>
        </p:txBody>
      </p:sp>
      <p:sp>
        <p:nvSpPr>
          <p:cNvPr id="532" name="Google Shape;532;p55"/>
          <p:cNvSpPr txBox="1">
            <a:spLocks noGrp="1"/>
          </p:cNvSpPr>
          <p:nvPr>
            <p:ph type="subTitle" idx="9"/>
          </p:nvPr>
        </p:nvSpPr>
        <p:spPr>
          <a:xfrm>
            <a:off x="5177225" y="3009770"/>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the topic here</a:t>
            </a:r>
            <a:endParaRPr dirty="0"/>
          </a:p>
        </p:txBody>
      </p:sp>
      <p:sp>
        <p:nvSpPr>
          <p:cNvPr id="533" name="Google Shape;533;p55"/>
          <p:cNvSpPr txBox="1">
            <a:spLocks noGrp="1"/>
          </p:cNvSpPr>
          <p:nvPr>
            <p:ph type="subTitle" idx="13"/>
          </p:nvPr>
        </p:nvSpPr>
        <p:spPr>
          <a:xfrm>
            <a:off x="5177225" y="3769128"/>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Upscaling </a:t>
            </a:r>
            <a:endParaRPr dirty="0"/>
          </a:p>
        </p:txBody>
      </p:sp>
      <p:sp>
        <p:nvSpPr>
          <p:cNvPr id="534" name="Google Shape;534;p55"/>
          <p:cNvSpPr txBox="1">
            <a:spLocks noGrp="1"/>
          </p:cNvSpPr>
          <p:nvPr>
            <p:ph type="subTitle" idx="14"/>
          </p:nvPr>
        </p:nvSpPr>
        <p:spPr>
          <a:xfrm>
            <a:off x="5177225" y="4053853"/>
            <a:ext cx="30468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the topic here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anim calcmode="lin" valueType="num">
                                      <p:cBhvr additive="base">
                                        <p:cTn id="7" dur="1000"/>
                                        <p:tgtEl>
                                          <p:spTgt spid="50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5"/>
                                        </p:tgtEl>
                                        <p:attrNameLst>
                                          <p:attrName>style.visibility</p:attrName>
                                        </p:attrNameLst>
                                      </p:cBhvr>
                                      <p:to>
                                        <p:strVal val="visible"/>
                                      </p:to>
                                    </p:set>
                                    <p:animEffect transition="in" filter="fade">
                                      <p:cBhvr>
                                        <p:cTn id="12" dur="1000"/>
                                        <p:tgtEl>
                                          <p:spTgt spid="5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3"/>
                                        </p:tgtEl>
                                        <p:attrNameLst>
                                          <p:attrName>style.visibility</p:attrName>
                                        </p:attrNameLst>
                                      </p:cBhvr>
                                      <p:to>
                                        <p:strVal val="visible"/>
                                      </p:to>
                                    </p:set>
                                    <p:animEffect transition="in" filter="fade">
                                      <p:cBhvr>
                                        <p:cTn id="17" dur="1000"/>
                                        <p:tgtEl>
                                          <p:spTgt spid="503"/>
                                        </p:tgtEl>
                                      </p:cBhvr>
                                    </p:animEffect>
                                  </p:childTnLst>
                                </p:cTn>
                              </p:par>
                              <p:par>
                                <p:cTn id="18" presetID="10" presetClass="entr" presetSubtype="0" fill="hold" nodeType="withEffect">
                                  <p:stCondLst>
                                    <p:cond delay="0"/>
                                  </p:stCondLst>
                                  <p:childTnLst>
                                    <p:set>
                                      <p:cBhvr>
                                        <p:cTn id="19" dur="1" fill="hold">
                                          <p:stCondLst>
                                            <p:cond delay="0"/>
                                          </p:stCondLst>
                                        </p:cTn>
                                        <p:tgtEl>
                                          <p:spTgt spid="518"/>
                                        </p:tgtEl>
                                        <p:attrNameLst>
                                          <p:attrName>style.visibility</p:attrName>
                                        </p:attrNameLst>
                                      </p:cBhvr>
                                      <p:to>
                                        <p:strVal val="visible"/>
                                      </p:to>
                                    </p:set>
                                    <p:animEffect transition="in" filter="fade">
                                      <p:cBhvr>
                                        <p:cTn id="20" dur="1000"/>
                                        <p:tgtEl>
                                          <p:spTgt spid="518"/>
                                        </p:tgtEl>
                                      </p:cBhvr>
                                    </p:animEffect>
                                  </p:childTnLst>
                                </p:cTn>
                              </p:par>
                              <p:par>
                                <p:cTn id="21" presetID="10" presetClass="entr" presetSubtype="0" fill="hold" nodeType="withEffect">
                                  <p:stCondLst>
                                    <p:cond delay="0"/>
                                  </p:stCondLst>
                                  <p:childTnLst>
                                    <p:set>
                                      <p:cBhvr>
                                        <p:cTn id="22" dur="1" fill="hold">
                                          <p:stCondLst>
                                            <p:cond delay="0"/>
                                          </p:stCondLst>
                                        </p:cTn>
                                        <p:tgtEl>
                                          <p:spTgt spid="523"/>
                                        </p:tgtEl>
                                        <p:attrNameLst>
                                          <p:attrName>style.visibility</p:attrName>
                                        </p:attrNameLst>
                                      </p:cBhvr>
                                      <p:to>
                                        <p:strVal val="visible"/>
                                      </p:to>
                                    </p:set>
                                    <p:animEffect transition="in" filter="fade">
                                      <p:cBhvr>
                                        <p:cTn id="23" dur="1000"/>
                                        <p:tgtEl>
                                          <p:spTgt spid="523"/>
                                        </p:tgtEl>
                                      </p:cBhvr>
                                    </p:animEffect>
                                  </p:childTnLst>
                                </p:cTn>
                              </p:par>
                              <p:par>
                                <p:cTn id="24" presetID="10" presetClass="entr" presetSubtype="0" fill="hold" nodeType="withEffect">
                                  <p:stCondLst>
                                    <p:cond delay="0"/>
                                  </p:stCondLst>
                                  <p:childTnLst>
                                    <p:set>
                                      <p:cBhvr>
                                        <p:cTn id="25" dur="1" fill="hold">
                                          <p:stCondLst>
                                            <p:cond delay="0"/>
                                          </p:stCondLst>
                                        </p:cTn>
                                        <p:tgtEl>
                                          <p:spTgt spid="527"/>
                                        </p:tgtEl>
                                        <p:attrNameLst>
                                          <p:attrName>style.visibility</p:attrName>
                                        </p:attrNameLst>
                                      </p:cBhvr>
                                      <p:to>
                                        <p:strVal val="visible"/>
                                      </p:to>
                                    </p:set>
                                    <p:animEffect transition="in" filter="fade">
                                      <p:cBhvr>
                                        <p:cTn id="26" dur="1000"/>
                                        <p:tgtEl>
                                          <p:spTgt spid="527"/>
                                        </p:tgtEl>
                                      </p:cBhvr>
                                    </p:animEffect>
                                  </p:childTnLst>
                                </p:cTn>
                              </p:par>
                              <p:par>
                                <p:cTn id="27" presetID="10" presetClass="entr" presetSubtype="0" fill="hold" nodeType="withEffect">
                                  <p:stCondLst>
                                    <p:cond delay="0"/>
                                  </p:stCondLst>
                                  <p:childTnLst>
                                    <p:set>
                                      <p:cBhvr>
                                        <p:cTn id="28" dur="1" fill="hold">
                                          <p:stCondLst>
                                            <p:cond delay="0"/>
                                          </p:stCondLst>
                                        </p:cTn>
                                        <p:tgtEl>
                                          <p:spTgt spid="528"/>
                                        </p:tgtEl>
                                        <p:attrNameLst>
                                          <p:attrName>style.visibility</p:attrName>
                                        </p:attrNameLst>
                                      </p:cBhvr>
                                      <p:to>
                                        <p:strVal val="visible"/>
                                      </p:to>
                                    </p:set>
                                    <p:animEffect transition="in" filter="fade">
                                      <p:cBhvr>
                                        <p:cTn id="29" dur="1000"/>
                                        <p:tgtEl>
                                          <p:spTgt spid="5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00"/>
                                        </p:tgtEl>
                                        <p:attrNameLst>
                                          <p:attrName>style.visibility</p:attrName>
                                        </p:attrNameLst>
                                      </p:cBhvr>
                                      <p:to>
                                        <p:strVal val="visible"/>
                                      </p:to>
                                    </p:set>
                                    <p:animEffect transition="in" filter="fade">
                                      <p:cBhvr>
                                        <p:cTn id="34" dur="1000"/>
                                        <p:tgtEl>
                                          <p:spTgt spid="500"/>
                                        </p:tgtEl>
                                      </p:cBhvr>
                                    </p:animEffect>
                                  </p:childTnLst>
                                </p:cTn>
                              </p:par>
                              <p:par>
                                <p:cTn id="35" presetID="10" presetClass="entr" presetSubtype="0" fill="hold" nodeType="withEffect">
                                  <p:stCondLst>
                                    <p:cond delay="0"/>
                                  </p:stCondLst>
                                  <p:childTnLst>
                                    <p:set>
                                      <p:cBhvr>
                                        <p:cTn id="36" dur="1" fill="hold">
                                          <p:stCondLst>
                                            <p:cond delay="0"/>
                                          </p:stCondLst>
                                        </p:cTn>
                                        <p:tgtEl>
                                          <p:spTgt spid="514"/>
                                        </p:tgtEl>
                                        <p:attrNameLst>
                                          <p:attrName>style.visibility</p:attrName>
                                        </p:attrNameLst>
                                      </p:cBhvr>
                                      <p:to>
                                        <p:strVal val="visible"/>
                                      </p:to>
                                    </p:set>
                                    <p:animEffect transition="in" filter="fade">
                                      <p:cBhvr>
                                        <p:cTn id="37" dur="1000"/>
                                        <p:tgtEl>
                                          <p:spTgt spid="514"/>
                                        </p:tgtEl>
                                      </p:cBhvr>
                                    </p:animEffect>
                                  </p:childTnLst>
                                </p:cTn>
                              </p:par>
                              <p:par>
                                <p:cTn id="38" presetID="10" presetClass="entr" presetSubtype="0" fill="hold" nodeType="withEffect">
                                  <p:stCondLst>
                                    <p:cond delay="0"/>
                                  </p:stCondLst>
                                  <p:childTnLst>
                                    <p:set>
                                      <p:cBhvr>
                                        <p:cTn id="39" dur="1" fill="hold">
                                          <p:stCondLst>
                                            <p:cond delay="0"/>
                                          </p:stCondLst>
                                        </p:cTn>
                                        <p:tgtEl>
                                          <p:spTgt spid="524"/>
                                        </p:tgtEl>
                                        <p:attrNameLst>
                                          <p:attrName>style.visibility</p:attrName>
                                        </p:attrNameLst>
                                      </p:cBhvr>
                                      <p:to>
                                        <p:strVal val="visible"/>
                                      </p:to>
                                    </p:set>
                                    <p:animEffect transition="in" filter="fade">
                                      <p:cBhvr>
                                        <p:cTn id="40" dur="1000"/>
                                        <p:tgtEl>
                                          <p:spTgt spid="524"/>
                                        </p:tgtEl>
                                      </p:cBhvr>
                                    </p:animEffect>
                                  </p:childTnLst>
                                </p:cTn>
                              </p:par>
                              <p:par>
                                <p:cTn id="41" presetID="10" presetClass="entr" presetSubtype="0" fill="hold" nodeType="withEffect">
                                  <p:stCondLst>
                                    <p:cond delay="0"/>
                                  </p:stCondLst>
                                  <p:childTnLst>
                                    <p:set>
                                      <p:cBhvr>
                                        <p:cTn id="42" dur="1" fill="hold">
                                          <p:stCondLst>
                                            <p:cond delay="0"/>
                                          </p:stCondLst>
                                        </p:cTn>
                                        <p:tgtEl>
                                          <p:spTgt spid="529"/>
                                        </p:tgtEl>
                                        <p:attrNameLst>
                                          <p:attrName>style.visibility</p:attrName>
                                        </p:attrNameLst>
                                      </p:cBhvr>
                                      <p:to>
                                        <p:strVal val="visible"/>
                                      </p:to>
                                    </p:set>
                                    <p:animEffect transition="in" filter="fade">
                                      <p:cBhvr>
                                        <p:cTn id="43" dur="1000"/>
                                        <p:tgtEl>
                                          <p:spTgt spid="529"/>
                                        </p:tgtEl>
                                      </p:cBhvr>
                                    </p:animEffect>
                                  </p:childTnLst>
                                </p:cTn>
                              </p:par>
                              <p:par>
                                <p:cTn id="44" presetID="10" presetClass="entr" presetSubtype="0" fill="hold" nodeType="withEffect">
                                  <p:stCondLst>
                                    <p:cond delay="0"/>
                                  </p:stCondLst>
                                  <p:childTnLst>
                                    <p:set>
                                      <p:cBhvr>
                                        <p:cTn id="45" dur="1" fill="hold">
                                          <p:stCondLst>
                                            <p:cond delay="0"/>
                                          </p:stCondLst>
                                        </p:cTn>
                                        <p:tgtEl>
                                          <p:spTgt spid="530"/>
                                        </p:tgtEl>
                                        <p:attrNameLst>
                                          <p:attrName>style.visibility</p:attrName>
                                        </p:attrNameLst>
                                      </p:cBhvr>
                                      <p:to>
                                        <p:strVal val="visible"/>
                                      </p:to>
                                    </p:set>
                                    <p:animEffect transition="in" filter="fade">
                                      <p:cBhvr>
                                        <p:cTn id="46" dur="1000"/>
                                        <p:tgtEl>
                                          <p:spTgt spid="5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01"/>
                                        </p:tgtEl>
                                        <p:attrNameLst>
                                          <p:attrName>style.visibility</p:attrName>
                                        </p:attrNameLst>
                                      </p:cBhvr>
                                      <p:to>
                                        <p:strVal val="visible"/>
                                      </p:to>
                                    </p:set>
                                    <p:animEffect transition="in" filter="fade">
                                      <p:cBhvr>
                                        <p:cTn id="51" dur="1000"/>
                                        <p:tgtEl>
                                          <p:spTgt spid="501"/>
                                        </p:tgtEl>
                                      </p:cBhvr>
                                    </p:animEffect>
                                  </p:childTnLst>
                                </p:cTn>
                              </p:par>
                              <p:par>
                                <p:cTn id="52" presetID="10" presetClass="entr" presetSubtype="0" fill="hold" nodeType="withEffect">
                                  <p:stCondLst>
                                    <p:cond delay="0"/>
                                  </p:stCondLst>
                                  <p:childTnLst>
                                    <p:set>
                                      <p:cBhvr>
                                        <p:cTn id="53" dur="1" fill="hold">
                                          <p:stCondLst>
                                            <p:cond delay="0"/>
                                          </p:stCondLst>
                                        </p:cTn>
                                        <p:tgtEl>
                                          <p:spTgt spid="510"/>
                                        </p:tgtEl>
                                        <p:attrNameLst>
                                          <p:attrName>style.visibility</p:attrName>
                                        </p:attrNameLst>
                                      </p:cBhvr>
                                      <p:to>
                                        <p:strVal val="visible"/>
                                      </p:to>
                                    </p:set>
                                    <p:animEffect transition="in" filter="fade">
                                      <p:cBhvr>
                                        <p:cTn id="54" dur="1000"/>
                                        <p:tgtEl>
                                          <p:spTgt spid="510"/>
                                        </p:tgtEl>
                                      </p:cBhvr>
                                    </p:animEffect>
                                  </p:childTnLst>
                                </p:cTn>
                              </p:par>
                              <p:par>
                                <p:cTn id="55" presetID="10" presetClass="entr" presetSubtype="0" fill="hold" nodeType="withEffect">
                                  <p:stCondLst>
                                    <p:cond delay="0"/>
                                  </p:stCondLst>
                                  <p:childTnLst>
                                    <p:set>
                                      <p:cBhvr>
                                        <p:cTn id="56" dur="1" fill="hold">
                                          <p:stCondLst>
                                            <p:cond delay="0"/>
                                          </p:stCondLst>
                                        </p:cTn>
                                        <p:tgtEl>
                                          <p:spTgt spid="525"/>
                                        </p:tgtEl>
                                        <p:attrNameLst>
                                          <p:attrName>style.visibility</p:attrName>
                                        </p:attrNameLst>
                                      </p:cBhvr>
                                      <p:to>
                                        <p:strVal val="visible"/>
                                      </p:to>
                                    </p:set>
                                    <p:animEffect transition="in" filter="fade">
                                      <p:cBhvr>
                                        <p:cTn id="57" dur="1000"/>
                                        <p:tgtEl>
                                          <p:spTgt spid="525"/>
                                        </p:tgtEl>
                                      </p:cBhvr>
                                    </p:animEffect>
                                  </p:childTnLst>
                                </p:cTn>
                              </p:par>
                              <p:par>
                                <p:cTn id="58" presetID="10" presetClass="entr" presetSubtype="0" fill="hold" nodeType="withEffect">
                                  <p:stCondLst>
                                    <p:cond delay="0"/>
                                  </p:stCondLst>
                                  <p:childTnLst>
                                    <p:set>
                                      <p:cBhvr>
                                        <p:cTn id="59" dur="1" fill="hold">
                                          <p:stCondLst>
                                            <p:cond delay="0"/>
                                          </p:stCondLst>
                                        </p:cTn>
                                        <p:tgtEl>
                                          <p:spTgt spid="531"/>
                                        </p:tgtEl>
                                        <p:attrNameLst>
                                          <p:attrName>style.visibility</p:attrName>
                                        </p:attrNameLst>
                                      </p:cBhvr>
                                      <p:to>
                                        <p:strVal val="visible"/>
                                      </p:to>
                                    </p:set>
                                    <p:animEffect transition="in" filter="fade">
                                      <p:cBhvr>
                                        <p:cTn id="60" dur="1000"/>
                                        <p:tgtEl>
                                          <p:spTgt spid="531"/>
                                        </p:tgtEl>
                                      </p:cBhvr>
                                    </p:animEffect>
                                  </p:childTnLst>
                                </p:cTn>
                              </p:par>
                              <p:par>
                                <p:cTn id="61" presetID="10" presetClass="entr" presetSubtype="0" fill="hold" nodeType="withEffect">
                                  <p:stCondLst>
                                    <p:cond delay="0"/>
                                  </p:stCondLst>
                                  <p:childTnLst>
                                    <p:set>
                                      <p:cBhvr>
                                        <p:cTn id="62" dur="1" fill="hold">
                                          <p:stCondLst>
                                            <p:cond delay="0"/>
                                          </p:stCondLst>
                                        </p:cTn>
                                        <p:tgtEl>
                                          <p:spTgt spid="532"/>
                                        </p:tgtEl>
                                        <p:attrNameLst>
                                          <p:attrName>style.visibility</p:attrName>
                                        </p:attrNameLst>
                                      </p:cBhvr>
                                      <p:to>
                                        <p:strVal val="visible"/>
                                      </p:to>
                                    </p:set>
                                    <p:animEffect transition="in" filter="fade">
                                      <p:cBhvr>
                                        <p:cTn id="63" dur="1000"/>
                                        <p:tgtEl>
                                          <p:spTgt spid="5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02"/>
                                        </p:tgtEl>
                                        <p:attrNameLst>
                                          <p:attrName>style.visibility</p:attrName>
                                        </p:attrNameLst>
                                      </p:cBhvr>
                                      <p:to>
                                        <p:strVal val="visible"/>
                                      </p:to>
                                    </p:set>
                                    <p:animEffect transition="in" filter="fade">
                                      <p:cBhvr>
                                        <p:cTn id="68" dur="1000"/>
                                        <p:tgtEl>
                                          <p:spTgt spid="502"/>
                                        </p:tgtEl>
                                      </p:cBhvr>
                                    </p:animEffect>
                                  </p:childTnLst>
                                </p:cTn>
                              </p:par>
                              <p:par>
                                <p:cTn id="69" presetID="10" presetClass="entr" presetSubtype="0" fill="hold" nodeType="withEffect">
                                  <p:stCondLst>
                                    <p:cond delay="0"/>
                                  </p:stCondLst>
                                  <p:childTnLst>
                                    <p:set>
                                      <p:cBhvr>
                                        <p:cTn id="70" dur="1" fill="hold">
                                          <p:stCondLst>
                                            <p:cond delay="0"/>
                                          </p:stCondLst>
                                        </p:cTn>
                                        <p:tgtEl>
                                          <p:spTgt spid="506"/>
                                        </p:tgtEl>
                                        <p:attrNameLst>
                                          <p:attrName>style.visibility</p:attrName>
                                        </p:attrNameLst>
                                      </p:cBhvr>
                                      <p:to>
                                        <p:strVal val="visible"/>
                                      </p:to>
                                    </p:set>
                                    <p:animEffect transition="in" filter="fade">
                                      <p:cBhvr>
                                        <p:cTn id="71" dur="1000"/>
                                        <p:tgtEl>
                                          <p:spTgt spid="506"/>
                                        </p:tgtEl>
                                      </p:cBhvr>
                                    </p:animEffect>
                                  </p:childTnLst>
                                </p:cTn>
                              </p:par>
                              <p:par>
                                <p:cTn id="72" presetID="10" presetClass="entr" presetSubtype="0" fill="hold" nodeType="withEffect">
                                  <p:stCondLst>
                                    <p:cond delay="0"/>
                                  </p:stCondLst>
                                  <p:childTnLst>
                                    <p:set>
                                      <p:cBhvr>
                                        <p:cTn id="73" dur="1" fill="hold">
                                          <p:stCondLst>
                                            <p:cond delay="0"/>
                                          </p:stCondLst>
                                        </p:cTn>
                                        <p:tgtEl>
                                          <p:spTgt spid="526"/>
                                        </p:tgtEl>
                                        <p:attrNameLst>
                                          <p:attrName>style.visibility</p:attrName>
                                        </p:attrNameLst>
                                      </p:cBhvr>
                                      <p:to>
                                        <p:strVal val="visible"/>
                                      </p:to>
                                    </p:set>
                                    <p:animEffect transition="in" filter="fade">
                                      <p:cBhvr>
                                        <p:cTn id="74" dur="1000"/>
                                        <p:tgtEl>
                                          <p:spTgt spid="526"/>
                                        </p:tgtEl>
                                      </p:cBhvr>
                                    </p:animEffect>
                                  </p:childTnLst>
                                </p:cTn>
                              </p:par>
                              <p:par>
                                <p:cTn id="75" presetID="10" presetClass="entr" presetSubtype="0" fill="hold" nodeType="withEffect">
                                  <p:stCondLst>
                                    <p:cond delay="0"/>
                                  </p:stCondLst>
                                  <p:childTnLst>
                                    <p:set>
                                      <p:cBhvr>
                                        <p:cTn id="76" dur="1" fill="hold">
                                          <p:stCondLst>
                                            <p:cond delay="0"/>
                                          </p:stCondLst>
                                        </p:cTn>
                                        <p:tgtEl>
                                          <p:spTgt spid="533"/>
                                        </p:tgtEl>
                                        <p:attrNameLst>
                                          <p:attrName>style.visibility</p:attrName>
                                        </p:attrNameLst>
                                      </p:cBhvr>
                                      <p:to>
                                        <p:strVal val="visible"/>
                                      </p:to>
                                    </p:set>
                                    <p:animEffect transition="in" filter="fade">
                                      <p:cBhvr>
                                        <p:cTn id="77" dur="1000"/>
                                        <p:tgtEl>
                                          <p:spTgt spid="533"/>
                                        </p:tgtEl>
                                      </p:cBhvr>
                                    </p:animEffect>
                                  </p:childTnLst>
                                </p:cTn>
                              </p:par>
                              <p:par>
                                <p:cTn id="78" presetID="10" presetClass="entr" presetSubtype="0" fill="hold" nodeType="withEffect">
                                  <p:stCondLst>
                                    <p:cond delay="0"/>
                                  </p:stCondLst>
                                  <p:childTnLst>
                                    <p:set>
                                      <p:cBhvr>
                                        <p:cTn id="79" dur="1" fill="hold">
                                          <p:stCondLst>
                                            <p:cond delay="0"/>
                                          </p:stCondLst>
                                        </p:cTn>
                                        <p:tgtEl>
                                          <p:spTgt spid="534"/>
                                        </p:tgtEl>
                                        <p:attrNameLst>
                                          <p:attrName>style.visibility</p:attrName>
                                        </p:attrNameLst>
                                      </p:cBhvr>
                                      <p:to>
                                        <p:strVal val="visible"/>
                                      </p:to>
                                    </p:set>
                                    <p:animEffect transition="in" filter="fade">
                                      <p:cBhvr>
                                        <p:cTn id="80"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7"/>
          <p:cNvSpPr txBox="1">
            <a:spLocks noGrp="1"/>
          </p:cNvSpPr>
          <p:nvPr>
            <p:ph type="title" idx="2"/>
          </p:nvPr>
        </p:nvSpPr>
        <p:spPr>
          <a:xfrm>
            <a:off x="2307300" y="1026227"/>
            <a:ext cx="4529400" cy="16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77" name="Google Shape;577;p57"/>
          <p:cNvSpPr txBox="1">
            <a:spLocks noGrp="1"/>
          </p:cNvSpPr>
          <p:nvPr>
            <p:ph type="title"/>
          </p:nvPr>
        </p:nvSpPr>
        <p:spPr>
          <a:xfrm>
            <a:off x="601558" y="2698158"/>
            <a:ext cx="7940883" cy="7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1000"/>
                                        <p:tgtEl>
                                          <p:spTgt spid="5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7"/>
                                        </p:tgtEl>
                                        <p:attrNameLst>
                                          <p:attrName>style.visibility</p:attrName>
                                        </p:attrNameLst>
                                      </p:cBhvr>
                                      <p:to>
                                        <p:strVal val="visible"/>
                                      </p:to>
                                    </p:set>
                                    <p:animEffect transition="in" filter="fade">
                                      <p:cBhvr>
                                        <p:cTn id="12" dur="10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4B93-A6E1-5B5B-A16E-3D0D05A2824B}"/>
              </a:ext>
            </a:extLst>
          </p:cNvPr>
          <p:cNvSpPr>
            <a:spLocks noGrp="1"/>
          </p:cNvSpPr>
          <p:nvPr>
            <p:ph type="title"/>
          </p:nvPr>
        </p:nvSpPr>
        <p:spPr>
          <a:xfrm>
            <a:off x="1915579" y="2163528"/>
            <a:ext cx="6502303" cy="1129800"/>
          </a:xfrm>
        </p:spPr>
        <p:txBody>
          <a:bodyPr/>
          <a:lstStyle/>
          <a:p>
            <a:pPr algn="l"/>
            <a:r>
              <a:rPr lang="en-US" sz="2000" dirty="0"/>
              <a:t>Smoke and haze in case of fire breakouts, severely reduce visibility, making it difficult for rescue teams to navigate through affected areas. This hampers the ability to locate and evacuate people, assess the extent of the fire, and coordinate firefighting efforts. While there exist other issues with the impact of smoke and haze, we aim to mitigate these very issues.</a:t>
            </a:r>
            <a:endParaRPr lang="en-IN" sz="2000" dirty="0"/>
          </a:p>
        </p:txBody>
      </p:sp>
      <p:sp>
        <p:nvSpPr>
          <p:cNvPr id="3" name="Subtitle 2">
            <a:extLst>
              <a:ext uri="{FF2B5EF4-FFF2-40B4-BE49-F238E27FC236}">
                <a16:creationId xmlns:a16="http://schemas.microsoft.com/office/drawing/2014/main" id="{3E0E8A69-F0DC-3369-8B11-EF272284D094}"/>
              </a:ext>
            </a:extLst>
          </p:cNvPr>
          <p:cNvSpPr>
            <a:spLocks noGrp="1"/>
          </p:cNvSpPr>
          <p:nvPr>
            <p:ph type="subTitle" idx="1"/>
          </p:nvPr>
        </p:nvSpPr>
        <p:spPr>
          <a:xfrm>
            <a:off x="4572000" y="1558056"/>
            <a:ext cx="4108804" cy="546000"/>
          </a:xfrm>
        </p:spPr>
        <p:txBody>
          <a:bodyPr/>
          <a:lstStyle/>
          <a:p>
            <a:r>
              <a:rPr lang="en-US" sz="2800" dirty="0"/>
              <a:t>Problem Statement</a:t>
            </a:r>
            <a:endParaRPr lang="en-IN" sz="2800" dirty="0"/>
          </a:p>
        </p:txBody>
      </p:sp>
    </p:spTree>
    <p:extLst>
      <p:ext uri="{BB962C8B-B14F-4D97-AF65-F5344CB8AC3E}">
        <p14:creationId xmlns:p14="http://schemas.microsoft.com/office/powerpoint/2010/main" val="48146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62"/>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 and Inspiration</a:t>
            </a:r>
            <a:endParaRPr dirty="0"/>
          </a:p>
        </p:txBody>
      </p:sp>
      <p:sp>
        <p:nvSpPr>
          <p:cNvPr id="763" name="Google Shape;763;p62"/>
          <p:cNvSpPr/>
          <p:nvPr/>
        </p:nvSpPr>
        <p:spPr>
          <a:xfrm>
            <a:off x="3269150" y="1529586"/>
            <a:ext cx="2605800" cy="26067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2"/>
          <p:cNvSpPr/>
          <p:nvPr/>
        </p:nvSpPr>
        <p:spPr>
          <a:xfrm>
            <a:off x="3734500" y="1995080"/>
            <a:ext cx="1675200" cy="16755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4143200" y="2404050"/>
            <a:ext cx="857700" cy="8577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ResQ</a:t>
            </a:r>
            <a:endParaRPr sz="1700" dirty="0">
              <a:solidFill>
                <a:srgbClr val="FFFFFF"/>
              </a:solidFill>
            </a:endParaRPr>
          </a:p>
        </p:txBody>
      </p:sp>
      <p:sp>
        <p:nvSpPr>
          <p:cNvPr id="766" name="Google Shape;766;p62"/>
          <p:cNvSpPr txBox="1"/>
          <p:nvPr/>
        </p:nvSpPr>
        <p:spPr>
          <a:xfrm>
            <a:off x="563360" y="1822452"/>
            <a:ext cx="2418879" cy="765000"/>
          </a:xfrm>
          <a:prstGeom prst="rect">
            <a:avLst/>
          </a:prstGeom>
          <a:noFill/>
          <a:ln>
            <a:noFill/>
          </a:ln>
        </p:spPr>
        <p:txBody>
          <a:bodyPr spcFirstLastPara="1" wrap="square" lIns="91425" tIns="91425" rIns="91425" bIns="91425" anchor="t" anchorCtr="0">
            <a:noAutofit/>
          </a:bodyPr>
          <a:lstStyle/>
          <a:p>
            <a:pPr lvl="0"/>
            <a:r>
              <a:rPr lang="en-US" sz="1200" dirty="0">
                <a:latin typeface="Open Sans"/>
                <a:ea typeface="Open Sans"/>
                <a:cs typeface="Open Sans"/>
                <a:sym typeface="Open Sans"/>
              </a:rPr>
              <a:t>Reduced visibility makes it challenging for rescue teams to locate and identify victims in need of assistance.</a:t>
            </a:r>
            <a:endParaRPr sz="1200" dirty="0">
              <a:latin typeface="Open Sans"/>
              <a:ea typeface="Open Sans"/>
              <a:cs typeface="Open Sans"/>
              <a:sym typeface="Open Sans"/>
            </a:endParaRPr>
          </a:p>
        </p:txBody>
      </p:sp>
      <p:sp>
        <p:nvSpPr>
          <p:cNvPr id="767" name="Google Shape;767;p62"/>
          <p:cNvSpPr txBox="1"/>
          <p:nvPr/>
        </p:nvSpPr>
        <p:spPr>
          <a:xfrm>
            <a:off x="556760" y="1557594"/>
            <a:ext cx="2659024" cy="354600"/>
          </a:xfrm>
          <a:prstGeom prst="rect">
            <a:avLst/>
          </a:prstGeom>
          <a:noFill/>
          <a:ln>
            <a:noFill/>
          </a:ln>
        </p:spPr>
        <p:txBody>
          <a:bodyPr spcFirstLastPara="1" wrap="square" lIns="91425" tIns="91425" rIns="91425" bIns="91425" anchor="t" anchorCtr="0">
            <a:noAutofit/>
          </a:bodyPr>
          <a:lstStyle/>
          <a:p>
            <a:pPr lvl="0"/>
            <a:r>
              <a:rPr lang="en-IN" sz="1600" b="1" dirty="0">
                <a:solidFill>
                  <a:schemeClr val="lt2"/>
                </a:solidFill>
                <a:latin typeface="Open Sans"/>
                <a:ea typeface="Open Sans"/>
                <a:cs typeface="Open Sans"/>
                <a:sym typeface="Open Sans"/>
              </a:rPr>
              <a:t>Visibility Impairment</a:t>
            </a:r>
            <a:endParaRPr sz="1600" b="1" dirty="0">
              <a:solidFill>
                <a:schemeClr val="lt2"/>
              </a:solidFill>
              <a:latin typeface="Open Sans"/>
              <a:ea typeface="Open Sans"/>
              <a:cs typeface="Open Sans"/>
              <a:sym typeface="Open Sans"/>
            </a:endParaRPr>
          </a:p>
        </p:txBody>
      </p:sp>
      <p:grpSp>
        <p:nvGrpSpPr>
          <p:cNvPr id="768" name="Google Shape;768;p62"/>
          <p:cNvGrpSpPr/>
          <p:nvPr/>
        </p:nvGrpSpPr>
        <p:grpSpPr>
          <a:xfrm>
            <a:off x="2709700" y="1683465"/>
            <a:ext cx="1001690" cy="659919"/>
            <a:chOff x="2709700" y="1683465"/>
            <a:chExt cx="1001690" cy="659919"/>
          </a:xfrm>
        </p:grpSpPr>
        <p:cxnSp>
          <p:nvCxnSpPr>
            <p:cNvPr id="769" name="Google Shape;769;p62"/>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sp>
          <p:nvSpPr>
            <p:cNvPr id="770" name="Google Shape;770;p62"/>
            <p:cNvSpPr/>
            <p:nvPr/>
          </p:nvSpPr>
          <p:spPr>
            <a:xfrm>
              <a:off x="3045629" y="1683465"/>
              <a:ext cx="665761" cy="65991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62"/>
            <p:cNvGrpSpPr/>
            <p:nvPr/>
          </p:nvGrpSpPr>
          <p:grpSpPr>
            <a:xfrm>
              <a:off x="3232223" y="1876272"/>
              <a:ext cx="292586" cy="274318"/>
              <a:chOff x="3857225" y="238125"/>
              <a:chExt cx="500575" cy="483125"/>
            </a:xfrm>
          </p:grpSpPr>
          <p:sp>
            <p:nvSpPr>
              <p:cNvPr id="772" name="Google Shape;772;p62"/>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 name="Google Shape;773;p62"/>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62"/>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5" name="Google Shape;775;p62"/>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6" name="Google Shape;776;p62"/>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62"/>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62"/>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779" name="Google Shape;779;p62"/>
          <p:cNvGrpSpPr/>
          <p:nvPr/>
        </p:nvGrpSpPr>
        <p:grpSpPr>
          <a:xfrm>
            <a:off x="5431931" y="3324426"/>
            <a:ext cx="3208874" cy="1118948"/>
            <a:chOff x="5431931" y="3324426"/>
            <a:chExt cx="3208874" cy="1118948"/>
          </a:xfrm>
        </p:grpSpPr>
        <p:sp>
          <p:nvSpPr>
            <p:cNvPr id="780" name="Google Shape;780;p62"/>
            <p:cNvSpPr txBox="1"/>
            <p:nvPr/>
          </p:nvSpPr>
          <p:spPr>
            <a:xfrm>
              <a:off x="6750877" y="3433639"/>
              <a:ext cx="1884600" cy="35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accent6"/>
                  </a:solidFill>
                  <a:latin typeface="Open Sans"/>
                  <a:ea typeface="Open Sans"/>
                  <a:cs typeface="Open Sans"/>
                  <a:sym typeface="Open Sans"/>
                </a:rPr>
                <a:t>Execution</a:t>
              </a:r>
              <a:endParaRPr sz="1600" b="1" dirty="0">
                <a:solidFill>
                  <a:schemeClr val="accent6"/>
                </a:solidFill>
                <a:latin typeface="Open Sans"/>
                <a:ea typeface="Open Sans"/>
                <a:cs typeface="Open Sans"/>
                <a:sym typeface="Open Sans"/>
              </a:endParaRPr>
            </a:p>
          </p:txBody>
        </p:sp>
        <p:sp>
          <p:nvSpPr>
            <p:cNvPr id="781" name="Google Shape;781;p62"/>
            <p:cNvSpPr txBox="1"/>
            <p:nvPr/>
          </p:nvSpPr>
          <p:spPr>
            <a:xfrm>
              <a:off x="6279672" y="3678374"/>
              <a:ext cx="2361133" cy="76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Open Sans"/>
                  <a:ea typeface="Open Sans"/>
                  <a:cs typeface="Open Sans"/>
                  <a:sym typeface="Open Sans"/>
                </a:rPr>
                <a:t>Limited visibility can impede the speed and efficiency of evacuations</a:t>
              </a:r>
              <a:endParaRPr sz="1200" dirty="0">
                <a:latin typeface="Open Sans"/>
                <a:ea typeface="Open Sans"/>
                <a:cs typeface="Open Sans"/>
                <a:sym typeface="Open Sans"/>
              </a:endParaRPr>
            </a:p>
          </p:txBody>
        </p:sp>
        <p:grpSp>
          <p:nvGrpSpPr>
            <p:cNvPr id="782" name="Google Shape;782;p62"/>
            <p:cNvGrpSpPr/>
            <p:nvPr/>
          </p:nvGrpSpPr>
          <p:grpSpPr>
            <a:xfrm>
              <a:off x="5431931" y="3324426"/>
              <a:ext cx="1010269" cy="658403"/>
              <a:chOff x="5431931" y="3324426"/>
              <a:chExt cx="1010269" cy="658403"/>
            </a:xfrm>
          </p:grpSpPr>
          <p:cxnSp>
            <p:nvCxnSpPr>
              <p:cNvPr id="783" name="Google Shape;783;p62"/>
              <p:cNvCxnSpPr/>
              <p:nvPr/>
            </p:nvCxnSpPr>
            <p:spPr>
              <a:xfrm rot="10800000">
                <a:off x="6078900" y="3648475"/>
                <a:ext cx="363300" cy="0"/>
              </a:xfrm>
              <a:prstGeom prst="straightConnector1">
                <a:avLst/>
              </a:prstGeom>
              <a:noFill/>
              <a:ln w="9525" cap="flat" cmpd="sng">
                <a:solidFill>
                  <a:schemeClr val="dk1"/>
                </a:solidFill>
                <a:prstDash val="solid"/>
                <a:round/>
                <a:headEnd type="oval" w="med" len="med"/>
                <a:tailEnd type="none" w="med" len="med"/>
              </a:ln>
            </p:spPr>
          </p:cxnSp>
          <p:sp>
            <p:nvSpPr>
              <p:cNvPr id="784" name="Google Shape;784;p62"/>
              <p:cNvSpPr/>
              <p:nvPr/>
            </p:nvSpPr>
            <p:spPr>
              <a:xfrm>
                <a:off x="5431931" y="3324426"/>
                <a:ext cx="667504" cy="658403"/>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62"/>
              <p:cNvGrpSpPr/>
              <p:nvPr/>
            </p:nvGrpSpPr>
            <p:grpSpPr>
              <a:xfrm>
                <a:off x="5612168" y="3516466"/>
                <a:ext cx="320046" cy="274318"/>
                <a:chOff x="889275" y="861850"/>
                <a:chExt cx="487950" cy="424575"/>
              </a:xfrm>
            </p:grpSpPr>
            <p:sp>
              <p:nvSpPr>
                <p:cNvPr id="786" name="Google Shape;786;p62"/>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7" name="Google Shape;787;p62"/>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8" name="Google Shape;788;p62"/>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9" name="Google Shape;789;p62"/>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790" name="Google Shape;790;p62"/>
          <p:cNvGrpSpPr/>
          <p:nvPr/>
        </p:nvGrpSpPr>
        <p:grpSpPr>
          <a:xfrm>
            <a:off x="503195" y="3205696"/>
            <a:ext cx="3209072" cy="1018717"/>
            <a:chOff x="503195" y="3205696"/>
            <a:chExt cx="3209072" cy="1018717"/>
          </a:xfrm>
        </p:grpSpPr>
        <p:sp>
          <p:nvSpPr>
            <p:cNvPr id="791" name="Google Shape;791;p62"/>
            <p:cNvSpPr txBox="1"/>
            <p:nvPr/>
          </p:nvSpPr>
          <p:spPr>
            <a:xfrm>
              <a:off x="503195" y="3205696"/>
              <a:ext cx="18846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accent4"/>
                  </a:solidFill>
                  <a:latin typeface="Open Sans"/>
                  <a:ea typeface="Open Sans"/>
                  <a:cs typeface="Open Sans"/>
                  <a:sym typeface="Open Sans"/>
                </a:rPr>
                <a:t>Coordination</a:t>
              </a:r>
              <a:endParaRPr sz="1600" b="1" dirty="0">
                <a:solidFill>
                  <a:schemeClr val="accent4"/>
                </a:solidFill>
                <a:latin typeface="Open Sans"/>
                <a:ea typeface="Open Sans"/>
                <a:cs typeface="Open Sans"/>
                <a:sym typeface="Open Sans"/>
              </a:endParaRPr>
            </a:p>
          </p:txBody>
        </p:sp>
        <p:sp>
          <p:nvSpPr>
            <p:cNvPr id="792" name="Google Shape;792;p62"/>
            <p:cNvSpPr txBox="1"/>
            <p:nvPr/>
          </p:nvSpPr>
          <p:spPr>
            <a:xfrm>
              <a:off x="519257" y="3459413"/>
              <a:ext cx="2606438"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Open Sans"/>
                  <a:ea typeface="Open Sans"/>
                  <a:cs typeface="Open Sans"/>
                  <a:sym typeface="Open Sans"/>
                </a:rPr>
                <a:t>Reduced visibility can hinder visual communication, making it harder for team members to stay connected, share information, and work together efficiently.</a:t>
              </a:r>
              <a:endParaRPr sz="1200" dirty="0">
                <a:latin typeface="Open Sans"/>
                <a:ea typeface="Open Sans"/>
                <a:cs typeface="Open Sans"/>
                <a:sym typeface="Open Sans"/>
              </a:endParaRPr>
            </a:p>
          </p:txBody>
        </p:sp>
        <p:grpSp>
          <p:nvGrpSpPr>
            <p:cNvPr id="793" name="Google Shape;793;p62"/>
            <p:cNvGrpSpPr/>
            <p:nvPr/>
          </p:nvGrpSpPr>
          <p:grpSpPr>
            <a:xfrm>
              <a:off x="2709700" y="3324426"/>
              <a:ext cx="1002567" cy="658403"/>
              <a:chOff x="2709700" y="3324426"/>
              <a:chExt cx="1002567" cy="658403"/>
            </a:xfrm>
          </p:grpSpPr>
          <p:cxnSp>
            <p:nvCxnSpPr>
              <p:cNvPr id="794" name="Google Shape;794;p62"/>
              <p:cNvCxnSpPr/>
              <p:nvPr/>
            </p:nvCxnSpPr>
            <p:spPr>
              <a:xfrm rot="10800000">
                <a:off x="2709700" y="3652325"/>
                <a:ext cx="489900" cy="0"/>
              </a:xfrm>
              <a:prstGeom prst="straightConnector1">
                <a:avLst/>
              </a:prstGeom>
              <a:noFill/>
              <a:ln w="9525" cap="flat" cmpd="sng">
                <a:solidFill>
                  <a:schemeClr val="accent4"/>
                </a:solidFill>
                <a:prstDash val="solid"/>
                <a:round/>
                <a:headEnd type="none" w="med" len="med"/>
                <a:tailEnd type="oval" w="med" len="med"/>
              </a:ln>
            </p:spPr>
          </p:cxnSp>
          <p:sp>
            <p:nvSpPr>
              <p:cNvPr id="795" name="Google Shape;795;p62"/>
              <p:cNvSpPr/>
              <p:nvPr/>
            </p:nvSpPr>
            <p:spPr>
              <a:xfrm>
                <a:off x="3044755" y="3324426"/>
                <a:ext cx="667512" cy="658403"/>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 name="Google Shape;796;p62"/>
              <p:cNvGrpSpPr/>
              <p:nvPr/>
            </p:nvGrpSpPr>
            <p:grpSpPr>
              <a:xfrm>
                <a:off x="3241369" y="3513906"/>
                <a:ext cx="274296" cy="274333"/>
                <a:chOff x="890400" y="4399350"/>
                <a:chExt cx="486600" cy="483150"/>
              </a:xfrm>
            </p:grpSpPr>
            <p:sp>
              <p:nvSpPr>
                <p:cNvPr id="797" name="Google Shape;797;p6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8" name="Google Shape;798;p6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6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800" name="Google Shape;800;p62"/>
          <p:cNvGrpSpPr/>
          <p:nvPr/>
        </p:nvGrpSpPr>
        <p:grpSpPr>
          <a:xfrm>
            <a:off x="5434606" y="1684254"/>
            <a:ext cx="3210777" cy="1108307"/>
            <a:chOff x="5434606" y="1684254"/>
            <a:chExt cx="3210777" cy="1108307"/>
          </a:xfrm>
        </p:grpSpPr>
        <p:sp>
          <p:nvSpPr>
            <p:cNvPr id="801" name="Google Shape;801;p62"/>
            <p:cNvSpPr txBox="1"/>
            <p:nvPr/>
          </p:nvSpPr>
          <p:spPr>
            <a:xfrm>
              <a:off x="6760783" y="1774615"/>
              <a:ext cx="1884600" cy="35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accent2"/>
                  </a:solidFill>
                  <a:latin typeface="Open Sans"/>
                  <a:ea typeface="Open Sans"/>
                  <a:cs typeface="Open Sans"/>
                  <a:sym typeface="Open Sans"/>
                </a:rPr>
                <a:t>Navigation</a:t>
              </a:r>
              <a:endParaRPr sz="1600" b="1" dirty="0">
                <a:solidFill>
                  <a:schemeClr val="accent2"/>
                </a:solidFill>
                <a:latin typeface="Open Sans"/>
                <a:ea typeface="Open Sans"/>
                <a:cs typeface="Open Sans"/>
                <a:sym typeface="Open Sans"/>
              </a:endParaRPr>
            </a:p>
          </p:txBody>
        </p:sp>
        <p:sp>
          <p:nvSpPr>
            <p:cNvPr id="802" name="Google Shape;802;p62"/>
            <p:cNvSpPr txBox="1"/>
            <p:nvPr/>
          </p:nvSpPr>
          <p:spPr>
            <a:xfrm>
              <a:off x="5897742" y="2027561"/>
              <a:ext cx="2747641" cy="76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Open Sans"/>
                  <a:ea typeface="Open Sans"/>
                  <a:cs typeface="Open Sans"/>
                  <a:sym typeface="Open Sans"/>
                </a:rPr>
                <a:t>Limited visibility hampers the ability of rescue personnel to navigate through structures, terrain, or other affected areas. This can result in slower response times</a:t>
              </a:r>
            </a:p>
          </p:txBody>
        </p:sp>
        <p:grpSp>
          <p:nvGrpSpPr>
            <p:cNvPr id="803" name="Google Shape;803;p62"/>
            <p:cNvGrpSpPr/>
            <p:nvPr/>
          </p:nvGrpSpPr>
          <p:grpSpPr>
            <a:xfrm>
              <a:off x="5434606" y="1684254"/>
              <a:ext cx="1007594" cy="658335"/>
              <a:chOff x="5434606" y="1684254"/>
              <a:chExt cx="1007594" cy="658335"/>
            </a:xfrm>
          </p:grpSpPr>
          <p:cxnSp>
            <p:nvCxnSpPr>
              <p:cNvPr id="804" name="Google Shape;804;p62"/>
              <p:cNvCxnSpPr/>
              <p:nvPr/>
            </p:nvCxnSpPr>
            <p:spPr>
              <a:xfrm rot="10800000">
                <a:off x="5952300" y="2013425"/>
                <a:ext cx="489900" cy="0"/>
              </a:xfrm>
              <a:prstGeom prst="straightConnector1">
                <a:avLst/>
              </a:prstGeom>
              <a:noFill/>
              <a:ln w="9525" cap="flat" cmpd="sng">
                <a:solidFill>
                  <a:schemeClr val="accent2"/>
                </a:solidFill>
                <a:prstDash val="solid"/>
                <a:round/>
                <a:headEnd type="oval" w="med" len="med"/>
                <a:tailEnd type="none" w="med" len="med"/>
              </a:ln>
            </p:spPr>
          </p:cxnSp>
          <p:sp>
            <p:nvSpPr>
              <p:cNvPr id="805" name="Google Shape;805;p62"/>
              <p:cNvSpPr/>
              <p:nvPr/>
            </p:nvSpPr>
            <p:spPr>
              <a:xfrm>
                <a:off x="5434606" y="1684254"/>
                <a:ext cx="667504" cy="658335"/>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62"/>
              <p:cNvGrpSpPr/>
              <p:nvPr/>
            </p:nvGrpSpPr>
            <p:grpSpPr>
              <a:xfrm>
                <a:off x="5630453" y="1876269"/>
                <a:ext cx="283476" cy="274304"/>
                <a:chOff x="2079300" y="4399325"/>
                <a:chExt cx="489850" cy="483100"/>
              </a:xfrm>
            </p:grpSpPr>
            <p:sp>
              <p:nvSpPr>
                <p:cNvPr id="807" name="Google Shape;807;p62"/>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62"/>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62"/>
                                        </p:tgtEl>
                                        <p:attrNameLst>
                                          <p:attrName>style.visibility</p:attrName>
                                        </p:attrNameLst>
                                      </p:cBhvr>
                                      <p:to>
                                        <p:strVal val="visible"/>
                                      </p:to>
                                    </p:set>
                                    <p:anim calcmode="lin" valueType="num">
                                      <p:cBhvr additive="base">
                                        <p:cTn id="7" dur="1000"/>
                                        <p:tgtEl>
                                          <p:spTgt spid="7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3"/>
                                        </p:tgtEl>
                                        <p:attrNameLst>
                                          <p:attrName>style.visibility</p:attrName>
                                        </p:attrNameLst>
                                      </p:cBhvr>
                                      <p:to>
                                        <p:strVal val="visible"/>
                                      </p:to>
                                    </p:set>
                                    <p:animEffect transition="in" filter="fade">
                                      <p:cBhvr>
                                        <p:cTn id="12" dur="1000"/>
                                        <p:tgtEl>
                                          <p:spTgt spid="763"/>
                                        </p:tgtEl>
                                      </p:cBhvr>
                                    </p:animEffect>
                                  </p:childTnLst>
                                </p:cTn>
                              </p:par>
                              <p:par>
                                <p:cTn id="13" presetID="10" presetClass="entr" presetSubtype="0" fill="hold" nodeType="with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fade">
                                      <p:cBhvr>
                                        <p:cTn id="15" dur="1000"/>
                                        <p:tgtEl>
                                          <p:spTgt spid="764"/>
                                        </p:tgtEl>
                                      </p:cBhvr>
                                    </p:animEffect>
                                  </p:childTnLst>
                                </p:cTn>
                              </p:par>
                              <p:par>
                                <p:cTn id="16" presetID="10" presetClass="entr" presetSubtype="0" fill="hold" nodeType="withEffect">
                                  <p:stCondLst>
                                    <p:cond delay="0"/>
                                  </p:stCondLst>
                                  <p:childTnLst>
                                    <p:set>
                                      <p:cBhvr>
                                        <p:cTn id="17" dur="1" fill="hold">
                                          <p:stCondLst>
                                            <p:cond delay="0"/>
                                          </p:stCondLst>
                                        </p:cTn>
                                        <p:tgtEl>
                                          <p:spTgt spid="765"/>
                                        </p:tgtEl>
                                        <p:attrNameLst>
                                          <p:attrName>style.visibility</p:attrName>
                                        </p:attrNameLst>
                                      </p:cBhvr>
                                      <p:to>
                                        <p:strVal val="visible"/>
                                      </p:to>
                                    </p:set>
                                    <p:animEffect transition="in" filter="fade">
                                      <p:cBhvr>
                                        <p:cTn id="18" dur="1000"/>
                                        <p:tgtEl>
                                          <p:spTgt spid="76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66"/>
                                        </p:tgtEl>
                                        <p:attrNameLst>
                                          <p:attrName>style.visibility</p:attrName>
                                        </p:attrNameLst>
                                      </p:cBhvr>
                                      <p:to>
                                        <p:strVal val="visible"/>
                                      </p:to>
                                    </p:set>
                                    <p:anim calcmode="lin" valueType="num">
                                      <p:cBhvr additive="base">
                                        <p:cTn id="23" dur="1000"/>
                                        <p:tgtEl>
                                          <p:spTgt spid="766"/>
                                        </p:tgtEl>
                                        <p:attrNameLst>
                                          <p:attrName>ppt_x</p:attrName>
                                        </p:attrNameLst>
                                      </p:cBhvr>
                                      <p:tavLst>
                                        <p:tav tm="0">
                                          <p:val>
                                            <p:strVal val="#ppt_x-1"/>
                                          </p:val>
                                        </p:tav>
                                        <p:tav tm="100000">
                                          <p:val>
                                            <p:strVal val="#ppt_x"/>
                                          </p:val>
                                        </p:tav>
                                      </p:tavLst>
                                    </p:anim>
                                  </p:childTnLst>
                                </p:cTn>
                              </p:par>
                              <p:par>
                                <p:cTn id="24" presetID="10" presetClass="entr" presetSubtype="0"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fade">
                                      <p:cBhvr>
                                        <p:cTn id="26" dur="1000"/>
                                        <p:tgtEl>
                                          <p:spTgt spid="767"/>
                                        </p:tgtEl>
                                      </p:cBhvr>
                                    </p:animEffect>
                                  </p:childTnLst>
                                </p:cTn>
                              </p:par>
                              <p:par>
                                <p:cTn id="27" presetID="10" presetClass="entr" presetSubtype="0" fill="hold" nodeType="withEffect">
                                  <p:stCondLst>
                                    <p:cond delay="0"/>
                                  </p:stCondLst>
                                  <p:childTnLst>
                                    <p:set>
                                      <p:cBhvr>
                                        <p:cTn id="28" dur="1" fill="hold">
                                          <p:stCondLst>
                                            <p:cond delay="0"/>
                                          </p:stCondLst>
                                        </p:cTn>
                                        <p:tgtEl>
                                          <p:spTgt spid="768"/>
                                        </p:tgtEl>
                                        <p:attrNameLst>
                                          <p:attrName>style.visibility</p:attrName>
                                        </p:attrNameLst>
                                      </p:cBhvr>
                                      <p:to>
                                        <p:strVal val="visible"/>
                                      </p:to>
                                    </p:set>
                                    <p:animEffect transition="in" filter="fade">
                                      <p:cBhvr>
                                        <p:cTn id="29" dur="1000"/>
                                        <p:tgtEl>
                                          <p:spTgt spid="76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90"/>
                                        </p:tgtEl>
                                        <p:attrNameLst>
                                          <p:attrName>style.visibility</p:attrName>
                                        </p:attrNameLst>
                                      </p:cBhvr>
                                      <p:to>
                                        <p:strVal val="visible"/>
                                      </p:to>
                                    </p:set>
                                    <p:anim calcmode="lin" valueType="num">
                                      <p:cBhvr additive="base">
                                        <p:cTn id="34" dur="1000"/>
                                        <p:tgtEl>
                                          <p:spTgt spid="790"/>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800"/>
                                        </p:tgtEl>
                                        <p:attrNameLst>
                                          <p:attrName>style.visibility</p:attrName>
                                        </p:attrNameLst>
                                      </p:cBhvr>
                                      <p:to>
                                        <p:strVal val="visible"/>
                                      </p:to>
                                    </p:set>
                                    <p:anim calcmode="lin" valueType="num">
                                      <p:cBhvr additive="base">
                                        <p:cTn id="39" dur="1000"/>
                                        <p:tgtEl>
                                          <p:spTgt spid="800"/>
                                        </p:tgtEl>
                                        <p:attrNameLst>
                                          <p:attrName>ppt_x</p:attrName>
                                        </p:attrNameLst>
                                      </p:cBhvr>
                                      <p:tavLst>
                                        <p:tav tm="0">
                                          <p:val>
                                            <p:strVal val="#ppt_x+1"/>
                                          </p:val>
                                        </p:tav>
                                        <p:tav tm="100000">
                                          <p:val>
                                            <p:strVal val="#ppt_x"/>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779"/>
                                        </p:tgtEl>
                                        <p:attrNameLst>
                                          <p:attrName>style.visibility</p:attrName>
                                        </p:attrNameLst>
                                      </p:cBhvr>
                                      <p:to>
                                        <p:strVal val="visible"/>
                                      </p:to>
                                    </p:set>
                                    <p:anim calcmode="lin" valueType="num">
                                      <p:cBhvr additive="base">
                                        <p:cTn id="44" dur="1000"/>
                                        <p:tgtEl>
                                          <p:spTgt spid="7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7"/>
          <p:cNvSpPr txBox="1">
            <a:spLocks noGrp="1"/>
          </p:cNvSpPr>
          <p:nvPr>
            <p:ph type="title" idx="2"/>
          </p:nvPr>
        </p:nvSpPr>
        <p:spPr>
          <a:xfrm>
            <a:off x="2307300" y="1033661"/>
            <a:ext cx="4529400" cy="16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577" name="Google Shape;577;p57"/>
          <p:cNvSpPr txBox="1">
            <a:spLocks noGrp="1"/>
          </p:cNvSpPr>
          <p:nvPr>
            <p:ph type="title"/>
          </p:nvPr>
        </p:nvSpPr>
        <p:spPr>
          <a:xfrm>
            <a:off x="601558" y="2705592"/>
            <a:ext cx="7940883" cy="7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SOLUTION</a:t>
            </a:r>
            <a:endParaRPr dirty="0"/>
          </a:p>
        </p:txBody>
      </p:sp>
    </p:spTree>
    <p:extLst>
      <p:ext uri="{BB962C8B-B14F-4D97-AF65-F5344CB8AC3E}">
        <p14:creationId xmlns:p14="http://schemas.microsoft.com/office/powerpoint/2010/main" val="197724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1000"/>
                                        <p:tgtEl>
                                          <p:spTgt spid="5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7"/>
                                        </p:tgtEl>
                                        <p:attrNameLst>
                                          <p:attrName>style.visibility</p:attrName>
                                        </p:attrNameLst>
                                      </p:cBhvr>
                                      <p:to>
                                        <p:strVal val="visible"/>
                                      </p:to>
                                    </p:set>
                                    <p:animEffect transition="in" filter="fade">
                                      <p:cBhvr>
                                        <p:cTn id="12" dur="10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4B93-A6E1-5B5B-A16E-3D0D05A2824B}"/>
              </a:ext>
            </a:extLst>
          </p:cNvPr>
          <p:cNvSpPr>
            <a:spLocks noGrp="1"/>
          </p:cNvSpPr>
          <p:nvPr>
            <p:ph type="title"/>
          </p:nvPr>
        </p:nvSpPr>
        <p:spPr>
          <a:xfrm>
            <a:off x="1714858" y="1724914"/>
            <a:ext cx="6502303" cy="1129800"/>
          </a:xfrm>
        </p:spPr>
        <p:txBody>
          <a:bodyPr/>
          <a:lstStyle/>
          <a:p>
            <a:pPr algn="l"/>
            <a:r>
              <a:rPr lang="en-US" sz="2000" dirty="0"/>
              <a:t>The purpose of this proposal is to introduce and implement a DL-based video stream dehazing technology embedded with a visual sensors  to enhance visibility during fire rescue operations or unmanned surveillance operations. This solution aims to address the challenges posed by limited visibility, particularly in environments affected by smoke and haze.</a:t>
            </a:r>
            <a:br>
              <a:rPr lang="en-US" sz="2000" dirty="0"/>
            </a:br>
            <a:r>
              <a:rPr lang="en-US" sz="2000" dirty="0"/>
              <a:t>The solution also aids trains and locomotives to travel through foggy weather conditions.</a:t>
            </a:r>
            <a:br>
              <a:rPr lang="en-US" sz="2000" dirty="0"/>
            </a:br>
            <a:endParaRPr lang="en-IN" sz="2000" dirty="0"/>
          </a:p>
        </p:txBody>
      </p:sp>
      <p:sp>
        <p:nvSpPr>
          <p:cNvPr id="3" name="Subtitle 2">
            <a:extLst>
              <a:ext uri="{FF2B5EF4-FFF2-40B4-BE49-F238E27FC236}">
                <a16:creationId xmlns:a16="http://schemas.microsoft.com/office/drawing/2014/main" id="{3E0E8A69-F0DC-3369-8B11-EF272284D094}"/>
              </a:ext>
            </a:extLst>
          </p:cNvPr>
          <p:cNvSpPr>
            <a:spLocks noGrp="1"/>
          </p:cNvSpPr>
          <p:nvPr>
            <p:ph type="subTitle" idx="1"/>
          </p:nvPr>
        </p:nvSpPr>
        <p:spPr>
          <a:xfrm>
            <a:off x="2378927" y="532145"/>
            <a:ext cx="4108804" cy="546000"/>
          </a:xfrm>
        </p:spPr>
        <p:txBody>
          <a:bodyPr/>
          <a:lstStyle/>
          <a:p>
            <a:r>
              <a:rPr lang="en-US" sz="2800" dirty="0"/>
              <a:t>Proposed Solution:</a:t>
            </a:r>
          </a:p>
          <a:p>
            <a:r>
              <a:rPr lang="en-US" sz="2800" dirty="0">
                <a:solidFill>
                  <a:srgbClr val="FF0000"/>
                </a:solidFill>
              </a:rPr>
              <a:t>ResQvision</a:t>
            </a:r>
            <a:endParaRPr lang="en-IN" sz="2800" dirty="0">
              <a:solidFill>
                <a:srgbClr val="FF0000"/>
              </a:solidFill>
            </a:endParaRPr>
          </a:p>
        </p:txBody>
      </p:sp>
    </p:spTree>
    <p:extLst>
      <p:ext uri="{BB962C8B-B14F-4D97-AF65-F5344CB8AC3E}">
        <p14:creationId xmlns:p14="http://schemas.microsoft.com/office/powerpoint/2010/main" val="397800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2A82F0-36E7-FA15-EEFA-7A47C3A847F3}"/>
              </a:ext>
            </a:extLst>
          </p:cNvPr>
          <p:cNvSpPr>
            <a:spLocks noGrp="1"/>
          </p:cNvSpPr>
          <p:nvPr>
            <p:ph type="title"/>
          </p:nvPr>
        </p:nvSpPr>
        <p:spPr/>
        <p:txBody>
          <a:bodyPr/>
          <a:lstStyle/>
          <a:p>
            <a:r>
              <a:rPr lang="en-US" dirty="0"/>
              <a:t>What we aim</a:t>
            </a:r>
            <a:endParaRPr lang="en-IN" dirty="0"/>
          </a:p>
        </p:txBody>
      </p:sp>
      <p:pic>
        <p:nvPicPr>
          <p:cNvPr id="1026" name="Picture 2" descr="Hazy image of smoke and its dehazing results: (a) hazy image of smoke;... |  Download Scientific Diagram">
            <a:extLst>
              <a:ext uri="{FF2B5EF4-FFF2-40B4-BE49-F238E27FC236}">
                <a16:creationId xmlns:a16="http://schemas.microsoft.com/office/drawing/2014/main" id="{139DCBAA-9641-BF75-4F3B-DE9FBC117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109" y="1136495"/>
            <a:ext cx="3407194" cy="385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7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7"/>
          <p:cNvSpPr txBox="1">
            <a:spLocks noGrp="1"/>
          </p:cNvSpPr>
          <p:nvPr>
            <p:ph type="title" idx="2"/>
          </p:nvPr>
        </p:nvSpPr>
        <p:spPr>
          <a:xfrm>
            <a:off x="2307300" y="1041095"/>
            <a:ext cx="4529400" cy="16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577" name="Google Shape;577;p57"/>
          <p:cNvSpPr txBox="1">
            <a:spLocks noGrp="1"/>
          </p:cNvSpPr>
          <p:nvPr>
            <p:ph type="title"/>
          </p:nvPr>
        </p:nvSpPr>
        <p:spPr>
          <a:xfrm>
            <a:off x="601558" y="2713026"/>
            <a:ext cx="7940883" cy="7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PURPOSE &amp; USE CASE</a:t>
            </a:r>
            <a:endParaRPr dirty="0"/>
          </a:p>
        </p:txBody>
      </p:sp>
    </p:spTree>
    <p:extLst>
      <p:ext uri="{BB962C8B-B14F-4D97-AF65-F5344CB8AC3E}">
        <p14:creationId xmlns:p14="http://schemas.microsoft.com/office/powerpoint/2010/main" val="141072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1000"/>
                                        <p:tgtEl>
                                          <p:spTgt spid="57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7"/>
                                        </p:tgtEl>
                                        <p:attrNameLst>
                                          <p:attrName>style.visibility</p:attrName>
                                        </p:attrNameLst>
                                      </p:cBhvr>
                                      <p:to>
                                        <p:strVal val="visible"/>
                                      </p:to>
                                    </p:set>
                                    <p:animEffect transition="in" filter="fade">
                                      <p:cBhvr>
                                        <p:cTn id="12" dur="10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duct Development Project Proposal X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508</Words>
  <Application>Microsoft Office PowerPoint</Application>
  <PresentationFormat>On-screen Show (16:9)</PresentationFormat>
  <Paragraphs>69</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Montserrat Black</vt:lpstr>
      <vt:lpstr>Montserrat</vt:lpstr>
      <vt:lpstr>Open Sans ExtraBold</vt:lpstr>
      <vt:lpstr>Fira Sans Extra Condensed Medium</vt:lpstr>
      <vt:lpstr>Open Sans</vt:lpstr>
      <vt:lpstr>MS PGothic</vt:lpstr>
      <vt:lpstr>Product Development Project Proposal XL by Slidesgo</vt:lpstr>
      <vt:lpstr>Removing smoke and haze for rescue operations</vt:lpstr>
      <vt:lpstr>Table of Contents</vt:lpstr>
      <vt:lpstr>01</vt:lpstr>
      <vt:lpstr>Smoke and haze in case of fire breakouts, severely reduce visibility, making it difficult for rescue teams to navigate through affected areas. This hampers the ability to locate and evacuate people, assess the extent of the fire, and coordinate firefighting efforts. While there exist other issues with the impact of smoke and haze, we aim to mitigate these very issues.</vt:lpstr>
      <vt:lpstr>Problem Statement and Inspiration</vt:lpstr>
      <vt:lpstr>02</vt:lpstr>
      <vt:lpstr>The purpose of this proposal is to introduce and implement a DL-based video stream dehazing technology embedded with a visual sensors  to enhance visibility during fire rescue operations or unmanned surveillance operations. This solution aims to address the challenges posed by limited visibility, particularly in environments affected by smoke and haze. The solution also aids trains and locomotives to travel through foggy weather conditions. </vt:lpstr>
      <vt:lpstr>What we aim</vt:lpstr>
      <vt:lpstr>03</vt:lpstr>
      <vt:lpstr>16,500+</vt:lpstr>
      <vt:lpstr>Use Cases</vt:lpstr>
      <vt:lpstr>04</vt:lpstr>
      <vt:lpstr>Upscaling Potential</vt:lpstr>
      <vt:lpstr>Citations/Research Referred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Removing smoke and haze for rescue operations</dc:title>
  <cp:lastModifiedBy>Shirsho Das Roy</cp:lastModifiedBy>
  <cp:revision>3</cp:revision>
  <dcterms:modified xsi:type="dcterms:W3CDTF">2024-01-17T07:40:51Z</dcterms:modified>
</cp:coreProperties>
</file>