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434" r:id="rId2"/>
    <p:sldId id="436" r:id="rId3"/>
    <p:sldId id="438" r:id="rId4"/>
    <p:sldId id="43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D546"/>
    <a:srgbClr val="249B34"/>
    <a:srgbClr val="4410D8"/>
    <a:srgbClr val="ED4D44"/>
    <a:srgbClr val="FFB341"/>
    <a:srgbClr val="F8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2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1" d="100"/>
        <a:sy n="191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507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B5DE1F-9B64-5341-A2C8-4F4024BAF8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38282-6BBE-894C-9511-0240C13D6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329FE-C57A-8B43-AF93-9CCBA5916C4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97065-BEDD-8148-AB78-08FE7F1D5A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05131-2BC4-A042-9B7A-426BA43FB3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53A0E-AF8A-A64E-AC6D-BB5D7CDC3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79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3ADC1-4E8C-124A-8B38-416E0EB9025B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CE9C1-6291-2142-8EC9-FF8C9553A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5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771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46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008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23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3A5E-AF46-094A-9F8E-425C8599214A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B1A3-803E-DC46-AEAE-D2EF9C318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3A5E-AF46-094A-9F8E-425C8599214A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B1A3-803E-DC46-AEAE-D2EF9C318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3A5E-AF46-094A-9F8E-425C8599214A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B1A3-803E-DC46-AEAE-D2EF9C318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3A5E-AF46-094A-9F8E-425C8599214A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B1A3-803E-DC46-AEAE-D2EF9C318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3A5E-AF46-094A-9F8E-425C8599214A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B1A3-803E-DC46-AEAE-D2EF9C318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3A5E-AF46-094A-9F8E-425C8599214A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B1A3-803E-DC46-AEAE-D2EF9C318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3A5E-AF46-094A-9F8E-425C8599214A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B1A3-803E-DC46-AEAE-D2EF9C318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3A5E-AF46-094A-9F8E-425C8599214A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B1A3-803E-DC46-AEAE-D2EF9C318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3A5E-AF46-094A-9F8E-425C8599214A}" type="datetimeFigureOut">
              <a:rPr lang="en-US" smtClean="0"/>
              <a:t>3/18/19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B1A3-803E-DC46-AEAE-D2EF9C318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3A5E-AF46-094A-9F8E-425C8599214A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B1A3-803E-DC46-AEAE-D2EF9C318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3A5E-AF46-094A-9F8E-425C8599214A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B1A3-803E-DC46-AEAE-D2EF9C318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6041"/>
            <a:ext cx="7886700" cy="541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010" y="6467665"/>
            <a:ext cx="2057400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E3A5E-AF46-094A-9F8E-425C8599214A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6766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6766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E6BFB1A3-803E-DC46-AEAE-D2EF9C3182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82995" y="154069"/>
            <a:ext cx="2057400" cy="365125"/>
          </a:xfrm>
        </p:spPr>
        <p:txBody>
          <a:bodyPr/>
          <a:lstStyle/>
          <a:p>
            <a:fld id="{E6BFB1A3-803E-DC46-AEAE-D2EF9C3182F4}" type="slidenum">
              <a:rPr lang="en-US" smtClean="0"/>
              <a:t>0</a:t>
            </a:fld>
            <a:endParaRPr lang="en-US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AB1E3B-E97A-B749-9210-554888ABB9C9}"/>
              </a:ext>
            </a:extLst>
          </p:cNvPr>
          <p:cNvCxnSpPr/>
          <p:nvPr/>
        </p:nvCxnSpPr>
        <p:spPr>
          <a:xfrm>
            <a:off x="397983" y="519194"/>
            <a:ext cx="8430768" cy="0"/>
          </a:xfrm>
          <a:prstGeom prst="line">
            <a:avLst/>
          </a:prstGeom>
          <a:ln w="19050" cap="flat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7D24AF99-D51E-AE4C-9857-C4C516ECF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31" y="65969"/>
            <a:ext cx="7886700" cy="541323"/>
          </a:xfrm>
        </p:spPr>
        <p:txBody>
          <a:bodyPr/>
          <a:lstStyle/>
          <a:p>
            <a:r>
              <a:rPr lang="en-US" sz="1800" dirty="0"/>
              <a:t>terphenyl amino acids: a new foldamer scaffold?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711020-774A-7145-BB09-26AFFB7E0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85" y="1489918"/>
            <a:ext cx="3502358" cy="31165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D69C1B-E1BB-FD4A-9ABE-20CC14D6C86E}"/>
              </a:ext>
            </a:extLst>
          </p:cNvPr>
          <p:cNvSpPr txBox="1"/>
          <p:nvPr/>
        </p:nvSpPr>
        <p:spPr>
          <a:xfrm>
            <a:off x="267852" y="5564079"/>
            <a:ext cx="8876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000" dirty="0">
                <a:latin typeface="Verdana" charset="0"/>
                <a:ea typeface="Verdana" charset="0"/>
                <a:cs typeface="Verdana" charset="0"/>
              </a:rPr>
              <a:t>m- or o-terphenyl may be utilized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000" dirty="0">
                <a:latin typeface="Verdana" charset="0"/>
                <a:ea typeface="Verdana" charset="0"/>
                <a:cs typeface="Verdana" charset="0"/>
              </a:rPr>
              <a:t>standard amino acids can be interspersed in oligomer sequence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7D3453-1B5D-C445-AEEE-3DEDA1BBF6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7" t="6840" r="19268" b="10721"/>
          <a:stretch/>
        </p:blipFill>
        <p:spPr>
          <a:xfrm>
            <a:off x="5034666" y="1653044"/>
            <a:ext cx="3591749" cy="29533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99B25C-DF93-0945-8A72-68B7339E5413}"/>
              </a:ext>
            </a:extLst>
          </p:cNvPr>
          <p:cNvSpPr txBox="1"/>
          <p:nvPr/>
        </p:nvSpPr>
        <p:spPr>
          <a:xfrm>
            <a:off x="4205417" y="1338278"/>
            <a:ext cx="4834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Verdana" charset="0"/>
                <a:ea typeface="Verdana" charset="0"/>
                <a:cs typeface="Verdana" charset="0"/>
              </a:rPr>
              <a:t>imaginary helical oligomer structure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D8706A-BD80-8E4B-910F-D73672216C01}"/>
              </a:ext>
            </a:extLst>
          </p:cNvPr>
          <p:cNvSpPr txBox="1"/>
          <p:nvPr/>
        </p:nvSpPr>
        <p:spPr>
          <a:xfrm>
            <a:off x="9040395" y="2494173"/>
            <a:ext cx="30625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Terphenyl</a:t>
            </a:r>
            <a:r>
              <a:rPr lang="en-US" b="1" baseline="-25000" dirty="0"/>
              <a:t>5</a:t>
            </a:r>
          </a:p>
          <a:p>
            <a:pPr algn="ctr"/>
            <a:r>
              <a:rPr lang="en-US" dirty="0"/>
              <a:t>MMF94 minimized</a:t>
            </a:r>
            <a:br>
              <a:rPr lang="en-US" dirty="0"/>
            </a:br>
            <a:endParaRPr lang="en-US" dirty="0"/>
          </a:p>
          <a:p>
            <a:pPr algn="ctr"/>
            <a:endParaRPr lang="en-US" baseline="-25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EAD15B-A9C9-0C46-A26A-5DC156148522}"/>
              </a:ext>
            </a:extLst>
          </p:cNvPr>
          <p:cNvSpPr/>
          <p:nvPr/>
        </p:nvSpPr>
        <p:spPr>
          <a:xfrm rot="20007918">
            <a:off x="5653794" y="2878483"/>
            <a:ext cx="19382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tx1">
                    <a:alpha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FAKE</a:t>
            </a:r>
          </a:p>
        </p:txBody>
      </p:sp>
    </p:spTree>
    <p:extLst>
      <p:ext uri="{BB962C8B-B14F-4D97-AF65-F5344CB8AC3E}">
        <p14:creationId xmlns:p14="http://schemas.microsoft.com/office/powerpoint/2010/main" val="164073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82995" y="154069"/>
            <a:ext cx="2057400" cy="365125"/>
          </a:xfrm>
        </p:spPr>
        <p:txBody>
          <a:bodyPr/>
          <a:lstStyle/>
          <a:p>
            <a:fld id="{E6BFB1A3-803E-DC46-AEAE-D2EF9C3182F4}" type="slidenum">
              <a:rPr lang="en-US" smtClean="0"/>
              <a:t>1</a:t>
            </a:fld>
            <a:endParaRPr lang="en-US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AB1E3B-E97A-B749-9210-554888ABB9C9}"/>
              </a:ext>
            </a:extLst>
          </p:cNvPr>
          <p:cNvCxnSpPr/>
          <p:nvPr/>
        </p:nvCxnSpPr>
        <p:spPr>
          <a:xfrm>
            <a:off x="397983" y="519194"/>
            <a:ext cx="8430768" cy="0"/>
          </a:xfrm>
          <a:prstGeom prst="line">
            <a:avLst/>
          </a:prstGeom>
          <a:ln w="19050" cap="flat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7D24AF99-D51E-AE4C-9857-C4C516ECF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31" y="65969"/>
            <a:ext cx="7886700" cy="541323"/>
          </a:xfrm>
        </p:spPr>
        <p:txBody>
          <a:bodyPr/>
          <a:lstStyle/>
          <a:p>
            <a:r>
              <a:rPr lang="en-US" sz="1800" dirty="0"/>
              <a:t>progress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45FC0-149B-184A-BE5B-E86398DF3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46" y="806682"/>
            <a:ext cx="7100193" cy="5655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7D0C8-4E2E-A041-A267-67833096B49E}"/>
              </a:ext>
            </a:extLst>
          </p:cNvPr>
          <p:cNvSpPr txBox="1"/>
          <p:nvPr/>
        </p:nvSpPr>
        <p:spPr>
          <a:xfrm>
            <a:off x="5710882" y="695392"/>
            <a:ext cx="20758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monomer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multiple grams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purified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found mass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7F9EFA-5C6A-214C-88BF-439957735015}"/>
              </a:ext>
            </a:extLst>
          </p:cNvPr>
          <p:cNvSpPr txBox="1"/>
          <p:nvPr/>
        </p:nvSpPr>
        <p:spPr>
          <a:xfrm>
            <a:off x="5710882" y="2199470"/>
            <a:ext cx="17504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dimer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~1.5 grams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purified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found mass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2770B5-5D1D-E046-A74D-ECF6D80BEFDC}"/>
              </a:ext>
            </a:extLst>
          </p:cNvPr>
          <p:cNvSpPr txBox="1"/>
          <p:nvPr/>
        </p:nvSpPr>
        <p:spPr>
          <a:xfrm>
            <a:off x="5716594" y="3703548"/>
            <a:ext cx="30748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tetramer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~50 mg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maybe purified?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found mass, messy NMR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9B65ED-73A6-9045-BA8D-CA11080B10B9}"/>
              </a:ext>
            </a:extLst>
          </p:cNvPr>
          <p:cNvSpPr txBox="1"/>
          <p:nvPr/>
        </p:nvSpPr>
        <p:spPr>
          <a:xfrm>
            <a:off x="7634839" y="5677015"/>
            <a:ext cx="1388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octamer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a dream</a:t>
            </a:r>
          </a:p>
        </p:txBody>
      </p:sp>
    </p:spTree>
    <p:extLst>
      <p:ext uri="{BB962C8B-B14F-4D97-AF65-F5344CB8AC3E}">
        <p14:creationId xmlns:p14="http://schemas.microsoft.com/office/powerpoint/2010/main" val="226822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82995" y="154069"/>
            <a:ext cx="2057400" cy="365125"/>
          </a:xfrm>
        </p:spPr>
        <p:txBody>
          <a:bodyPr/>
          <a:lstStyle/>
          <a:p>
            <a:fld id="{E6BFB1A3-803E-DC46-AEAE-D2EF9C3182F4}" type="slidenum">
              <a:rPr lang="en-US" smtClean="0"/>
              <a:t>2</a:t>
            </a:fld>
            <a:endParaRPr lang="en-US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AB1E3B-E97A-B749-9210-554888ABB9C9}"/>
              </a:ext>
            </a:extLst>
          </p:cNvPr>
          <p:cNvCxnSpPr/>
          <p:nvPr/>
        </p:nvCxnSpPr>
        <p:spPr>
          <a:xfrm>
            <a:off x="397983" y="519194"/>
            <a:ext cx="8430768" cy="0"/>
          </a:xfrm>
          <a:prstGeom prst="line">
            <a:avLst/>
          </a:prstGeom>
          <a:ln w="19050" cap="flat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7D24AF99-D51E-AE4C-9857-C4C516ECF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31" y="65969"/>
            <a:ext cx="7886700" cy="541323"/>
          </a:xfrm>
        </p:spPr>
        <p:txBody>
          <a:bodyPr/>
          <a:lstStyle/>
          <a:p>
            <a:r>
              <a:rPr lang="en-US" sz="1800" dirty="0"/>
              <a:t>Heterogeneous backbones:  interspersing </a:t>
            </a:r>
            <a:r>
              <a:rPr lang="el-GR" sz="1800" dirty="0"/>
              <a:t>α</a:t>
            </a:r>
            <a:r>
              <a:rPr lang="en-US" sz="1800" dirty="0"/>
              <a:t>-amino acids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47963-7C10-124D-A807-3B9025B13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532700">
            <a:off x="329767" y="2170347"/>
            <a:ext cx="3444129" cy="251730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6E0FDC7-E8AF-224D-A22E-34DA5006D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90" y="2358310"/>
            <a:ext cx="4434679" cy="29127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498F74-BEC2-E945-A39B-F5ABDB1890E9}"/>
              </a:ext>
            </a:extLst>
          </p:cNvPr>
          <p:cNvSpPr txBox="1"/>
          <p:nvPr/>
        </p:nvSpPr>
        <p:spPr>
          <a:xfrm>
            <a:off x="4726407" y="1609629"/>
            <a:ext cx="3755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Verdana" charset="0"/>
                <a:ea typeface="Verdana" charset="0"/>
                <a:cs typeface="Verdana" charset="0"/>
              </a:rPr>
              <a:t>L- vs D- alpha amino acids?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61C0B-E505-504B-BF4F-88F381298162}"/>
              </a:ext>
            </a:extLst>
          </p:cNvPr>
          <p:cNvSpPr txBox="1"/>
          <p:nvPr/>
        </p:nvSpPr>
        <p:spPr>
          <a:xfrm>
            <a:off x="1664030" y="1504975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Verdana" charset="0"/>
                <a:ea typeface="Verdana" charset="0"/>
                <a:cs typeface="Verdana" charset="0"/>
              </a:rPr>
              <a:t>Aib</a:t>
            </a:r>
            <a:endParaRPr lang="en-US" sz="2000" dirty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76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0A2F4B-3388-0647-A5DD-B7A8EDDC8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30" y="987607"/>
            <a:ext cx="7832740" cy="54851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52D11B-444E-4845-8BBA-B04C390A7C6F}"/>
              </a:ext>
            </a:extLst>
          </p:cNvPr>
          <p:cNvSpPr txBox="1"/>
          <p:nvPr/>
        </p:nvSpPr>
        <p:spPr>
          <a:xfrm>
            <a:off x="2722651" y="277403"/>
            <a:ext cx="3697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Verdana" charset="0"/>
                <a:ea typeface="Verdana" charset="0"/>
                <a:cs typeface="Verdana" charset="0"/>
              </a:rPr>
              <a:t>Many Subunit Possibilities! </a:t>
            </a:r>
          </a:p>
        </p:txBody>
      </p:sp>
    </p:spTree>
    <p:extLst>
      <p:ext uri="{BB962C8B-B14F-4D97-AF65-F5344CB8AC3E}">
        <p14:creationId xmlns:p14="http://schemas.microsoft.com/office/powerpoint/2010/main" val="2508569783"/>
      </p:ext>
    </p:extLst>
  </p:cSld>
  <p:clrMapOvr>
    <a:masterClrMapping/>
  </p:clrMapOvr>
</p:sld>
</file>

<file path=ppt/theme/theme1.xml><?xml version="1.0" encoding="utf-8"?>
<a:theme xmlns:a="http://schemas.openxmlformats.org/drawingml/2006/main" name="afk_theme_2">
  <a:themeElements>
    <a:clrScheme name="AFK_colors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C5180A"/>
      </a:accent1>
      <a:accent2>
        <a:srgbClr val="2E75AA"/>
      </a:accent2>
      <a:accent3>
        <a:srgbClr val="DF7B0D"/>
      </a:accent3>
      <a:accent4>
        <a:srgbClr val="72B149"/>
      </a:accent4>
      <a:accent5>
        <a:srgbClr val="71466A"/>
      </a:accent5>
      <a:accent6>
        <a:srgbClr val="F7BE03"/>
      </a:accent6>
      <a:hlink>
        <a:srgbClr val="1000FF"/>
      </a:hlink>
      <a:folHlink>
        <a:srgbClr val="63007F"/>
      </a:folHlink>
    </a:clrScheme>
    <a:fontScheme name="Test">
      <a:majorFont>
        <a:latin typeface="Verdana"/>
        <a:ea typeface="Meiryo"/>
        <a:cs typeface="Andalus"/>
      </a:majorFont>
      <a:minorFont>
        <a:latin typeface="Verdana"/>
        <a:ea typeface="Meiryo"/>
        <a:cs typeface="Andalus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42900" indent="-342900">
          <a:buFont typeface="Wingdings" charset="2"/>
          <a:buChar char="§"/>
          <a:defRPr sz="2000">
            <a:latin typeface="Verdana" charset="0"/>
            <a:ea typeface="Verdana" charset="0"/>
            <a:cs typeface="Verdan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fk_theme_2" id="{357BB92C-2276-E546-BECE-8A347C81371D}" vid="{491D76BC-76C7-6C4F-A721-33D0DDCD59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afk_theme_2</Template>
  <TotalTime>118910</TotalTime>
  <Words>83</Words>
  <Application>Microsoft Macintosh PowerPoint</Application>
  <PresentationFormat>On-screen Show (4:3)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Meiryo</vt:lpstr>
      <vt:lpstr>Andalus</vt:lpstr>
      <vt:lpstr>Arial</vt:lpstr>
      <vt:lpstr>Calibri</vt:lpstr>
      <vt:lpstr>Verdana</vt:lpstr>
      <vt:lpstr>Wingdings</vt:lpstr>
      <vt:lpstr>afk_theme_2</vt:lpstr>
      <vt:lpstr>terphenyl amino acids: a new foldamer scaffold?</vt:lpstr>
      <vt:lpstr>progress</vt:lpstr>
      <vt:lpstr>Heterogeneous backbones:  interspersing α-amino acids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F Kleman</dc:creator>
  <cp:lastModifiedBy>Microsoft Office User</cp:lastModifiedBy>
  <cp:revision>946</cp:revision>
  <cp:lastPrinted>2018-10-09T18:52:14Z</cp:lastPrinted>
  <dcterms:created xsi:type="dcterms:W3CDTF">2017-06-22T21:46:09Z</dcterms:created>
  <dcterms:modified xsi:type="dcterms:W3CDTF">2019-03-18T23:54:46Z</dcterms:modified>
</cp:coreProperties>
</file>