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EFCBD5-53F5-471E-9D23-84101914270E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0A05986-FE59-44C9-B2D8-E2B22F2D0445}">
      <dgm:prSet/>
      <dgm:spPr/>
      <dgm:t>
        <a:bodyPr/>
        <a:lstStyle/>
        <a:p>
          <a:r>
            <a:rPr lang="en-US"/>
            <a:t>Setup 1</a:t>
          </a:r>
        </a:p>
      </dgm:t>
    </dgm:pt>
    <dgm:pt modelId="{9606814F-1F47-4673-834C-CB469D3995E0}" type="parTrans" cxnId="{527CC46A-4EB0-4DBE-B701-DD31A5D08B7A}">
      <dgm:prSet/>
      <dgm:spPr/>
      <dgm:t>
        <a:bodyPr/>
        <a:lstStyle/>
        <a:p>
          <a:endParaRPr lang="en-US"/>
        </a:p>
      </dgm:t>
    </dgm:pt>
    <dgm:pt modelId="{AC930555-346D-40BB-BC3D-024DB3B8CBDA}" type="sibTrans" cxnId="{527CC46A-4EB0-4DBE-B701-DD31A5D08B7A}">
      <dgm:prSet/>
      <dgm:spPr/>
      <dgm:t>
        <a:bodyPr/>
        <a:lstStyle/>
        <a:p>
          <a:endParaRPr lang="en-US"/>
        </a:p>
      </dgm:t>
    </dgm:pt>
    <dgm:pt modelId="{361CF473-9C70-4E81-8834-D9E35093A6DE}">
      <dgm:prSet/>
      <dgm:spPr/>
      <dgm:t>
        <a:bodyPr/>
        <a:lstStyle/>
        <a:p>
          <a:r>
            <a:rPr lang="en-US" dirty="0"/>
            <a:t>1-up portrait HSAT</a:t>
          </a:r>
        </a:p>
      </dgm:t>
    </dgm:pt>
    <dgm:pt modelId="{AB3E5A4A-A5D8-4A8B-B190-4A94AF005570}" type="parTrans" cxnId="{45E1CC15-1811-4301-9845-C9811DBC679F}">
      <dgm:prSet/>
      <dgm:spPr/>
      <dgm:t>
        <a:bodyPr/>
        <a:lstStyle/>
        <a:p>
          <a:endParaRPr lang="en-US"/>
        </a:p>
      </dgm:t>
    </dgm:pt>
    <dgm:pt modelId="{55ABA873-70BE-4179-A721-D010BECC83D7}" type="sibTrans" cxnId="{45E1CC15-1811-4301-9845-C9811DBC679F}">
      <dgm:prSet/>
      <dgm:spPr/>
      <dgm:t>
        <a:bodyPr/>
        <a:lstStyle/>
        <a:p>
          <a:endParaRPr lang="en-US"/>
        </a:p>
      </dgm:t>
    </dgm:pt>
    <dgm:pt modelId="{DCA5F926-EEDA-4952-A9CE-7873AAB87B40}">
      <dgm:prSet/>
      <dgm:spPr/>
      <dgm:t>
        <a:bodyPr/>
        <a:lstStyle/>
        <a:p>
          <a:r>
            <a:rPr lang="en-US"/>
            <a:t>HH = 4.6 ft</a:t>
          </a:r>
        </a:p>
      </dgm:t>
    </dgm:pt>
    <dgm:pt modelId="{A67569F2-C461-4E0C-8F12-F8EE9829EC1D}" type="parTrans" cxnId="{66E066AE-1F3F-4F70-9B3F-4D557EB74E3F}">
      <dgm:prSet/>
      <dgm:spPr/>
      <dgm:t>
        <a:bodyPr/>
        <a:lstStyle/>
        <a:p>
          <a:endParaRPr lang="en-US"/>
        </a:p>
      </dgm:t>
    </dgm:pt>
    <dgm:pt modelId="{0CF6B899-E252-4801-BEF5-D9F5984C5D94}" type="sibTrans" cxnId="{66E066AE-1F3F-4F70-9B3F-4D557EB74E3F}">
      <dgm:prSet/>
      <dgm:spPr/>
      <dgm:t>
        <a:bodyPr/>
        <a:lstStyle/>
        <a:p>
          <a:endParaRPr lang="en-US"/>
        </a:p>
      </dgm:t>
    </dgm:pt>
    <dgm:pt modelId="{79004721-C70B-4EB9-B99D-E3CD77D21583}">
      <dgm:prSet/>
      <dgm:spPr/>
      <dgm:t>
        <a:bodyPr/>
        <a:lstStyle/>
        <a:p>
          <a:r>
            <a:rPr lang="en-US"/>
            <a:t>Pitch = 18 ft</a:t>
          </a:r>
        </a:p>
      </dgm:t>
    </dgm:pt>
    <dgm:pt modelId="{1BF52CA5-100C-4FCB-AF86-4AEF9E7EF725}" type="parTrans" cxnId="{81F1D80A-98E5-4D35-B94D-A5B95FA3B209}">
      <dgm:prSet/>
      <dgm:spPr/>
      <dgm:t>
        <a:bodyPr/>
        <a:lstStyle/>
        <a:p>
          <a:endParaRPr lang="en-US"/>
        </a:p>
      </dgm:t>
    </dgm:pt>
    <dgm:pt modelId="{0924E490-4287-47BA-BE52-288310F558BA}" type="sibTrans" cxnId="{81F1D80A-98E5-4D35-B94D-A5B95FA3B209}">
      <dgm:prSet/>
      <dgm:spPr/>
      <dgm:t>
        <a:bodyPr/>
        <a:lstStyle/>
        <a:p>
          <a:endParaRPr lang="en-US"/>
        </a:p>
      </dgm:t>
    </dgm:pt>
    <dgm:pt modelId="{F07D6491-514D-4A7D-A83A-E6EF8E6EC7C3}">
      <dgm:prSet/>
      <dgm:spPr/>
      <dgm:t>
        <a:bodyPr/>
        <a:lstStyle/>
        <a:p>
          <a:r>
            <a:rPr lang="en-US" dirty="0"/>
            <a:t>Nameplate: 126 kW/acre</a:t>
          </a:r>
        </a:p>
      </dgm:t>
    </dgm:pt>
    <dgm:pt modelId="{B4DBCAF2-9495-47E9-9B8A-30705FC79999}" type="parTrans" cxnId="{8AFE2776-D361-4EE5-AC9D-CBDBF50F57C2}">
      <dgm:prSet/>
      <dgm:spPr/>
      <dgm:t>
        <a:bodyPr/>
        <a:lstStyle/>
        <a:p>
          <a:endParaRPr lang="en-US"/>
        </a:p>
      </dgm:t>
    </dgm:pt>
    <dgm:pt modelId="{766ACDC2-9CB1-4509-8AEE-E455546CF250}" type="sibTrans" cxnId="{8AFE2776-D361-4EE5-AC9D-CBDBF50F57C2}">
      <dgm:prSet/>
      <dgm:spPr/>
      <dgm:t>
        <a:bodyPr/>
        <a:lstStyle/>
        <a:p>
          <a:endParaRPr lang="en-US"/>
        </a:p>
      </dgm:t>
    </dgm:pt>
    <dgm:pt modelId="{4BDB0511-EA50-4855-A610-7A944AE75801}">
      <dgm:prSet/>
      <dgm:spPr/>
      <dgm:t>
        <a:bodyPr/>
        <a:lstStyle/>
        <a:p>
          <a:r>
            <a:rPr lang="en-US"/>
            <a:t>Setup 2</a:t>
          </a:r>
        </a:p>
      </dgm:t>
    </dgm:pt>
    <dgm:pt modelId="{6C0B043A-1D9F-456D-AC4F-F6F82907A769}" type="parTrans" cxnId="{2A0C1BE0-F63F-4836-A2FA-E6D53202E100}">
      <dgm:prSet/>
      <dgm:spPr/>
      <dgm:t>
        <a:bodyPr/>
        <a:lstStyle/>
        <a:p>
          <a:endParaRPr lang="en-US"/>
        </a:p>
      </dgm:t>
    </dgm:pt>
    <dgm:pt modelId="{38AE34BB-FE70-4B82-8802-B42813382F64}" type="sibTrans" cxnId="{2A0C1BE0-F63F-4836-A2FA-E6D53202E100}">
      <dgm:prSet/>
      <dgm:spPr/>
      <dgm:t>
        <a:bodyPr/>
        <a:lstStyle/>
        <a:p>
          <a:endParaRPr lang="en-US"/>
        </a:p>
      </dgm:t>
    </dgm:pt>
    <dgm:pt modelId="{8D92E310-F5D2-4BD7-A322-C6B5C96929A2}">
      <dgm:prSet/>
      <dgm:spPr/>
      <dgm:t>
        <a:bodyPr/>
        <a:lstStyle/>
        <a:p>
          <a:r>
            <a:rPr lang="en-US"/>
            <a:t>1-up portrait HSAT</a:t>
          </a:r>
        </a:p>
      </dgm:t>
    </dgm:pt>
    <dgm:pt modelId="{C60EFEEA-3DE2-49C2-9C7C-016A39BB6D06}" type="parTrans" cxnId="{D274AAEE-B7C0-4E10-BEB8-FFDAC5C2C16D}">
      <dgm:prSet/>
      <dgm:spPr/>
      <dgm:t>
        <a:bodyPr/>
        <a:lstStyle/>
        <a:p>
          <a:endParaRPr lang="en-US"/>
        </a:p>
      </dgm:t>
    </dgm:pt>
    <dgm:pt modelId="{31007003-3CC9-4535-9ECC-E4EF0F381A77}" type="sibTrans" cxnId="{D274AAEE-B7C0-4E10-BEB8-FFDAC5C2C16D}">
      <dgm:prSet/>
      <dgm:spPr/>
      <dgm:t>
        <a:bodyPr/>
        <a:lstStyle/>
        <a:p>
          <a:endParaRPr lang="en-US"/>
        </a:p>
      </dgm:t>
    </dgm:pt>
    <dgm:pt modelId="{2E7F35A9-0CC1-44C2-AB7A-5271BBF9209F}">
      <dgm:prSet/>
      <dgm:spPr/>
      <dgm:t>
        <a:bodyPr/>
        <a:lstStyle/>
        <a:p>
          <a:r>
            <a:rPr lang="en-US"/>
            <a:t>HH = 4.6 ft</a:t>
          </a:r>
        </a:p>
      </dgm:t>
    </dgm:pt>
    <dgm:pt modelId="{322C3A14-F9C0-4581-8EAB-7308B2645903}" type="parTrans" cxnId="{67C294B4-8D1A-4C59-92C1-F7BA5B27EDC8}">
      <dgm:prSet/>
      <dgm:spPr/>
      <dgm:t>
        <a:bodyPr/>
        <a:lstStyle/>
        <a:p>
          <a:endParaRPr lang="en-US"/>
        </a:p>
      </dgm:t>
    </dgm:pt>
    <dgm:pt modelId="{B899660C-6821-420E-93E0-CAFCF2E3B1F3}" type="sibTrans" cxnId="{67C294B4-8D1A-4C59-92C1-F7BA5B27EDC8}">
      <dgm:prSet/>
      <dgm:spPr/>
      <dgm:t>
        <a:bodyPr/>
        <a:lstStyle/>
        <a:p>
          <a:endParaRPr lang="en-US"/>
        </a:p>
      </dgm:t>
    </dgm:pt>
    <dgm:pt modelId="{2E3495A3-5BE9-416A-83DD-3EB2E5789683}">
      <dgm:prSet/>
      <dgm:spPr/>
      <dgm:t>
        <a:bodyPr/>
        <a:lstStyle/>
        <a:p>
          <a:r>
            <a:rPr lang="en-US" b="1" dirty="0"/>
            <a:t>Pitch = 33 ft</a:t>
          </a:r>
        </a:p>
      </dgm:t>
    </dgm:pt>
    <dgm:pt modelId="{10C7113D-091A-429B-8FBB-AACFD779FFCB}" type="parTrans" cxnId="{8D24D614-ADD1-47FC-A56E-D7D5C8D99D87}">
      <dgm:prSet/>
      <dgm:spPr/>
      <dgm:t>
        <a:bodyPr/>
        <a:lstStyle/>
        <a:p>
          <a:endParaRPr lang="en-US"/>
        </a:p>
      </dgm:t>
    </dgm:pt>
    <dgm:pt modelId="{A25EEDEA-1483-4A63-9027-065141E4914A}" type="sibTrans" cxnId="{8D24D614-ADD1-47FC-A56E-D7D5C8D99D87}">
      <dgm:prSet/>
      <dgm:spPr/>
      <dgm:t>
        <a:bodyPr/>
        <a:lstStyle/>
        <a:p>
          <a:endParaRPr lang="en-US"/>
        </a:p>
      </dgm:t>
    </dgm:pt>
    <dgm:pt modelId="{7CDE97F2-D575-4ADE-8EE7-0F7910C06734}">
      <dgm:prSet/>
      <dgm:spPr/>
      <dgm:t>
        <a:bodyPr/>
        <a:lstStyle/>
        <a:p>
          <a:r>
            <a:rPr lang="en-US" dirty="0"/>
            <a:t>Nameplate = 67 kW/acre</a:t>
          </a:r>
        </a:p>
      </dgm:t>
    </dgm:pt>
    <dgm:pt modelId="{38BBCD38-90A2-4693-B81C-D3EF87E17817}" type="parTrans" cxnId="{A4E10EDE-DF19-47BF-A45D-1A10E0D48C85}">
      <dgm:prSet/>
      <dgm:spPr/>
      <dgm:t>
        <a:bodyPr/>
        <a:lstStyle/>
        <a:p>
          <a:endParaRPr lang="en-US"/>
        </a:p>
      </dgm:t>
    </dgm:pt>
    <dgm:pt modelId="{39A5227D-EA25-4CE4-A1EB-06925C7750A2}" type="sibTrans" cxnId="{A4E10EDE-DF19-47BF-A45D-1A10E0D48C85}">
      <dgm:prSet/>
      <dgm:spPr/>
      <dgm:t>
        <a:bodyPr/>
        <a:lstStyle/>
        <a:p>
          <a:endParaRPr lang="en-US"/>
        </a:p>
      </dgm:t>
    </dgm:pt>
    <dgm:pt modelId="{7E547DF6-B213-4C83-A0F5-4FF8EB789D87}">
      <dgm:prSet/>
      <dgm:spPr/>
      <dgm:t>
        <a:bodyPr/>
        <a:lstStyle/>
        <a:p>
          <a:r>
            <a:rPr lang="en-US"/>
            <a:t>Setup 3</a:t>
          </a:r>
        </a:p>
      </dgm:t>
    </dgm:pt>
    <dgm:pt modelId="{61C5C1BA-9B33-411D-8BAE-A5F9232F27F0}" type="parTrans" cxnId="{4168A69F-7306-43B8-9DA3-56EFEFABF366}">
      <dgm:prSet/>
      <dgm:spPr/>
      <dgm:t>
        <a:bodyPr/>
        <a:lstStyle/>
        <a:p>
          <a:endParaRPr lang="en-US"/>
        </a:p>
      </dgm:t>
    </dgm:pt>
    <dgm:pt modelId="{AE9BAE3A-FAFF-4837-A880-54B5E2A047B1}" type="sibTrans" cxnId="{4168A69F-7306-43B8-9DA3-56EFEFABF366}">
      <dgm:prSet/>
      <dgm:spPr/>
      <dgm:t>
        <a:bodyPr/>
        <a:lstStyle/>
        <a:p>
          <a:endParaRPr lang="en-US"/>
        </a:p>
      </dgm:t>
    </dgm:pt>
    <dgm:pt modelId="{3F135FAC-E45D-4D0B-8696-F3DC2E36A916}">
      <dgm:prSet/>
      <dgm:spPr/>
      <dgm:t>
        <a:bodyPr/>
        <a:lstStyle/>
        <a:p>
          <a:r>
            <a:rPr lang="en-US" dirty="0"/>
            <a:t>1-up portrait HSAT</a:t>
          </a:r>
        </a:p>
      </dgm:t>
    </dgm:pt>
    <dgm:pt modelId="{01538F1B-8631-4CF7-AB01-E4C9A1ADFCA6}" type="parTrans" cxnId="{5361D477-5657-4B46-BD10-F32BED40B243}">
      <dgm:prSet/>
      <dgm:spPr/>
      <dgm:t>
        <a:bodyPr/>
        <a:lstStyle/>
        <a:p>
          <a:endParaRPr lang="en-US"/>
        </a:p>
      </dgm:t>
    </dgm:pt>
    <dgm:pt modelId="{D72894E8-7690-4D2F-A3D7-5DB612DF2F30}" type="sibTrans" cxnId="{5361D477-5657-4B46-BD10-F32BED40B243}">
      <dgm:prSet/>
      <dgm:spPr/>
      <dgm:t>
        <a:bodyPr/>
        <a:lstStyle/>
        <a:p>
          <a:endParaRPr lang="en-US"/>
        </a:p>
      </dgm:t>
    </dgm:pt>
    <dgm:pt modelId="{42AED880-A464-48FF-8C23-3B345462C5C5}">
      <dgm:prSet/>
      <dgm:spPr/>
      <dgm:t>
        <a:bodyPr/>
        <a:lstStyle/>
        <a:p>
          <a:r>
            <a:rPr lang="en-US" b="1" dirty="0"/>
            <a:t>HH = 8 ft</a:t>
          </a:r>
        </a:p>
      </dgm:t>
    </dgm:pt>
    <dgm:pt modelId="{D42C2C58-7BBD-47C5-90C8-15BBE9633852}" type="parTrans" cxnId="{394272FB-3DB0-4362-BB77-9C82A4B4F1F9}">
      <dgm:prSet/>
      <dgm:spPr/>
      <dgm:t>
        <a:bodyPr/>
        <a:lstStyle/>
        <a:p>
          <a:endParaRPr lang="en-US"/>
        </a:p>
      </dgm:t>
    </dgm:pt>
    <dgm:pt modelId="{0565EC1F-9E51-4824-8C49-F19F66149FA4}" type="sibTrans" cxnId="{394272FB-3DB0-4362-BB77-9C82A4B4F1F9}">
      <dgm:prSet/>
      <dgm:spPr/>
      <dgm:t>
        <a:bodyPr/>
        <a:lstStyle/>
        <a:p>
          <a:endParaRPr lang="en-US"/>
        </a:p>
      </dgm:t>
    </dgm:pt>
    <dgm:pt modelId="{1AAEC9C4-AAD7-4075-ACD3-3B9FDF5EE0A5}">
      <dgm:prSet/>
      <dgm:spPr/>
      <dgm:t>
        <a:bodyPr/>
        <a:lstStyle/>
        <a:p>
          <a:r>
            <a:rPr lang="en-US" dirty="0"/>
            <a:t>Pitch = 18 ft</a:t>
          </a:r>
        </a:p>
      </dgm:t>
    </dgm:pt>
    <dgm:pt modelId="{98CA2335-F6C7-4545-B9CC-7F22DCB3F70F}" type="parTrans" cxnId="{F38248C3-D58A-457F-999F-77DE7ED1094A}">
      <dgm:prSet/>
      <dgm:spPr/>
      <dgm:t>
        <a:bodyPr/>
        <a:lstStyle/>
        <a:p>
          <a:endParaRPr lang="en-US"/>
        </a:p>
      </dgm:t>
    </dgm:pt>
    <dgm:pt modelId="{689BEAC7-8E82-4B5E-BE18-FA19D8AE46F0}" type="sibTrans" cxnId="{F38248C3-D58A-457F-999F-77DE7ED1094A}">
      <dgm:prSet/>
      <dgm:spPr/>
      <dgm:t>
        <a:bodyPr/>
        <a:lstStyle/>
        <a:p>
          <a:endParaRPr lang="en-US"/>
        </a:p>
      </dgm:t>
    </dgm:pt>
    <dgm:pt modelId="{AEF26422-C3DA-4DD6-BFBB-60043E0B5126}">
      <dgm:prSet/>
      <dgm:spPr/>
      <dgm:t>
        <a:bodyPr/>
        <a:lstStyle/>
        <a:p>
          <a:r>
            <a:rPr lang="en-US"/>
            <a:t>Nameplate = 126 kW/acre</a:t>
          </a:r>
        </a:p>
      </dgm:t>
    </dgm:pt>
    <dgm:pt modelId="{4A0807EA-EDBB-4D80-9858-77E01B6DFD2D}" type="parTrans" cxnId="{F556DBA0-3C95-4924-BF56-B7E6AF5A44BF}">
      <dgm:prSet/>
      <dgm:spPr/>
      <dgm:t>
        <a:bodyPr/>
        <a:lstStyle/>
        <a:p>
          <a:endParaRPr lang="en-US"/>
        </a:p>
      </dgm:t>
    </dgm:pt>
    <dgm:pt modelId="{755AF277-8D37-4DD2-94E7-1F31762BAE07}" type="sibTrans" cxnId="{F556DBA0-3C95-4924-BF56-B7E6AF5A44BF}">
      <dgm:prSet/>
      <dgm:spPr/>
      <dgm:t>
        <a:bodyPr/>
        <a:lstStyle/>
        <a:p>
          <a:endParaRPr lang="en-US"/>
        </a:p>
      </dgm:t>
    </dgm:pt>
    <dgm:pt modelId="{7CAAB5CE-1892-4C90-BB18-0B0593158DF3}">
      <dgm:prSet/>
      <dgm:spPr/>
      <dgm:t>
        <a:bodyPr/>
        <a:lstStyle/>
        <a:p>
          <a:r>
            <a:rPr lang="en-US"/>
            <a:t>Setup 4</a:t>
          </a:r>
        </a:p>
      </dgm:t>
    </dgm:pt>
    <dgm:pt modelId="{A6F6D4F6-8ACD-48A8-A155-337D2C395B82}" type="parTrans" cxnId="{E2C83BD1-E2E3-49C9-BF71-389E504BC305}">
      <dgm:prSet/>
      <dgm:spPr/>
      <dgm:t>
        <a:bodyPr/>
        <a:lstStyle/>
        <a:p>
          <a:endParaRPr lang="en-US"/>
        </a:p>
      </dgm:t>
    </dgm:pt>
    <dgm:pt modelId="{414A56A6-B4E5-4FD7-A240-D53CC33BEA3F}" type="sibTrans" cxnId="{E2C83BD1-E2E3-49C9-BF71-389E504BC305}">
      <dgm:prSet/>
      <dgm:spPr/>
      <dgm:t>
        <a:bodyPr/>
        <a:lstStyle/>
        <a:p>
          <a:endParaRPr lang="en-US"/>
        </a:p>
      </dgm:t>
    </dgm:pt>
    <dgm:pt modelId="{5ED183AE-4C05-4C09-9F62-7D8482AAA9B1}">
      <dgm:prSet/>
      <dgm:spPr/>
      <dgm:t>
        <a:bodyPr/>
        <a:lstStyle/>
        <a:p>
          <a:r>
            <a:rPr lang="en-US"/>
            <a:t>1-up portrait HSAT</a:t>
          </a:r>
        </a:p>
      </dgm:t>
    </dgm:pt>
    <dgm:pt modelId="{C518F16B-BFE6-47F1-B3F8-9ADAF9D3ED63}" type="parTrans" cxnId="{95B7697C-BF0D-46F4-9102-962E44CF9EDF}">
      <dgm:prSet/>
      <dgm:spPr/>
      <dgm:t>
        <a:bodyPr/>
        <a:lstStyle/>
        <a:p>
          <a:endParaRPr lang="en-US"/>
        </a:p>
      </dgm:t>
    </dgm:pt>
    <dgm:pt modelId="{42C67B2B-AE01-49B1-966D-11442171816A}" type="sibTrans" cxnId="{95B7697C-BF0D-46F4-9102-962E44CF9EDF}">
      <dgm:prSet/>
      <dgm:spPr/>
      <dgm:t>
        <a:bodyPr/>
        <a:lstStyle/>
        <a:p>
          <a:endParaRPr lang="en-US"/>
        </a:p>
      </dgm:t>
    </dgm:pt>
    <dgm:pt modelId="{9784A2D2-071C-4569-9B05-9A0FFAFBC805}">
      <dgm:prSet/>
      <dgm:spPr/>
      <dgm:t>
        <a:bodyPr/>
        <a:lstStyle/>
        <a:p>
          <a:r>
            <a:rPr lang="en-US" b="1" dirty="0"/>
            <a:t>HH = 8 ft</a:t>
          </a:r>
        </a:p>
      </dgm:t>
    </dgm:pt>
    <dgm:pt modelId="{32BDA2F1-EB37-45E6-A9E2-260F716AFC26}" type="parTrans" cxnId="{C6E79EEF-7700-4AC0-9D79-2804FBA088C6}">
      <dgm:prSet/>
      <dgm:spPr/>
      <dgm:t>
        <a:bodyPr/>
        <a:lstStyle/>
        <a:p>
          <a:endParaRPr lang="en-US"/>
        </a:p>
      </dgm:t>
    </dgm:pt>
    <dgm:pt modelId="{C5A5655C-0421-4A62-B474-7E83B7636895}" type="sibTrans" cxnId="{C6E79EEF-7700-4AC0-9D79-2804FBA088C6}">
      <dgm:prSet/>
      <dgm:spPr/>
      <dgm:t>
        <a:bodyPr/>
        <a:lstStyle/>
        <a:p>
          <a:endParaRPr lang="en-US"/>
        </a:p>
      </dgm:t>
    </dgm:pt>
    <dgm:pt modelId="{E963C0A9-A268-4FA4-858E-FA120B19C525}">
      <dgm:prSet/>
      <dgm:spPr/>
      <dgm:t>
        <a:bodyPr/>
        <a:lstStyle/>
        <a:p>
          <a:r>
            <a:rPr lang="en-US" b="1" dirty="0"/>
            <a:t>Pitch = 33 ft</a:t>
          </a:r>
        </a:p>
      </dgm:t>
    </dgm:pt>
    <dgm:pt modelId="{0AEC5F92-A991-4249-85BF-4067A6FCA5BF}" type="parTrans" cxnId="{EB375F95-937F-407D-9E9F-929CA5C2F897}">
      <dgm:prSet/>
      <dgm:spPr/>
      <dgm:t>
        <a:bodyPr/>
        <a:lstStyle/>
        <a:p>
          <a:endParaRPr lang="en-US"/>
        </a:p>
      </dgm:t>
    </dgm:pt>
    <dgm:pt modelId="{66DC00AC-32FC-4011-9E80-B1F8DE3EEEA5}" type="sibTrans" cxnId="{EB375F95-937F-407D-9E9F-929CA5C2F897}">
      <dgm:prSet/>
      <dgm:spPr/>
      <dgm:t>
        <a:bodyPr/>
        <a:lstStyle/>
        <a:p>
          <a:endParaRPr lang="en-US"/>
        </a:p>
      </dgm:t>
    </dgm:pt>
    <dgm:pt modelId="{71FEC7B8-BEEC-4663-9796-C414BA963F59}">
      <dgm:prSet/>
      <dgm:spPr/>
      <dgm:t>
        <a:bodyPr/>
        <a:lstStyle/>
        <a:p>
          <a:r>
            <a:rPr lang="en-US" dirty="0"/>
            <a:t>Nameplate = 67 kW/acre</a:t>
          </a:r>
        </a:p>
      </dgm:t>
    </dgm:pt>
    <dgm:pt modelId="{F0112B33-6C0D-47CB-B093-D2E5130C6D89}" type="parTrans" cxnId="{2604CDCB-D664-4844-952D-023491DC4A8C}">
      <dgm:prSet/>
      <dgm:spPr/>
      <dgm:t>
        <a:bodyPr/>
        <a:lstStyle/>
        <a:p>
          <a:endParaRPr lang="en-US"/>
        </a:p>
      </dgm:t>
    </dgm:pt>
    <dgm:pt modelId="{A87CE478-C4E9-4A02-825F-E65447511BD9}" type="sibTrans" cxnId="{2604CDCB-D664-4844-952D-023491DC4A8C}">
      <dgm:prSet/>
      <dgm:spPr/>
      <dgm:t>
        <a:bodyPr/>
        <a:lstStyle/>
        <a:p>
          <a:endParaRPr lang="en-US"/>
        </a:p>
      </dgm:t>
    </dgm:pt>
    <dgm:pt modelId="{0C976C78-B30C-4ABB-962C-592F9497728D}">
      <dgm:prSet/>
      <dgm:spPr/>
      <dgm:t>
        <a:bodyPr/>
        <a:lstStyle/>
        <a:p>
          <a:r>
            <a:rPr lang="en-US"/>
            <a:t>Setup 5</a:t>
          </a:r>
        </a:p>
      </dgm:t>
    </dgm:pt>
    <dgm:pt modelId="{396BA642-49E6-4D5C-8F88-3BFAABABADA6}" type="parTrans" cxnId="{B1C251AF-02B2-456D-8A06-55523B9E4F76}">
      <dgm:prSet/>
      <dgm:spPr/>
      <dgm:t>
        <a:bodyPr/>
        <a:lstStyle/>
        <a:p>
          <a:endParaRPr lang="en-US"/>
        </a:p>
      </dgm:t>
    </dgm:pt>
    <dgm:pt modelId="{35A0ADDB-8895-49EC-9491-73F6DBBD59DD}" type="sibTrans" cxnId="{B1C251AF-02B2-456D-8A06-55523B9E4F76}">
      <dgm:prSet/>
      <dgm:spPr/>
      <dgm:t>
        <a:bodyPr/>
        <a:lstStyle/>
        <a:p>
          <a:endParaRPr lang="en-US"/>
        </a:p>
      </dgm:t>
    </dgm:pt>
    <dgm:pt modelId="{19F47FC0-0883-461B-8943-E25B8A9597C7}">
      <dgm:prSet/>
      <dgm:spPr/>
      <dgm:t>
        <a:bodyPr/>
        <a:lstStyle/>
        <a:p>
          <a:r>
            <a:rPr lang="en-US"/>
            <a:t>1-up portrait HSAT</a:t>
          </a:r>
        </a:p>
      </dgm:t>
    </dgm:pt>
    <dgm:pt modelId="{6E0A06AA-DE4A-4E4C-83AB-4086C18CD49B}" type="parTrans" cxnId="{52F2679F-8E30-43B6-B430-4C95768C143E}">
      <dgm:prSet/>
      <dgm:spPr/>
      <dgm:t>
        <a:bodyPr/>
        <a:lstStyle/>
        <a:p>
          <a:endParaRPr lang="en-US"/>
        </a:p>
      </dgm:t>
    </dgm:pt>
    <dgm:pt modelId="{74C50397-CBD9-47B1-A019-62070DC960DE}" type="sibTrans" cxnId="{52F2679F-8E30-43B6-B430-4C95768C143E}">
      <dgm:prSet/>
      <dgm:spPr/>
      <dgm:t>
        <a:bodyPr/>
        <a:lstStyle/>
        <a:p>
          <a:endParaRPr lang="en-US"/>
        </a:p>
      </dgm:t>
    </dgm:pt>
    <dgm:pt modelId="{765E8E2C-108D-47DB-A72D-13A9C6B2D02C}">
      <dgm:prSet/>
      <dgm:spPr/>
      <dgm:t>
        <a:bodyPr/>
        <a:lstStyle/>
        <a:p>
          <a:r>
            <a:rPr lang="en-US" b="1" dirty="0"/>
            <a:t>HH = 8 ft</a:t>
          </a:r>
        </a:p>
      </dgm:t>
    </dgm:pt>
    <dgm:pt modelId="{059858A8-24EC-4650-93F0-6D684A81E58A}" type="parTrans" cxnId="{CECB9008-36CD-45D0-AC43-51A8E0159BA6}">
      <dgm:prSet/>
      <dgm:spPr/>
      <dgm:t>
        <a:bodyPr/>
        <a:lstStyle/>
        <a:p>
          <a:endParaRPr lang="en-US"/>
        </a:p>
      </dgm:t>
    </dgm:pt>
    <dgm:pt modelId="{BE561BA8-3456-4D60-882D-E91AD937964A}" type="sibTrans" cxnId="{CECB9008-36CD-45D0-AC43-51A8E0159BA6}">
      <dgm:prSet/>
      <dgm:spPr/>
      <dgm:t>
        <a:bodyPr/>
        <a:lstStyle/>
        <a:p>
          <a:endParaRPr lang="en-US"/>
        </a:p>
      </dgm:t>
    </dgm:pt>
    <dgm:pt modelId="{50CF659E-1A0C-4CFD-8B36-EEB410D1B377}">
      <dgm:prSet/>
      <dgm:spPr/>
      <dgm:t>
        <a:bodyPr/>
        <a:lstStyle/>
        <a:p>
          <a:r>
            <a:rPr lang="en-US" dirty="0"/>
            <a:t>Pitch = 18 ft</a:t>
          </a:r>
        </a:p>
      </dgm:t>
    </dgm:pt>
    <dgm:pt modelId="{81C7A125-2517-4D9D-B83A-E54F40B89886}" type="parTrans" cxnId="{FFFC6778-F6DA-41EA-A654-77CBF6993B66}">
      <dgm:prSet/>
      <dgm:spPr/>
      <dgm:t>
        <a:bodyPr/>
        <a:lstStyle/>
        <a:p>
          <a:endParaRPr lang="en-US"/>
        </a:p>
      </dgm:t>
    </dgm:pt>
    <dgm:pt modelId="{FF6401B1-4E4E-4D14-83A0-E4E13E1099E7}" type="sibTrans" cxnId="{FFFC6778-F6DA-41EA-A654-77CBF6993B66}">
      <dgm:prSet/>
      <dgm:spPr/>
      <dgm:t>
        <a:bodyPr/>
        <a:lstStyle/>
        <a:p>
          <a:endParaRPr lang="en-US"/>
        </a:p>
      </dgm:t>
    </dgm:pt>
    <dgm:pt modelId="{2438F1C3-507F-4A99-9772-A28E1301D931}">
      <dgm:prSet/>
      <dgm:spPr/>
      <dgm:t>
        <a:bodyPr/>
        <a:lstStyle/>
        <a:p>
          <a:r>
            <a:rPr lang="en-US" b="1" dirty="0" err="1"/>
            <a:t>xgap</a:t>
          </a:r>
          <a:r>
            <a:rPr lang="en-US" b="1" dirty="0"/>
            <a:t> = 1 m</a:t>
          </a:r>
        </a:p>
      </dgm:t>
    </dgm:pt>
    <dgm:pt modelId="{B3BA0EDE-5FB6-4F1C-93E0-62B57ADED36C}" type="parTrans" cxnId="{8F5AB84A-E18A-47B8-A837-7390914124C1}">
      <dgm:prSet/>
      <dgm:spPr/>
      <dgm:t>
        <a:bodyPr/>
        <a:lstStyle/>
        <a:p>
          <a:endParaRPr lang="en-US"/>
        </a:p>
      </dgm:t>
    </dgm:pt>
    <dgm:pt modelId="{AE959A1D-A783-42C2-98B9-1CBF2E12F1BA}" type="sibTrans" cxnId="{8F5AB84A-E18A-47B8-A837-7390914124C1}">
      <dgm:prSet/>
      <dgm:spPr/>
      <dgm:t>
        <a:bodyPr/>
        <a:lstStyle/>
        <a:p>
          <a:endParaRPr lang="en-US"/>
        </a:p>
      </dgm:t>
    </dgm:pt>
    <dgm:pt modelId="{BF46F3BB-085D-498E-832A-F1E1A0A04EBD}">
      <dgm:prSet/>
      <dgm:spPr/>
      <dgm:t>
        <a:bodyPr/>
        <a:lstStyle/>
        <a:p>
          <a:r>
            <a:rPr lang="en-US" dirty="0"/>
            <a:t>Nameplate = 67 kW/acre</a:t>
          </a:r>
        </a:p>
      </dgm:t>
    </dgm:pt>
    <dgm:pt modelId="{F0BC4594-F95E-4474-BD50-C9D4899E70AF}" type="parTrans" cxnId="{8A6EF931-5938-4AF8-AAE0-11725109A1F1}">
      <dgm:prSet/>
      <dgm:spPr/>
      <dgm:t>
        <a:bodyPr/>
        <a:lstStyle/>
        <a:p>
          <a:endParaRPr lang="en-US"/>
        </a:p>
      </dgm:t>
    </dgm:pt>
    <dgm:pt modelId="{6DC2B8A5-B40E-48EA-8D06-C9EFDCEA57F9}" type="sibTrans" cxnId="{8A6EF931-5938-4AF8-AAE0-11725109A1F1}">
      <dgm:prSet/>
      <dgm:spPr/>
      <dgm:t>
        <a:bodyPr/>
        <a:lstStyle/>
        <a:p>
          <a:endParaRPr lang="en-US"/>
        </a:p>
      </dgm:t>
    </dgm:pt>
    <dgm:pt modelId="{423B2497-2B9A-4404-ABCE-BCD9CC7DCBA8}">
      <dgm:prSet/>
      <dgm:spPr/>
      <dgm:t>
        <a:bodyPr/>
        <a:lstStyle/>
        <a:p>
          <a:r>
            <a:rPr lang="en-US"/>
            <a:t>Setup 6</a:t>
          </a:r>
        </a:p>
      </dgm:t>
    </dgm:pt>
    <dgm:pt modelId="{5ED403EC-2EF5-48D4-B0C6-81A428D70C3D}" type="parTrans" cxnId="{D7AA0781-8C03-4DA4-B240-5581427E108F}">
      <dgm:prSet/>
      <dgm:spPr/>
      <dgm:t>
        <a:bodyPr/>
        <a:lstStyle/>
        <a:p>
          <a:endParaRPr lang="en-US"/>
        </a:p>
      </dgm:t>
    </dgm:pt>
    <dgm:pt modelId="{5916A8D3-8090-48B2-8EDB-0F8A9C6A8BBF}" type="sibTrans" cxnId="{D7AA0781-8C03-4DA4-B240-5581427E108F}">
      <dgm:prSet/>
      <dgm:spPr/>
      <dgm:t>
        <a:bodyPr/>
        <a:lstStyle/>
        <a:p>
          <a:endParaRPr lang="en-US"/>
        </a:p>
      </dgm:t>
    </dgm:pt>
    <dgm:pt modelId="{1A2A5B71-A777-4AF0-911B-D820A2C43F63}">
      <dgm:prSet/>
      <dgm:spPr/>
      <dgm:t>
        <a:bodyPr/>
        <a:lstStyle/>
        <a:p>
          <a:r>
            <a:rPr lang="en-US" b="1" dirty="0"/>
            <a:t>1-up portrait VERTICAL Bifacial</a:t>
          </a:r>
        </a:p>
      </dgm:t>
    </dgm:pt>
    <dgm:pt modelId="{976D4A7D-F31D-4856-B6E9-E2F42E63CC6C}" type="parTrans" cxnId="{F87C28C3-B1EE-4579-A20B-DDF9B2DE3139}">
      <dgm:prSet/>
      <dgm:spPr/>
      <dgm:t>
        <a:bodyPr/>
        <a:lstStyle/>
        <a:p>
          <a:endParaRPr lang="en-US"/>
        </a:p>
      </dgm:t>
    </dgm:pt>
    <dgm:pt modelId="{9EE6E012-3DFF-43F8-82D3-0BFEBEB9F2CA}" type="sibTrans" cxnId="{F87C28C3-B1EE-4579-A20B-DDF9B2DE3139}">
      <dgm:prSet/>
      <dgm:spPr/>
      <dgm:t>
        <a:bodyPr/>
        <a:lstStyle/>
        <a:p>
          <a:endParaRPr lang="en-US"/>
        </a:p>
      </dgm:t>
    </dgm:pt>
    <dgm:pt modelId="{3817843F-26EF-4DC0-9351-CC6E3B391490}">
      <dgm:prSet/>
      <dgm:spPr/>
      <dgm:t>
        <a:bodyPr/>
        <a:lstStyle/>
        <a:p>
          <a:r>
            <a:rPr lang="en-US" b="1" dirty="0"/>
            <a:t>HH = 6.4 ft</a:t>
          </a:r>
        </a:p>
      </dgm:t>
    </dgm:pt>
    <dgm:pt modelId="{2577F0E9-538D-476F-A24A-7D99DEFA5E9D}" type="parTrans" cxnId="{3C184B2E-E28D-43CC-B460-008690B5B3BC}">
      <dgm:prSet/>
      <dgm:spPr/>
      <dgm:t>
        <a:bodyPr/>
        <a:lstStyle/>
        <a:p>
          <a:endParaRPr lang="en-US"/>
        </a:p>
      </dgm:t>
    </dgm:pt>
    <dgm:pt modelId="{FD30F6FB-0850-44B9-B2CD-F16AA78B7965}" type="sibTrans" cxnId="{3C184B2E-E28D-43CC-B460-008690B5B3BC}">
      <dgm:prSet/>
      <dgm:spPr/>
      <dgm:t>
        <a:bodyPr/>
        <a:lstStyle/>
        <a:p>
          <a:endParaRPr lang="en-US"/>
        </a:p>
      </dgm:t>
    </dgm:pt>
    <dgm:pt modelId="{74E6D6EC-A601-4C27-8216-E66015ECBACA}">
      <dgm:prSet/>
      <dgm:spPr/>
      <dgm:t>
        <a:bodyPr/>
        <a:lstStyle/>
        <a:p>
          <a:r>
            <a:rPr lang="en-US" b="1" dirty="0"/>
            <a:t>Pitch = 28.3 ft</a:t>
          </a:r>
        </a:p>
      </dgm:t>
    </dgm:pt>
    <dgm:pt modelId="{CA35BD4B-3B65-476A-B3C4-5A20DCAAD6F9}" type="parTrans" cxnId="{B34A9A32-4AF2-4EEC-8FDD-104EB04AEA53}">
      <dgm:prSet/>
      <dgm:spPr/>
      <dgm:t>
        <a:bodyPr/>
        <a:lstStyle/>
        <a:p>
          <a:endParaRPr lang="en-US"/>
        </a:p>
      </dgm:t>
    </dgm:pt>
    <dgm:pt modelId="{71187D32-4C28-439E-89CC-22274F2DA10A}" type="sibTrans" cxnId="{B34A9A32-4AF2-4EEC-8FDD-104EB04AEA53}">
      <dgm:prSet/>
      <dgm:spPr/>
      <dgm:t>
        <a:bodyPr/>
        <a:lstStyle/>
        <a:p>
          <a:endParaRPr lang="en-US"/>
        </a:p>
      </dgm:t>
    </dgm:pt>
    <dgm:pt modelId="{C1912C8E-0C96-4701-86FB-5DB469156F9A}">
      <dgm:prSet/>
      <dgm:spPr/>
      <dgm:t>
        <a:bodyPr/>
        <a:lstStyle/>
        <a:p>
          <a:r>
            <a:rPr lang="en-US" dirty="0"/>
            <a:t>Nameplate = 81 kW/acre</a:t>
          </a:r>
        </a:p>
      </dgm:t>
    </dgm:pt>
    <dgm:pt modelId="{D7C62D04-227F-4248-8624-C6287A8F066A}" type="parTrans" cxnId="{AA0F97FB-2271-4FDA-B11C-63205131BFB0}">
      <dgm:prSet/>
      <dgm:spPr/>
      <dgm:t>
        <a:bodyPr/>
        <a:lstStyle/>
        <a:p>
          <a:endParaRPr lang="en-US"/>
        </a:p>
      </dgm:t>
    </dgm:pt>
    <dgm:pt modelId="{016F075F-EC85-46EA-8349-DCBB5FFF3D3A}" type="sibTrans" cxnId="{AA0F97FB-2271-4FDA-B11C-63205131BFB0}">
      <dgm:prSet/>
      <dgm:spPr/>
      <dgm:t>
        <a:bodyPr/>
        <a:lstStyle/>
        <a:p>
          <a:endParaRPr lang="en-US"/>
        </a:p>
      </dgm:t>
    </dgm:pt>
    <dgm:pt modelId="{A0858508-627F-42EF-9067-FA45BA9EDA2B}" type="pres">
      <dgm:prSet presAssocID="{6BEFCBD5-53F5-471E-9D23-84101914270E}" presName="Name0" presStyleCnt="0">
        <dgm:presLayoutVars>
          <dgm:dir/>
          <dgm:animLvl val="lvl"/>
          <dgm:resizeHandles val="exact"/>
        </dgm:presLayoutVars>
      </dgm:prSet>
      <dgm:spPr/>
    </dgm:pt>
    <dgm:pt modelId="{892BFB9E-ED9D-4104-A19C-7E570C27EBF5}" type="pres">
      <dgm:prSet presAssocID="{20A05986-FE59-44C9-B2D8-E2B22F2D0445}" presName="composite" presStyleCnt="0"/>
      <dgm:spPr/>
    </dgm:pt>
    <dgm:pt modelId="{8366B7AC-F272-41BF-B8EE-0B12C2FFF29F}" type="pres">
      <dgm:prSet presAssocID="{20A05986-FE59-44C9-B2D8-E2B22F2D0445}" presName="parTx" presStyleLbl="alignNode1" presStyleIdx="0" presStyleCnt="6">
        <dgm:presLayoutVars>
          <dgm:chMax val="0"/>
          <dgm:chPref val="0"/>
        </dgm:presLayoutVars>
      </dgm:prSet>
      <dgm:spPr/>
    </dgm:pt>
    <dgm:pt modelId="{3C416EEA-9A0A-4B7D-931C-CE9DB49D0D7B}" type="pres">
      <dgm:prSet presAssocID="{20A05986-FE59-44C9-B2D8-E2B22F2D0445}" presName="desTx" presStyleLbl="alignAccFollowNode1" presStyleIdx="0" presStyleCnt="6">
        <dgm:presLayoutVars/>
      </dgm:prSet>
      <dgm:spPr/>
    </dgm:pt>
    <dgm:pt modelId="{258D5E95-9DD2-41CF-8FAE-2395EE862E63}" type="pres">
      <dgm:prSet presAssocID="{AC930555-346D-40BB-BC3D-024DB3B8CBDA}" presName="space" presStyleCnt="0"/>
      <dgm:spPr/>
    </dgm:pt>
    <dgm:pt modelId="{9147D1BF-8E75-4A72-8BB1-F9731B7F212E}" type="pres">
      <dgm:prSet presAssocID="{4BDB0511-EA50-4855-A610-7A944AE75801}" presName="composite" presStyleCnt="0"/>
      <dgm:spPr/>
    </dgm:pt>
    <dgm:pt modelId="{FAB42B67-940C-4A59-B411-2106634E6AF2}" type="pres">
      <dgm:prSet presAssocID="{4BDB0511-EA50-4855-A610-7A944AE75801}" presName="parTx" presStyleLbl="alignNode1" presStyleIdx="1" presStyleCnt="6">
        <dgm:presLayoutVars>
          <dgm:chMax val="0"/>
          <dgm:chPref val="0"/>
        </dgm:presLayoutVars>
      </dgm:prSet>
      <dgm:spPr/>
    </dgm:pt>
    <dgm:pt modelId="{B254BA45-C94B-4A00-BE5F-0FA1BA37D0B0}" type="pres">
      <dgm:prSet presAssocID="{4BDB0511-EA50-4855-A610-7A944AE75801}" presName="desTx" presStyleLbl="alignAccFollowNode1" presStyleIdx="1" presStyleCnt="6">
        <dgm:presLayoutVars/>
      </dgm:prSet>
      <dgm:spPr/>
    </dgm:pt>
    <dgm:pt modelId="{C9F8359C-E185-494F-9616-D1D6AA13C6AC}" type="pres">
      <dgm:prSet presAssocID="{38AE34BB-FE70-4B82-8802-B42813382F64}" presName="space" presStyleCnt="0"/>
      <dgm:spPr/>
    </dgm:pt>
    <dgm:pt modelId="{3A0BCEF0-897E-43DF-BAF7-1FF2A2C907F1}" type="pres">
      <dgm:prSet presAssocID="{7E547DF6-B213-4C83-A0F5-4FF8EB789D87}" presName="composite" presStyleCnt="0"/>
      <dgm:spPr/>
    </dgm:pt>
    <dgm:pt modelId="{41051915-C4CE-492A-AEA0-2379E6A520EB}" type="pres">
      <dgm:prSet presAssocID="{7E547DF6-B213-4C83-A0F5-4FF8EB789D87}" presName="parTx" presStyleLbl="alignNode1" presStyleIdx="2" presStyleCnt="6">
        <dgm:presLayoutVars>
          <dgm:chMax val="0"/>
          <dgm:chPref val="0"/>
        </dgm:presLayoutVars>
      </dgm:prSet>
      <dgm:spPr/>
    </dgm:pt>
    <dgm:pt modelId="{93C50648-61EE-4AF6-8A2D-9B9D8A482809}" type="pres">
      <dgm:prSet presAssocID="{7E547DF6-B213-4C83-A0F5-4FF8EB789D87}" presName="desTx" presStyleLbl="alignAccFollowNode1" presStyleIdx="2" presStyleCnt="6">
        <dgm:presLayoutVars/>
      </dgm:prSet>
      <dgm:spPr/>
    </dgm:pt>
    <dgm:pt modelId="{32B25BFD-BB0D-4808-9F1A-6E29C975104A}" type="pres">
      <dgm:prSet presAssocID="{AE9BAE3A-FAFF-4837-A880-54B5E2A047B1}" presName="space" presStyleCnt="0"/>
      <dgm:spPr/>
    </dgm:pt>
    <dgm:pt modelId="{0B4F5B6C-D6C6-465D-88B7-055C1F8FB4DD}" type="pres">
      <dgm:prSet presAssocID="{7CAAB5CE-1892-4C90-BB18-0B0593158DF3}" presName="composite" presStyleCnt="0"/>
      <dgm:spPr/>
    </dgm:pt>
    <dgm:pt modelId="{9B3EF1B2-6AC3-4FC4-908E-C431D455D552}" type="pres">
      <dgm:prSet presAssocID="{7CAAB5CE-1892-4C90-BB18-0B0593158DF3}" presName="parTx" presStyleLbl="alignNode1" presStyleIdx="3" presStyleCnt="6">
        <dgm:presLayoutVars>
          <dgm:chMax val="0"/>
          <dgm:chPref val="0"/>
        </dgm:presLayoutVars>
      </dgm:prSet>
      <dgm:spPr/>
    </dgm:pt>
    <dgm:pt modelId="{7E2CA7A1-9174-4689-A5DC-D7E3AF1F5635}" type="pres">
      <dgm:prSet presAssocID="{7CAAB5CE-1892-4C90-BB18-0B0593158DF3}" presName="desTx" presStyleLbl="alignAccFollowNode1" presStyleIdx="3" presStyleCnt="6">
        <dgm:presLayoutVars/>
      </dgm:prSet>
      <dgm:spPr/>
    </dgm:pt>
    <dgm:pt modelId="{A08D8EB1-FE55-4A63-A6A9-C8A5942F3DFE}" type="pres">
      <dgm:prSet presAssocID="{414A56A6-B4E5-4FD7-A240-D53CC33BEA3F}" presName="space" presStyleCnt="0"/>
      <dgm:spPr/>
    </dgm:pt>
    <dgm:pt modelId="{FAC6F623-E52A-4B56-8906-83F8F9E5AE72}" type="pres">
      <dgm:prSet presAssocID="{0C976C78-B30C-4ABB-962C-592F9497728D}" presName="composite" presStyleCnt="0"/>
      <dgm:spPr/>
    </dgm:pt>
    <dgm:pt modelId="{3CD1A6BB-CCB5-4356-B2BE-1CF4480B876E}" type="pres">
      <dgm:prSet presAssocID="{0C976C78-B30C-4ABB-962C-592F9497728D}" presName="parTx" presStyleLbl="alignNode1" presStyleIdx="4" presStyleCnt="6">
        <dgm:presLayoutVars>
          <dgm:chMax val="0"/>
          <dgm:chPref val="0"/>
        </dgm:presLayoutVars>
      </dgm:prSet>
      <dgm:spPr/>
    </dgm:pt>
    <dgm:pt modelId="{61252D75-2312-4F1B-8962-3FE3D3A527F0}" type="pres">
      <dgm:prSet presAssocID="{0C976C78-B30C-4ABB-962C-592F9497728D}" presName="desTx" presStyleLbl="alignAccFollowNode1" presStyleIdx="4" presStyleCnt="6">
        <dgm:presLayoutVars/>
      </dgm:prSet>
      <dgm:spPr/>
    </dgm:pt>
    <dgm:pt modelId="{4A6D6448-D3E7-4636-8A72-EFEA8A578EE4}" type="pres">
      <dgm:prSet presAssocID="{35A0ADDB-8895-49EC-9491-73F6DBBD59DD}" presName="space" presStyleCnt="0"/>
      <dgm:spPr/>
    </dgm:pt>
    <dgm:pt modelId="{1BF3BC92-268E-4511-BBA5-0CAE55AC21DA}" type="pres">
      <dgm:prSet presAssocID="{423B2497-2B9A-4404-ABCE-BCD9CC7DCBA8}" presName="composite" presStyleCnt="0"/>
      <dgm:spPr/>
    </dgm:pt>
    <dgm:pt modelId="{06DD1994-06FC-4334-B906-4A0D00CD5435}" type="pres">
      <dgm:prSet presAssocID="{423B2497-2B9A-4404-ABCE-BCD9CC7DCBA8}" presName="parTx" presStyleLbl="alignNode1" presStyleIdx="5" presStyleCnt="6">
        <dgm:presLayoutVars>
          <dgm:chMax val="0"/>
          <dgm:chPref val="0"/>
        </dgm:presLayoutVars>
      </dgm:prSet>
      <dgm:spPr/>
    </dgm:pt>
    <dgm:pt modelId="{44B2DA1E-D5F0-47B0-8B45-BB888BB17957}" type="pres">
      <dgm:prSet presAssocID="{423B2497-2B9A-4404-ABCE-BCD9CC7DCBA8}" presName="desTx" presStyleLbl="alignAccFollowNode1" presStyleIdx="5" presStyleCnt="6">
        <dgm:presLayoutVars/>
      </dgm:prSet>
      <dgm:spPr/>
    </dgm:pt>
  </dgm:ptLst>
  <dgm:cxnLst>
    <dgm:cxn modelId="{CECB9008-36CD-45D0-AC43-51A8E0159BA6}" srcId="{0C976C78-B30C-4ABB-962C-592F9497728D}" destId="{765E8E2C-108D-47DB-A72D-13A9C6B2D02C}" srcOrd="1" destOrd="0" parTransId="{059858A8-24EC-4650-93F0-6D684A81E58A}" sibTransId="{BE561BA8-3456-4D60-882D-E91AD937964A}"/>
    <dgm:cxn modelId="{81F1D80A-98E5-4D35-B94D-A5B95FA3B209}" srcId="{20A05986-FE59-44C9-B2D8-E2B22F2D0445}" destId="{79004721-C70B-4EB9-B99D-E3CD77D21583}" srcOrd="2" destOrd="0" parTransId="{1BF52CA5-100C-4FCB-AF86-4AEF9E7EF725}" sibTransId="{0924E490-4287-47BA-BE52-288310F558BA}"/>
    <dgm:cxn modelId="{5CB1C80E-5E76-4691-9090-0A7FB723ED56}" type="presOf" srcId="{19F47FC0-0883-461B-8943-E25B8A9597C7}" destId="{61252D75-2312-4F1B-8962-3FE3D3A527F0}" srcOrd="0" destOrd="0" presId="urn:microsoft.com/office/officeart/2016/7/layout/HorizontalActionList"/>
    <dgm:cxn modelId="{7E497310-9F34-418C-A559-A2278F40B5D8}" type="presOf" srcId="{3817843F-26EF-4DC0-9351-CC6E3B391490}" destId="{44B2DA1E-D5F0-47B0-8B45-BB888BB17957}" srcOrd="0" destOrd="1" presId="urn:microsoft.com/office/officeart/2016/7/layout/HorizontalActionList"/>
    <dgm:cxn modelId="{78008A12-CE8E-4C2F-886A-A4AF96B716B9}" type="presOf" srcId="{42AED880-A464-48FF-8C23-3B345462C5C5}" destId="{93C50648-61EE-4AF6-8A2D-9B9D8A482809}" srcOrd="0" destOrd="1" presId="urn:microsoft.com/office/officeart/2016/7/layout/HorizontalActionList"/>
    <dgm:cxn modelId="{8D24D614-ADD1-47FC-A56E-D7D5C8D99D87}" srcId="{4BDB0511-EA50-4855-A610-7A944AE75801}" destId="{2E3495A3-5BE9-416A-83DD-3EB2E5789683}" srcOrd="2" destOrd="0" parTransId="{10C7113D-091A-429B-8FBB-AACFD779FFCB}" sibTransId="{A25EEDEA-1483-4A63-9027-065141E4914A}"/>
    <dgm:cxn modelId="{45E1CC15-1811-4301-9845-C9811DBC679F}" srcId="{20A05986-FE59-44C9-B2D8-E2B22F2D0445}" destId="{361CF473-9C70-4E81-8834-D9E35093A6DE}" srcOrd="0" destOrd="0" parTransId="{AB3E5A4A-A5D8-4A8B-B190-4A94AF005570}" sibTransId="{55ABA873-70BE-4179-A721-D010BECC83D7}"/>
    <dgm:cxn modelId="{CE0D072C-75EF-4231-8D7A-A0D784932A71}" type="presOf" srcId="{BF46F3BB-085D-498E-832A-F1E1A0A04EBD}" destId="{61252D75-2312-4F1B-8962-3FE3D3A527F0}" srcOrd="0" destOrd="4" presId="urn:microsoft.com/office/officeart/2016/7/layout/HorizontalActionList"/>
    <dgm:cxn modelId="{3C184B2E-E28D-43CC-B460-008690B5B3BC}" srcId="{423B2497-2B9A-4404-ABCE-BCD9CC7DCBA8}" destId="{3817843F-26EF-4DC0-9351-CC6E3B391490}" srcOrd="1" destOrd="0" parTransId="{2577F0E9-538D-476F-A24A-7D99DEFA5E9D}" sibTransId="{FD30F6FB-0850-44B9-B2CD-F16AA78B7965}"/>
    <dgm:cxn modelId="{8A6EF931-5938-4AF8-AAE0-11725109A1F1}" srcId="{0C976C78-B30C-4ABB-962C-592F9497728D}" destId="{BF46F3BB-085D-498E-832A-F1E1A0A04EBD}" srcOrd="4" destOrd="0" parTransId="{F0BC4594-F95E-4474-BD50-C9D4899E70AF}" sibTransId="{6DC2B8A5-B40E-48EA-8D06-C9EFDCEA57F9}"/>
    <dgm:cxn modelId="{B34A9A32-4AF2-4EEC-8FDD-104EB04AEA53}" srcId="{423B2497-2B9A-4404-ABCE-BCD9CC7DCBA8}" destId="{74E6D6EC-A601-4C27-8216-E66015ECBACA}" srcOrd="2" destOrd="0" parTransId="{CA35BD4B-3B65-476A-B3C4-5A20DCAAD6F9}" sibTransId="{71187D32-4C28-439E-89CC-22274F2DA10A}"/>
    <dgm:cxn modelId="{1CDFAD34-45D5-42FE-99C6-7A0F74BC42A1}" type="presOf" srcId="{C1912C8E-0C96-4701-86FB-5DB469156F9A}" destId="{44B2DA1E-D5F0-47B0-8B45-BB888BB17957}" srcOrd="0" destOrd="3" presId="urn:microsoft.com/office/officeart/2016/7/layout/HorizontalActionList"/>
    <dgm:cxn modelId="{23796D43-9D35-4731-A8EC-135A813587F7}" type="presOf" srcId="{20A05986-FE59-44C9-B2D8-E2B22F2D0445}" destId="{8366B7AC-F272-41BF-B8EE-0B12C2FFF29F}" srcOrd="0" destOrd="0" presId="urn:microsoft.com/office/officeart/2016/7/layout/HorizontalActionList"/>
    <dgm:cxn modelId="{89AE494A-2538-4B4C-AB0F-7D98F98D7C7C}" type="presOf" srcId="{79004721-C70B-4EB9-B99D-E3CD77D21583}" destId="{3C416EEA-9A0A-4B7D-931C-CE9DB49D0D7B}" srcOrd="0" destOrd="2" presId="urn:microsoft.com/office/officeart/2016/7/layout/HorizontalActionList"/>
    <dgm:cxn modelId="{FEE69D4A-528B-47F9-9224-9D5EBDC0819E}" type="presOf" srcId="{9784A2D2-071C-4569-9B05-9A0FFAFBC805}" destId="{7E2CA7A1-9174-4689-A5DC-D7E3AF1F5635}" srcOrd="0" destOrd="1" presId="urn:microsoft.com/office/officeart/2016/7/layout/HorizontalActionList"/>
    <dgm:cxn modelId="{8F5AB84A-E18A-47B8-A837-7390914124C1}" srcId="{0C976C78-B30C-4ABB-962C-592F9497728D}" destId="{2438F1C3-507F-4A99-9772-A28E1301D931}" srcOrd="3" destOrd="0" parTransId="{B3BA0EDE-5FB6-4F1C-93E0-62B57ADED36C}" sibTransId="{AE959A1D-A783-42C2-98B9-1CBF2E12F1BA}"/>
    <dgm:cxn modelId="{527CC46A-4EB0-4DBE-B701-DD31A5D08B7A}" srcId="{6BEFCBD5-53F5-471E-9D23-84101914270E}" destId="{20A05986-FE59-44C9-B2D8-E2B22F2D0445}" srcOrd="0" destOrd="0" parTransId="{9606814F-1F47-4673-834C-CB469D3995E0}" sibTransId="{AC930555-346D-40BB-BC3D-024DB3B8CBDA}"/>
    <dgm:cxn modelId="{08332E4B-531A-4CE4-859F-A0AEEEAEB41B}" type="presOf" srcId="{1AAEC9C4-AAD7-4075-ACD3-3B9FDF5EE0A5}" destId="{93C50648-61EE-4AF6-8A2D-9B9D8A482809}" srcOrd="0" destOrd="2" presId="urn:microsoft.com/office/officeart/2016/7/layout/HorizontalActionList"/>
    <dgm:cxn modelId="{94DE2D6D-F540-43E8-8004-60B72A24D57C}" type="presOf" srcId="{361CF473-9C70-4E81-8834-D9E35093A6DE}" destId="{3C416EEA-9A0A-4B7D-931C-CE9DB49D0D7B}" srcOrd="0" destOrd="0" presId="urn:microsoft.com/office/officeart/2016/7/layout/HorizontalActionList"/>
    <dgm:cxn modelId="{8AFE2776-D361-4EE5-AC9D-CBDBF50F57C2}" srcId="{20A05986-FE59-44C9-B2D8-E2B22F2D0445}" destId="{F07D6491-514D-4A7D-A83A-E6EF8E6EC7C3}" srcOrd="3" destOrd="0" parTransId="{B4DBCAF2-9495-47E9-9B8A-30705FC79999}" sibTransId="{766ACDC2-9CB1-4509-8AEE-E455546CF250}"/>
    <dgm:cxn modelId="{5361D477-5657-4B46-BD10-F32BED40B243}" srcId="{7E547DF6-B213-4C83-A0F5-4FF8EB789D87}" destId="{3F135FAC-E45D-4D0B-8696-F3DC2E36A916}" srcOrd="0" destOrd="0" parTransId="{01538F1B-8631-4CF7-AB01-E4C9A1ADFCA6}" sibTransId="{D72894E8-7690-4D2F-A3D7-5DB612DF2F30}"/>
    <dgm:cxn modelId="{FFFC6778-F6DA-41EA-A654-77CBF6993B66}" srcId="{0C976C78-B30C-4ABB-962C-592F9497728D}" destId="{50CF659E-1A0C-4CFD-8B36-EEB410D1B377}" srcOrd="2" destOrd="0" parTransId="{81C7A125-2517-4D9D-B83A-E54F40B89886}" sibTransId="{FF6401B1-4E4E-4D14-83A0-E4E13E1099E7}"/>
    <dgm:cxn modelId="{D3659F5A-C9C9-45D4-BAEC-9176F3F06A5D}" type="presOf" srcId="{E963C0A9-A268-4FA4-858E-FA120B19C525}" destId="{7E2CA7A1-9174-4689-A5DC-D7E3AF1F5635}" srcOrd="0" destOrd="2" presId="urn:microsoft.com/office/officeart/2016/7/layout/HorizontalActionList"/>
    <dgm:cxn modelId="{95B7697C-BF0D-46F4-9102-962E44CF9EDF}" srcId="{7CAAB5CE-1892-4C90-BB18-0B0593158DF3}" destId="{5ED183AE-4C05-4C09-9F62-7D8482AAA9B1}" srcOrd="0" destOrd="0" parTransId="{C518F16B-BFE6-47F1-B3F8-9ADAF9D3ED63}" sibTransId="{42C67B2B-AE01-49B1-966D-11442171816A}"/>
    <dgm:cxn modelId="{D7AA0781-8C03-4DA4-B240-5581427E108F}" srcId="{6BEFCBD5-53F5-471E-9D23-84101914270E}" destId="{423B2497-2B9A-4404-ABCE-BCD9CC7DCBA8}" srcOrd="5" destOrd="0" parTransId="{5ED403EC-2EF5-48D4-B0C6-81A428D70C3D}" sibTransId="{5916A8D3-8090-48B2-8EDB-0F8A9C6A8BBF}"/>
    <dgm:cxn modelId="{D1BF0C8C-E4AD-4D76-911D-E4A66D48DB08}" type="presOf" srcId="{2E3495A3-5BE9-416A-83DD-3EB2E5789683}" destId="{B254BA45-C94B-4A00-BE5F-0FA1BA37D0B0}" srcOrd="0" destOrd="2" presId="urn:microsoft.com/office/officeart/2016/7/layout/HorizontalActionList"/>
    <dgm:cxn modelId="{11AACD8D-A25C-4513-97E1-7D77863E3A2F}" type="presOf" srcId="{423B2497-2B9A-4404-ABCE-BCD9CC7DCBA8}" destId="{06DD1994-06FC-4334-B906-4A0D00CD5435}" srcOrd="0" destOrd="0" presId="urn:microsoft.com/office/officeart/2016/7/layout/HorizontalActionList"/>
    <dgm:cxn modelId="{CD8DCF8F-B809-444E-A94C-0A9E08D2F060}" type="presOf" srcId="{AEF26422-C3DA-4DD6-BFBB-60043E0B5126}" destId="{93C50648-61EE-4AF6-8A2D-9B9D8A482809}" srcOrd="0" destOrd="3" presId="urn:microsoft.com/office/officeart/2016/7/layout/HorizontalActionList"/>
    <dgm:cxn modelId="{3574E391-5CF8-488C-B14B-CBB175B842E1}" type="presOf" srcId="{DCA5F926-EEDA-4952-A9CE-7873AAB87B40}" destId="{3C416EEA-9A0A-4B7D-931C-CE9DB49D0D7B}" srcOrd="0" destOrd="1" presId="urn:microsoft.com/office/officeart/2016/7/layout/HorizontalActionList"/>
    <dgm:cxn modelId="{76BE9994-84EF-41D0-8DA5-75FB474733C8}" type="presOf" srcId="{1A2A5B71-A777-4AF0-911B-D820A2C43F63}" destId="{44B2DA1E-D5F0-47B0-8B45-BB888BB17957}" srcOrd="0" destOrd="0" presId="urn:microsoft.com/office/officeart/2016/7/layout/HorizontalActionList"/>
    <dgm:cxn modelId="{6703F494-E2BB-4C62-AD55-D671865EBA83}" type="presOf" srcId="{2438F1C3-507F-4A99-9772-A28E1301D931}" destId="{61252D75-2312-4F1B-8962-3FE3D3A527F0}" srcOrd="0" destOrd="3" presId="urn:microsoft.com/office/officeart/2016/7/layout/HorizontalActionList"/>
    <dgm:cxn modelId="{EB375F95-937F-407D-9E9F-929CA5C2F897}" srcId="{7CAAB5CE-1892-4C90-BB18-0B0593158DF3}" destId="{E963C0A9-A268-4FA4-858E-FA120B19C525}" srcOrd="2" destOrd="0" parTransId="{0AEC5F92-A991-4249-85BF-4067A6FCA5BF}" sibTransId="{66DC00AC-32FC-4011-9E80-B1F8DE3EEEA5}"/>
    <dgm:cxn modelId="{D4C6BA98-C085-4294-A2BC-76A588E58805}" type="presOf" srcId="{8D92E310-F5D2-4BD7-A322-C6B5C96929A2}" destId="{B254BA45-C94B-4A00-BE5F-0FA1BA37D0B0}" srcOrd="0" destOrd="0" presId="urn:microsoft.com/office/officeart/2016/7/layout/HorizontalActionList"/>
    <dgm:cxn modelId="{66E2249A-2CEC-4C3C-A1C5-91CE4CC41C92}" type="presOf" srcId="{7CAAB5CE-1892-4C90-BB18-0B0593158DF3}" destId="{9B3EF1B2-6AC3-4FC4-908E-C431D455D552}" srcOrd="0" destOrd="0" presId="urn:microsoft.com/office/officeart/2016/7/layout/HorizontalActionList"/>
    <dgm:cxn modelId="{C43ED89D-232E-4E2C-9223-4F00CA349EBF}" type="presOf" srcId="{7CDE97F2-D575-4ADE-8EE7-0F7910C06734}" destId="{B254BA45-C94B-4A00-BE5F-0FA1BA37D0B0}" srcOrd="0" destOrd="3" presId="urn:microsoft.com/office/officeart/2016/7/layout/HorizontalActionList"/>
    <dgm:cxn modelId="{52F2679F-8E30-43B6-B430-4C95768C143E}" srcId="{0C976C78-B30C-4ABB-962C-592F9497728D}" destId="{19F47FC0-0883-461B-8943-E25B8A9597C7}" srcOrd="0" destOrd="0" parTransId="{6E0A06AA-DE4A-4E4C-83AB-4086C18CD49B}" sibTransId="{74C50397-CBD9-47B1-A019-62070DC960DE}"/>
    <dgm:cxn modelId="{4168A69F-7306-43B8-9DA3-56EFEFABF366}" srcId="{6BEFCBD5-53F5-471E-9D23-84101914270E}" destId="{7E547DF6-B213-4C83-A0F5-4FF8EB789D87}" srcOrd="2" destOrd="0" parTransId="{61C5C1BA-9B33-411D-8BAE-A5F9232F27F0}" sibTransId="{AE9BAE3A-FAFF-4837-A880-54B5E2A047B1}"/>
    <dgm:cxn modelId="{F556DBA0-3C95-4924-BF56-B7E6AF5A44BF}" srcId="{7E547DF6-B213-4C83-A0F5-4FF8EB789D87}" destId="{AEF26422-C3DA-4DD6-BFBB-60043E0B5126}" srcOrd="3" destOrd="0" parTransId="{4A0807EA-EDBB-4D80-9858-77E01B6DFD2D}" sibTransId="{755AF277-8D37-4DD2-94E7-1F31762BAE07}"/>
    <dgm:cxn modelId="{F3D1F9A4-4D42-44E3-A8F7-E10B7434B5E9}" type="presOf" srcId="{6BEFCBD5-53F5-471E-9D23-84101914270E}" destId="{A0858508-627F-42EF-9067-FA45BA9EDA2B}" srcOrd="0" destOrd="0" presId="urn:microsoft.com/office/officeart/2016/7/layout/HorizontalActionList"/>
    <dgm:cxn modelId="{E6E6C8A9-8B4A-4020-9C27-FEA4A3F615E5}" type="presOf" srcId="{74E6D6EC-A601-4C27-8216-E66015ECBACA}" destId="{44B2DA1E-D5F0-47B0-8B45-BB888BB17957}" srcOrd="0" destOrd="2" presId="urn:microsoft.com/office/officeart/2016/7/layout/HorizontalActionList"/>
    <dgm:cxn modelId="{66E066AE-1F3F-4F70-9B3F-4D557EB74E3F}" srcId="{20A05986-FE59-44C9-B2D8-E2B22F2D0445}" destId="{DCA5F926-EEDA-4952-A9CE-7873AAB87B40}" srcOrd="1" destOrd="0" parTransId="{A67569F2-C461-4E0C-8F12-F8EE9829EC1D}" sibTransId="{0CF6B899-E252-4801-BEF5-D9F5984C5D94}"/>
    <dgm:cxn modelId="{016F1BAF-30D8-4E22-A57E-BDF5C86CED66}" type="presOf" srcId="{2E7F35A9-0CC1-44C2-AB7A-5271BBF9209F}" destId="{B254BA45-C94B-4A00-BE5F-0FA1BA37D0B0}" srcOrd="0" destOrd="1" presId="urn:microsoft.com/office/officeart/2016/7/layout/HorizontalActionList"/>
    <dgm:cxn modelId="{B1C251AF-02B2-456D-8A06-55523B9E4F76}" srcId="{6BEFCBD5-53F5-471E-9D23-84101914270E}" destId="{0C976C78-B30C-4ABB-962C-592F9497728D}" srcOrd="4" destOrd="0" parTransId="{396BA642-49E6-4D5C-8F88-3BFAABABADA6}" sibTransId="{35A0ADDB-8895-49EC-9491-73F6DBBD59DD}"/>
    <dgm:cxn modelId="{34ED9DAF-376F-47E6-96A3-95F05FABD05A}" type="presOf" srcId="{F07D6491-514D-4A7D-A83A-E6EF8E6EC7C3}" destId="{3C416EEA-9A0A-4B7D-931C-CE9DB49D0D7B}" srcOrd="0" destOrd="3" presId="urn:microsoft.com/office/officeart/2016/7/layout/HorizontalActionList"/>
    <dgm:cxn modelId="{67C294B4-8D1A-4C59-92C1-F7BA5B27EDC8}" srcId="{4BDB0511-EA50-4855-A610-7A944AE75801}" destId="{2E7F35A9-0CC1-44C2-AB7A-5271BBF9209F}" srcOrd="1" destOrd="0" parTransId="{322C3A14-F9C0-4581-8EAB-7308B2645903}" sibTransId="{B899660C-6821-420E-93E0-CAFCF2E3B1F3}"/>
    <dgm:cxn modelId="{F87C28C3-B1EE-4579-A20B-DDF9B2DE3139}" srcId="{423B2497-2B9A-4404-ABCE-BCD9CC7DCBA8}" destId="{1A2A5B71-A777-4AF0-911B-D820A2C43F63}" srcOrd="0" destOrd="0" parTransId="{976D4A7D-F31D-4856-B6E9-E2F42E63CC6C}" sibTransId="{9EE6E012-3DFF-43F8-82D3-0BFEBEB9F2CA}"/>
    <dgm:cxn modelId="{F38248C3-D58A-457F-999F-77DE7ED1094A}" srcId="{7E547DF6-B213-4C83-A0F5-4FF8EB789D87}" destId="{1AAEC9C4-AAD7-4075-ACD3-3B9FDF5EE0A5}" srcOrd="2" destOrd="0" parTransId="{98CA2335-F6C7-4545-B9CC-7F22DCB3F70F}" sibTransId="{689BEAC7-8E82-4B5E-BE18-FA19D8AE46F0}"/>
    <dgm:cxn modelId="{1FC971C4-60D9-47B6-8A06-C5DCF3FC29BA}" type="presOf" srcId="{765E8E2C-108D-47DB-A72D-13A9C6B2D02C}" destId="{61252D75-2312-4F1B-8962-3FE3D3A527F0}" srcOrd="0" destOrd="1" presId="urn:microsoft.com/office/officeart/2016/7/layout/HorizontalActionList"/>
    <dgm:cxn modelId="{FBDB8EC5-3F06-45D2-96B5-71F318B99454}" type="presOf" srcId="{7E547DF6-B213-4C83-A0F5-4FF8EB789D87}" destId="{41051915-C4CE-492A-AEA0-2379E6A520EB}" srcOrd="0" destOrd="0" presId="urn:microsoft.com/office/officeart/2016/7/layout/HorizontalActionList"/>
    <dgm:cxn modelId="{2604CDCB-D664-4844-952D-023491DC4A8C}" srcId="{7CAAB5CE-1892-4C90-BB18-0B0593158DF3}" destId="{71FEC7B8-BEEC-4663-9796-C414BA963F59}" srcOrd="3" destOrd="0" parTransId="{F0112B33-6C0D-47CB-B093-D2E5130C6D89}" sibTransId="{A87CE478-C4E9-4A02-825F-E65447511BD9}"/>
    <dgm:cxn modelId="{94D5EDCE-7FDE-469F-BD36-E44BFB5FF6E2}" type="presOf" srcId="{50CF659E-1A0C-4CFD-8B36-EEB410D1B377}" destId="{61252D75-2312-4F1B-8962-3FE3D3A527F0}" srcOrd="0" destOrd="2" presId="urn:microsoft.com/office/officeart/2016/7/layout/HorizontalActionList"/>
    <dgm:cxn modelId="{E2C83BD1-E2E3-49C9-BF71-389E504BC305}" srcId="{6BEFCBD5-53F5-471E-9D23-84101914270E}" destId="{7CAAB5CE-1892-4C90-BB18-0B0593158DF3}" srcOrd="3" destOrd="0" parTransId="{A6F6D4F6-8ACD-48A8-A155-337D2C395B82}" sibTransId="{414A56A6-B4E5-4FD7-A240-D53CC33BEA3F}"/>
    <dgm:cxn modelId="{22EA25D5-74B5-4146-856F-BF1D54AF87E0}" type="presOf" srcId="{71FEC7B8-BEEC-4663-9796-C414BA963F59}" destId="{7E2CA7A1-9174-4689-A5DC-D7E3AF1F5635}" srcOrd="0" destOrd="3" presId="urn:microsoft.com/office/officeart/2016/7/layout/HorizontalActionList"/>
    <dgm:cxn modelId="{0C053ADA-A1D2-4429-84D0-7380B5E1D16C}" type="presOf" srcId="{5ED183AE-4C05-4C09-9F62-7D8482AAA9B1}" destId="{7E2CA7A1-9174-4689-A5DC-D7E3AF1F5635}" srcOrd="0" destOrd="0" presId="urn:microsoft.com/office/officeart/2016/7/layout/HorizontalActionList"/>
    <dgm:cxn modelId="{50BD89DA-E20D-46FF-8FE7-82400F266DF7}" type="presOf" srcId="{3F135FAC-E45D-4D0B-8696-F3DC2E36A916}" destId="{93C50648-61EE-4AF6-8A2D-9B9D8A482809}" srcOrd="0" destOrd="0" presId="urn:microsoft.com/office/officeart/2016/7/layout/HorizontalActionList"/>
    <dgm:cxn modelId="{A4E10EDE-DF19-47BF-A45D-1A10E0D48C85}" srcId="{4BDB0511-EA50-4855-A610-7A944AE75801}" destId="{7CDE97F2-D575-4ADE-8EE7-0F7910C06734}" srcOrd="3" destOrd="0" parTransId="{38BBCD38-90A2-4693-B81C-D3EF87E17817}" sibTransId="{39A5227D-EA25-4CE4-A1EB-06925C7750A2}"/>
    <dgm:cxn modelId="{2A0C1BE0-F63F-4836-A2FA-E6D53202E100}" srcId="{6BEFCBD5-53F5-471E-9D23-84101914270E}" destId="{4BDB0511-EA50-4855-A610-7A944AE75801}" srcOrd="1" destOrd="0" parTransId="{6C0B043A-1D9F-456D-AC4F-F6F82907A769}" sibTransId="{38AE34BB-FE70-4B82-8802-B42813382F64}"/>
    <dgm:cxn modelId="{D274AAEE-B7C0-4E10-BEB8-FFDAC5C2C16D}" srcId="{4BDB0511-EA50-4855-A610-7A944AE75801}" destId="{8D92E310-F5D2-4BD7-A322-C6B5C96929A2}" srcOrd="0" destOrd="0" parTransId="{C60EFEEA-3DE2-49C2-9C7C-016A39BB6D06}" sibTransId="{31007003-3CC9-4535-9ECC-E4EF0F381A77}"/>
    <dgm:cxn modelId="{C6E79EEF-7700-4AC0-9D79-2804FBA088C6}" srcId="{7CAAB5CE-1892-4C90-BB18-0B0593158DF3}" destId="{9784A2D2-071C-4569-9B05-9A0FFAFBC805}" srcOrd="1" destOrd="0" parTransId="{32BDA2F1-EB37-45E6-A9E2-260F716AFC26}" sibTransId="{C5A5655C-0421-4A62-B474-7E83B7636895}"/>
    <dgm:cxn modelId="{1A88A3F2-2A8B-434A-A6CC-67702BA107C6}" type="presOf" srcId="{4BDB0511-EA50-4855-A610-7A944AE75801}" destId="{FAB42B67-940C-4A59-B411-2106634E6AF2}" srcOrd="0" destOrd="0" presId="urn:microsoft.com/office/officeart/2016/7/layout/HorizontalActionList"/>
    <dgm:cxn modelId="{EC7B0BF3-6FF8-4A11-8E83-D38DC42A2CE8}" type="presOf" srcId="{0C976C78-B30C-4ABB-962C-592F9497728D}" destId="{3CD1A6BB-CCB5-4356-B2BE-1CF4480B876E}" srcOrd="0" destOrd="0" presId="urn:microsoft.com/office/officeart/2016/7/layout/HorizontalActionList"/>
    <dgm:cxn modelId="{394272FB-3DB0-4362-BB77-9C82A4B4F1F9}" srcId="{7E547DF6-B213-4C83-A0F5-4FF8EB789D87}" destId="{42AED880-A464-48FF-8C23-3B345462C5C5}" srcOrd="1" destOrd="0" parTransId="{D42C2C58-7BBD-47C5-90C8-15BBE9633852}" sibTransId="{0565EC1F-9E51-4824-8C49-F19F66149FA4}"/>
    <dgm:cxn modelId="{AA0F97FB-2271-4FDA-B11C-63205131BFB0}" srcId="{423B2497-2B9A-4404-ABCE-BCD9CC7DCBA8}" destId="{C1912C8E-0C96-4701-86FB-5DB469156F9A}" srcOrd="3" destOrd="0" parTransId="{D7C62D04-227F-4248-8624-C6287A8F066A}" sibTransId="{016F075F-EC85-46EA-8349-DCBB5FFF3D3A}"/>
    <dgm:cxn modelId="{B3FE2C44-1AE3-4673-B48C-8A8E6799E81C}" type="presParOf" srcId="{A0858508-627F-42EF-9067-FA45BA9EDA2B}" destId="{892BFB9E-ED9D-4104-A19C-7E570C27EBF5}" srcOrd="0" destOrd="0" presId="urn:microsoft.com/office/officeart/2016/7/layout/HorizontalActionList"/>
    <dgm:cxn modelId="{9477A756-48B2-4AE3-AC1B-02E89C9F2CFA}" type="presParOf" srcId="{892BFB9E-ED9D-4104-A19C-7E570C27EBF5}" destId="{8366B7AC-F272-41BF-B8EE-0B12C2FFF29F}" srcOrd="0" destOrd="0" presId="urn:microsoft.com/office/officeart/2016/7/layout/HorizontalActionList"/>
    <dgm:cxn modelId="{BB501878-BB6D-4DC8-85DC-4ECDEBA83829}" type="presParOf" srcId="{892BFB9E-ED9D-4104-A19C-7E570C27EBF5}" destId="{3C416EEA-9A0A-4B7D-931C-CE9DB49D0D7B}" srcOrd="1" destOrd="0" presId="urn:microsoft.com/office/officeart/2016/7/layout/HorizontalActionList"/>
    <dgm:cxn modelId="{3D46062E-2DED-4331-82AF-2C365D0CDC64}" type="presParOf" srcId="{A0858508-627F-42EF-9067-FA45BA9EDA2B}" destId="{258D5E95-9DD2-41CF-8FAE-2395EE862E63}" srcOrd="1" destOrd="0" presId="urn:microsoft.com/office/officeart/2016/7/layout/HorizontalActionList"/>
    <dgm:cxn modelId="{5E32D138-9A49-477D-9C87-C96BC266A63E}" type="presParOf" srcId="{A0858508-627F-42EF-9067-FA45BA9EDA2B}" destId="{9147D1BF-8E75-4A72-8BB1-F9731B7F212E}" srcOrd="2" destOrd="0" presId="urn:microsoft.com/office/officeart/2016/7/layout/HorizontalActionList"/>
    <dgm:cxn modelId="{23C486E2-D6FA-4265-853D-43EC0194FD42}" type="presParOf" srcId="{9147D1BF-8E75-4A72-8BB1-F9731B7F212E}" destId="{FAB42B67-940C-4A59-B411-2106634E6AF2}" srcOrd="0" destOrd="0" presId="urn:microsoft.com/office/officeart/2016/7/layout/HorizontalActionList"/>
    <dgm:cxn modelId="{E5FBE307-0FE0-4C31-BF82-4E3AA220EE19}" type="presParOf" srcId="{9147D1BF-8E75-4A72-8BB1-F9731B7F212E}" destId="{B254BA45-C94B-4A00-BE5F-0FA1BA37D0B0}" srcOrd="1" destOrd="0" presId="urn:microsoft.com/office/officeart/2016/7/layout/HorizontalActionList"/>
    <dgm:cxn modelId="{0A6CE8CC-D714-4156-AFE1-F6CB5470AEE6}" type="presParOf" srcId="{A0858508-627F-42EF-9067-FA45BA9EDA2B}" destId="{C9F8359C-E185-494F-9616-D1D6AA13C6AC}" srcOrd="3" destOrd="0" presId="urn:microsoft.com/office/officeart/2016/7/layout/HorizontalActionList"/>
    <dgm:cxn modelId="{A41299F5-D16D-48A1-8575-116D374AF8CB}" type="presParOf" srcId="{A0858508-627F-42EF-9067-FA45BA9EDA2B}" destId="{3A0BCEF0-897E-43DF-BAF7-1FF2A2C907F1}" srcOrd="4" destOrd="0" presId="urn:microsoft.com/office/officeart/2016/7/layout/HorizontalActionList"/>
    <dgm:cxn modelId="{D5D663C9-C8A2-4BA7-954A-CD9BB2B5616D}" type="presParOf" srcId="{3A0BCEF0-897E-43DF-BAF7-1FF2A2C907F1}" destId="{41051915-C4CE-492A-AEA0-2379E6A520EB}" srcOrd="0" destOrd="0" presId="urn:microsoft.com/office/officeart/2016/7/layout/HorizontalActionList"/>
    <dgm:cxn modelId="{CA36B39D-56B8-45A2-99D4-7530CEFA0BF0}" type="presParOf" srcId="{3A0BCEF0-897E-43DF-BAF7-1FF2A2C907F1}" destId="{93C50648-61EE-4AF6-8A2D-9B9D8A482809}" srcOrd="1" destOrd="0" presId="urn:microsoft.com/office/officeart/2016/7/layout/HorizontalActionList"/>
    <dgm:cxn modelId="{F300ADE4-B348-4327-AC51-1E37D3DE6F7D}" type="presParOf" srcId="{A0858508-627F-42EF-9067-FA45BA9EDA2B}" destId="{32B25BFD-BB0D-4808-9F1A-6E29C975104A}" srcOrd="5" destOrd="0" presId="urn:microsoft.com/office/officeart/2016/7/layout/HorizontalActionList"/>
    <dgm:cxn modelId="{F6BBEBC7-7773-4076-9586-A850B74430AE}" type="presParOf" srcId="{A0858508-627F-42EF-9067-FA45BA9EDA2B}" destId="{0B4F5B6C-D6C6-465D-88B7-055C1F8FB4DD}" srcOrd="6" destOrd="0" presId="urn:microsoft.com/office/officeart/2016/7/layout/HorizontalActionList"/>
    <dgm:cxn modelId="{33FAD676-FF89-4FB6-9CBF-920BB24C9FB8}" type="presParOf" srcId="{0B4F5B6C-D6C6-465D-88B7-055C1F8FB4DD}" destId="{9B3EF1B2-6AC3-4FC4-908E-C431D455D552}" srcOrd="0" destOrd="0" presId="urn:microsoft.com/office/officeart/2016/7/layout/HorizontalActionList"/>
    <dgm:cxn modelId="{72071DE8-5DAB-4134-AC2B-FC15086937DF}" type="presParOf" srcId="{0B4F5B6C-D6C6-465D-88B7-055C1F8FB4DD}" destId="{7E2CA7A1-9174-4689-A5DC-D7E3AF1F5635}" srcOrd="1" destOrd="0" presId="urn:microsoft.com/office/officeart/2016/7/layout/HorizontalActionList"/>
    <dgm:cxn modelId="{567B75C9-2386-4E10-83E0-0BB93F35FC27}" type="presParOf" srcId="{A0858508-627F-42EF-9067-FA45BA9EDA2B}" destId="{A08D8EB1-FE55-4A63-A6A9-C8A5942F3DFE}" srcOrd="7" destOrd="0" presId="urn:microsoft.com/office/officeart/2016/7/layout/HorizontalActionList"/>
    <dgm:cxn modelId="{9BFE151E-4B59-48FD-A1BA-285D87F34461}" type="presParOf" srcId="{A0858508-627F-42EF-9067-FA45BA9EDA2B}" destId="{FAC6F623-E52A-4B56-8906-83F8F9E5AE72}" srcOrd="8" destOrd="0" presId="urn:microsoft.com/office/officeart/2016/7/layout/HorizontalActionList"/>
    <dgm:cxn modelId="{2F1438E5-7E55-45B1-8955-0A6D85F588F4}" type="presParOf" srcId="{FAC6F623-E52A-4B56-8906-83F8F9E5AE72}" destId="{3CD1A6BB-CCB5-4356-B2BE-1CF4480B876E}" srcOrd="0" destOrd="0" presId="urn:microsoft.com/office/officeart/2016/7/layout/HorizontalActionList"/>
    <dgm:cxn modelId="{E608F924-6AFF-4C5D-9376-E4D9B804734C}" type="presParOf" srcId="{FAC6F623-E52A-4B56-8906-83F8F9E5AE72}" destId="{61252D75-2312-4F1B-8962-3FE3D3A527F0}" srcOrd="1" destOrd="0" presId="urn:microsoft.com/office/officeart/2016/7/layout/HorizontalActionList"/>
    <dgm:cxn modelId="{7044987D-A379-4EA8-8793-8C006E246990}" type="presParOf" srcId="{A0858508-627F-42EF-9067-FA45BA9EDA2B}" destId="{4A6D6448-D3E7-4636-8A72-EFEA8A578EE4}" srcOrd="9" destOrd="0" presId="urn:microsoft.com/office/officeart/2016/7/layout/HorizontalActionList"/>
    <dgm:cxn modelId="{A201F2AD-09E4-42B3-8524-869DBE0533F4}" type="presParOf" srcId="{A0858508-627F-42EF-9067-FA45BA9EDA2B}" destId="{1BF3BC92-268E-4511-BBA5-0CAE55AC21DA}" srcOrd="10" destOrd="0" presId="urn:microsoft.com/office/officeart/2016/7/layout/HorizontalActionList"/>
    <dgm:cxn modelId="{B2F5735C-9C9E-4BAA-A6E8-5F1405572D5F}" type="presParOf" srcId="{1BF3BC92-268E-4511-BBA5-0CAE55AC21DA}" destId="{06DD1994-06FC-4334-B906-4A0D00CD5435}" srcOrd="0" destOrd="0" presId="urn:microsoft.com/office/officeart/2016/7/layout/HorizontalActionList"/>
    <dgm:cxn modelId="{B261AD87-F54A-47EE-8AC9-E161AF8570E5}" type="presParOf" srcId="{1BF3BC92-268E-4511-BBA5-0CAE55AC21DA}" destId="{44B2DA1E-D5F0-47B0-8B45-BB888BB17957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66B7AC-F272-41BF-B8EE-0B12C2FFF29F}">
      <dsp:nvSpPr>
        <dsp:cNvPr id="0" name=""/>
        <dsp:cNvSpPr/>
      </dsp:nvSpPr>
      <dsp:spPr>
        <a:xfrm>
          <a:off x="6092" y="621909"/>
          <a:ext cx="1392152" cy="41764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011" tIns="110011" rIns="110011" bIns="11001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Setup 1</a:t>
          </a:r>
        </a:p>
      </dsp:txBody>
      <dsp:txXfrm>
        <a:off x="6092" y="621909"/>
        <a:ext cx="1392152" cy="417645"/>
      </dsp:txXfrm>
    </dsp:sp>
    <dsp:sp modelId="{3C416EEA-9A0A-4B7D-931C-CE9DB49D0D7B}">
      <dsp:nvSpPr>
        <dsp:cNvPr id="0" name=""/>
        <dsp:cNvSpPr/>
      </dsp:nvSpPr>
      <dsp:spPr>
        <a:xfrm>
          <a:off x="6092" y="1039555"/>
          <a:ext cx="1392152" cy="144808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514" tIns="137514" rIns="137514" bIns="137514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1-up portrait HSAT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HH = 4.6 ft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Pitch = 18 ft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Nameplate: 126 kW/acre</a:t>
          </a:r>
        </a:p>
      </dsp:txBody>
      <dsp:txXfrm>
        <a:off x="6092" y="1039555"/>
        <a:ext cx="1392152" cy="1448084"/>
      </dsp:txXfrm>
    </dsp:sp>
    <dsp:sp modelId="{FAB42B67-940C-4A59-B411-2106634E6AF2}">
      <dsp:nvSpPr>
        <dsp:cNvPr id="0" name=""/>
        <dsp:cNvSpPr/>
      </dsp:nvSpPr>
      <dsp:spPr>
        <a:xfrm>
          <a:off x="1506139" y="621909"/>
          <a:ext cx="1392152" cy="417645"/>
        </a:xfrm>
        <a:prstGeom prst="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accent5">
              <a:hueOff val="-1351709"/>
              <a:satOff val="-3484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011" tIns="110011" rIns="110011" bIns="11001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Setup 2</a:t>
          </a:r>
        </a:p>
      </dsp:txBody>
      <dsp:txXfrm>
        <a:off x="1506139" y="621909"/>
        <a:ext cx="1392152" cy="417645"/>
      </dsp:txXfrm>
    </dsp:sp>
    <dsp:sp modelId="{B254BA45-C94B-4A00-BE5F-0FA1BA37D0B0}">
      <dsp:nvSpPr>
        <dsp:cNvPr id="0" name=""/>
        <dsp:cNvSpPr/>
      </dsp:nvSpPr>
      <dsp:spPr>
        <a:xfrm>
          <a:off x="1506139" y="1039555"/>
          <a:ext cx="1392152" cy="1448084"/>
        </a:xfrm>
        <a:prstGeom prst="rect">
          <a:avLst/>
        </a:prstGeom>
        <a:solidFill>
          <a:schemeClr val="accent5">
            <a:tint val="40000"/>
            <a:alpha val="90000"/>
            <a:hueOff val="-1347952"/>
            <a:satOff val="-4566"/>
            <a:lumOff val="-58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347952"/>
              <a:satOff val="-4566"/>
              <a:lumOff val="-5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514" tIns="137514" rIns="137514" bIns="137514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1-up portrait HSAT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HH = 4.6 ft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Pitch = 33 ft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Nameplate = 67 kW/acre</a:t>
          </a:r>
        </a:p>
      </dsp:txBody>
      <dsp:txXfrm>
        <a:off x="1506139" y="1039555"/>
        <a:ext cx="1392152" cy="1448084"/>
      </dsp:txXfrm>
    </dsp:sp>
    <dsp:sp modelId="{41051915-C4CE-492A-AEA0-2379E6A520EB}">
      <dsp:nvSpPr>
        <dsp:cNvPr id="0" name=""/>
        <dsp:cNvSpPr/>
      </dsp:nvSpPr>
      <dsp:spPr>
        <a:xfrm>
          <a:off x="3006186" y="621909"/>
          <a:ext cx="1392152" cy="417645"/>
        </a:xfrm>
        <a:prstGeom prst="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accent5">
              <a:hueOff val="-2703417"/>
              <a:satOff val="-6968"/>
              <a:lumOff val="-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011" tIns="110011" rIns="110011" bIns="11001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Setup 3</a:t>
          </a:r>
        </a:p>
      </dsp:txBody>
      <dsp:txXfrm>
        <a:off x="3006186" y="621909"/>
        <a:ext cx="1392152" cy="417645"/>
      </dsp:txXfrm>
    </dsp:sp>
    <dsp:sp modelId="{93C50648-61EE-4AF6-8A2D-9B9D8A482809}">
      <dsp:nvSpPr>
        <dsp:cNvPr id="0" name=""/>
        <dsp:cNvSpPr/>
      </dsp:nvSpPr>
      <dsp:spPr>
        <a:xfrm>
          <a:off x="3006186" y="1039555"/>
          <a:ext cx="1392152" cy="1448084"/>
        </a:xfrm>
        <a:prstGeom prst="rect">
          <a:avLst/>
        </a:prstGeom>
        <a:solidFill>
          <a:schemeClr val="accent5">
            <a:tint val="40000"/>
            <a:alpha val="90000"/>
            <a:hueOff val="-2695905"/>
            <a:satOff val="-9133"/>
            <a:lumOff val="-1171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695905"/>
              <a:satOff val="-9133"/>
              <a:lumOff val="-11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514" tIns="137514" rIns="137514" bIns="137514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1-up portrait HSAT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HH = 8 ft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Pitch = 18 ft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Nameplate = 126 kW/acre</a:t>
          </a:r>
        </a:p>
      </dsp:txBody>
      <dsp:txXfrm>
        <a:off x="3006186" y="1039555"/>
        <a:ext cx="1392152" cy="1448084"/>
      </dsp:txXfrm>
    </dsp:sp>
    <dsp:sp modelId="{9B3EF1B2-6AC3-4FC4-908E-C431D455D552}">
      <dsp:nvSpPr>
        <dsp:cNvPr id="0" name=""/>
        <dsp:cNvSpPr/>
      </dsp:nvSpPr>
      <dsp:spPr>
        <a:xfrm>
          <a:off x="4506233" y="621909"/>
          <a:ext cx="1392152" cy="417645"/>
        </a:xfrm>
        <a:prstGeom prst="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accent5">
              <a:hueOff val="-4055126"/>
              <a:satOff val="-10451"/>
              <a:lumOff val="-7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011" tIns="110011" rIns="110011" bIns="11001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Setup 4</a:t>
          </a:r>
        </a:p>
      </dsp:txBody>
      <dsp:txXfrm>
        <a:off x="4506233" y="621909"/>
        <a:ext cx="1392152" cy="417645"/>
      </dsp:txXfrm>
    </dsp:sp>
    <dsp:sp modelId="{7E2CA7A1-9174-4689-A5DC-D7E3AF1F5635}">
      <dsp:nvSpPr>
        <dsp:cNvPr id="0" name=""/>
        <dsp:cNvSpPr/>
      </dsp:nvSpPr>
      <dsp:spPr>
        <a:xfrm>
          <a:off x="4506233" y="1039555"/>
          <a:ext cx="1392152" cy="1448084"/>
        </a:xfrm>
        <a:prstGeom prst="rect">
          <a:avLst/>
        </a:prstGeom>
        <a:solidFill>
          <a:schemeClr val="accent5">
            <a:tint val="40000"/>
            <a:alpha val="90000"/>
            <a:hueOff val="-4043857"/>
            <a:satOff val="-13699"/>
            <a:lumOff val="-175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043857"/>
              <a:satOff val="-13699"/>
              <a:lumOff val="-17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514" tIns="137514" rIns="137514" bIns="137514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1-up portrait HSAT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HH = 8 ft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Pitch = 33 ft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Nameplate = 67 kW/acre</a:t>
          </a:r>
        </a:p>
      </dsp:txBody>
      <dsp:txXfrm>
        <a:off x="4506233" y="1039555"/>
        <a:ext cx="1392152" cy="1448084"/>
      </dsp:txXfrm>
    </dsp:sp>
    <dsp:sp modelId="{3CD1A6BB-CCB5-4356-B2BE-1CF4480B876E}">
      <dsp:nvSpPr>
        <dsp:cNvPr id="0" name=""/>
        <dsp:cNvSpPr/>
      </dsp:nvSpPr>
      <dsp:spPr>
        <a:xfrm>
          <a:off x="6006280" y="621909"/>
          <a:ext cx="1392152" cy="417645"/>
        </a:xfrm>
        <a:prstGeom prst="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accent5">
              <a:hueOff val="-5406834"/>
              <a:satOff val="-13935"/>
              <a:lumOff val="-9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011" tIns="110011" rIns="110011" bIns="11001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Setup 5</a:t>
          </a:r>
        </a:p>
      </dsp:txBody>
      <dsp:txXfrm>
        <a:off x="6006280" y="621909"/>
        <a:ext cx="1392152" cy="417645"/>
      </dsp:txXfrm>
    </dsp:sp>
    <dsp:sp modelId="{61252D75-2312-4F1B-8962-3FE3D3A527F0}">
      <dsp:nvSpPr>
        <dsp:cNvPr id="0" name=""/>
        <dsp:cNvSpPr/>
      </dsp:nvSpPr>
      <dsp:spPr>
        <a:xfrm>
          <a:off x="6006280" y="1039555"/>
          <a:ext cx="1392152" cy="1448084"/>
        </a:xfrm>
        <a:prstGeom prst="rect">
          <a:avLst/>
        </a:prstGeom>
        <a:solidFill>
          <a:schemeClr val="accent5">
            <a:tint val="40000"/>
            <a:alpha val="90000"/>
            <a:hueOff val="-5391810"/>
            <a:satOff val="-18266"/>
            <a:lumOff val="-234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391810"/>
              <a:satOff val="-18266"/>
              <a:lumOff val="-23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514" tIns="137514" rIns="137514" bIns="137514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1-up portrait HSAT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HH = 8 ft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Pitch = 18 ft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 err="1"/>
            <a:t>xgap</a:t>
          </a:r>
          <a:r>
            <a:rPr lang="en-US" sz="1100" b="1" kern="1200" dirty="0"/>
            <a:t> = 1 m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Nameplate = 67 kW/acre</a:t>
          </a:r>
        </a:p>
      </dsp:txBody>
      <dsp:txXfrm>
        <a:off x="6006280" y="1039555"/>
        <a:ext cx="1392152" cy="1448084"/>
      </dsp:txXfrm>
    </dsp:sp>
    <dsp:sp modelId="{06DD1994-06FC-4334-B906-4A0D00CD5435}">
      <dsp:nvSpPr>
        <dsp:cNvPr id="0" name=""/>
        <dsp:cNvSpPr/>
      </dsp:nvSpPr>
      <dsp:spPr>
        <a:xfrm>
          <a:off x="7506327" y="621909"/>
          <a:ext cx="1392152" cy="417645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011" tIns="110011" rIns="110011" bIns="11001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Setup 6</a:t>
          </a:r>
        </a:p>
      </dsp:txBody>
      <dsp:txXfrm>
        <a:off x="7506327" y="621909"/>
        <a:ext cx="1392152" cy="417645"/>
      </dsp:txXfrm>
    </dsp:sp>
    <dsp:sp modelId="{44B2DA1E-D5F0-47B0-8B45-BB888BB17957}">
      <dsp:nvSpPr>
        <dsp:cNvPr id="0" name=""/>
        <dsp:cNvSpPr/>
      </dsp:nvSpPr>
      <dsp:spPr>
        <a:xfrm>
          <a:off x="7506327" y="1039555"/>
          <a:ext cx="1392152" cy="1448084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514" tIns="137514" rIns="137514" bIns="137514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1-up portrait VERTICAL Bifacial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HH = 6.4 ft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Pitch = 28.3 ft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Nameplate = 81 kW/acre</a:t>
          </a:r>
        </a:p>
      </dsp:txBody>
      <dsp:txXfrm>
        <a:off x="7506327" y="1039555"/>
        <a:ext cx="1392152" cy="14480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5E8B6-64F3-E17E-22D9-4F9BF37B1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20C069-3A10-CF26-5635-BF8466BB2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F610B-5AFD-1570-7736-768AB9FD7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C0B0-E316-4D59-B8D1-0EE4DDF44318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51E7D-ACE6-EB31-42C4-8227321D2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DCA65-B7A3-A2FC-8B9C-FD9DB69F7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A451-5695-400D-AFD6-044C61CA1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9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A40FA-BC9C-4E86-A5AC-0DB8785D0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66985-2D58-6762-9E02-A3C2A017C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313E3-BEBD-2EDC-A6AB-A55243C72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C0B0-E316-4D59-B8D1-0EE4DDF44318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09387-6D20-0609-4F83-A4825BBAF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40B5E-36EA-F073-9172-557AB0C09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A451-5695-400D-AFD6-044C61CA1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51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195855-0134-6834-C047-523E68DB7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20D504-48BA-ED29-9CD6-0ECDC352E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E2906-9833-8EF9-7E35-26E5396AB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C0B0-E316-4D59-B8D1-0EE4DDF44318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1F930-E371-C2B4-8CCD-2C3CF5C88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26557-08E4-B60C-CE4B-3AF9A3DB0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A451-5695-400D-AFD6-044C61CA1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7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A9372-2550-53BA-F5F3-FC110F1E6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F3B30-50EC-A461-1D2A-2031D913C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143CF-78BB-5427-C6B5-8EA357A91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C0B0-E316-4D59-B8D1-0EE4DDF44318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725F6-2AE6-AC3F-D3AB-1BEF89E1D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456A0-E132-6210-4BBB-363ACC4E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A451-5695-400D-AFD6-044C61CA1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04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8A873-6015-5A2B-4EAD-8B7D7D5A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F562D-A438-30BC-39DB-A6AD275BE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6A4D7-425A-2A97-D218-F5E07AE3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C0B0-E316-4D59-B8D1-0EE4DDF44318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5AB69-00AC-EDFF-5B45-2CA3DA52E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4723E-490E-30CB-3669-DADFC378F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A451-5695-400D-AFD6-044C61CA1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22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FBD07-7765-3B86-74CD-FCE46BBB0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EBC8A-2C21-4B1E-2CF8-3CC9FB5B43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E41B9-48F3-CE6D-48AB-204FA9D30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C1787-2737-CA6F-187A-3B20D93D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C0B0-E316-4D59-B8D1-0EE4DDF44318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E7607-0808-EEA9-3FBC-4B43E77A0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AD5F4-634C-136A-C7EC-206810D0F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A451-5695-400D-AFD6-044C61CA1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95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1A317-0FC7-8A90-B4A9-E3DDA8CA0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D073D-6308-70B5-4236-14F69567F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852D60-D3E5-5E03-444B-B673B2DD8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DDF47E-02D6-DA86-DA49-27864D7CD4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1EA04B-62A8-54C7-E4D2-B59E2AE75C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AACED8-A0B4-C438-2C1C-0A1600C4B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C0B0-E316-4D59-B8D1-0EE4DDF44318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315285-5E6A-3199-F969-2CEB865E5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CF8150-016E-B090-8855-FC68B5480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A451-5695-400D-AFD6-044C61CA1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95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73D95-ACE6-340F-F34A-6F49250E7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F2529A-1DB1-2905-CA50-42E62AAB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C0B0-E316-4D59-B8D1-0EE4DDF44318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B8EA6-C330-8313-21C2-F4775FDC8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85717A-60EF-75F4-FF66-A887FFF7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A451-5695-400D-AFD6-044C61CA1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43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AB53BB-8E12-1CE2-5FA6-037A5BE48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C0B0-E316-4D59-B8D1-0EE4DDF44318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1410A4-9208-34AE-AF71-2D4BCD278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815CFB-59AD-53E1-79CD-62E33D5F0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A451-5695-400D-AFD6-044C61CA1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8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CAAE3-DE5B-34D8-31F6-C304C9FCB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96439-3B15-AFDC-9CFD-397538C73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422D6-A73B-2D60-29D1-80F749744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5168D-463D-D7F6-36E4-0A0FF5E87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C0B0-E316-4D59-B8D1-0EE4DDF44318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AB496-1169-B24D-7748-F2FDB2C24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D3BA6-CC7E-B9C5-CA3A-4A5C0839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A451-5695-400D-AFD6-044C61CA1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55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850E8-25AF-E6AA-C592-EF1DCA647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705EB0-AA50-A0CF-4E9F-E241549401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FD0F0A-0606-D7FA-075C-F54A22D5C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9A697-F157-2515-1AA9-7A8E4D9E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C0B0-E316-4D59-B8D1-0EE4DDF44318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43267-3DEC-4F10-CC93-7B3CC5DA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E23AF-ECAE-829C-188F-7B6FE79CC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A451-5695-400D-AFD6-044C61CA1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52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6408A4-5DF0-947D-06A5-6FD60D967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00BE2-35E3-2EE9-F67E-87F895AED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5745B-8E94-2EE7-88CC-DEF5A56E3A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1C0B0-E316-4D59-B8D1-0EE4DDF44318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55591-DAD4-400B-56D8-F0DD3756F4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CFDFD-9052-2F6E-15AE-B9487C695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DA451-5695-400D-AFD6-044C61CA1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91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E81CA7D1-4122-7D55-205B-0B502C5611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4650548"/>
              </p:ext>
            </p:extLst>
          </p:nvPr>
        </p:nvGraphicFramePr>
        <p:xfrm>
          <a:off x="1539552" y="855960"/>
          <a:ext cx="8904572" cy="3109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5391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FB0C73E6-4EBF-6F9D-D41C-A8F9E5187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82" y="271171"/>
            <a:ext cx="3707513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530C2C3-E396-8D7C-0991-680A8993B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002" y="221407"/>
            <a:ext cx="3707513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B8B7D37-D05F-2BB5-1CC1-619AF0B2D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529" y="271171"/>
            <a:ext cx="3707513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E1E71EF1-8446-ACB4-6D4C-C40D0BD96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82" y="3583538"/>
            <a:ext cx="3707513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F69F23CA-689F-5365-1C64-FFEC292CD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602" y="3583538"/>
            <a:ext cx="3707513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B2057662-604E-3B39-602F-EBCEA75CC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515" y="3633301"/>
            <a:ext cx="3707513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115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CD6B3AF-969A-9917-801F-487448ADF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56" y="398477"/>
            <a:ext cx="3707513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21E2695-60B5-AE26-469F-17C3D5277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143" y="387991"/>
            <a:ext cx="3707513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A619860-1F56-E2DD-E656-A2A2314EA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168" y="387991"/>
            <a:ext cx="3707513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67D563FF-C5AB-71C6-C934-8C8E9FF8B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56" y="3601543"/>
            <a:ext cx="3707513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E5F1E711-FD95-C79E-8E70-EBFEF0610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869" y="3601543"/>
            <a:ext cx="3707513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9BA5EC1F-002A-30F5-5288-F51E2CF2A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782" y="3695962"/>
            <a:ext cx="3707513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365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119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Ovaitt, Silvana</dc:creator>
  <cp:lastModifiedBy>Ovaitt, Silvana</cp:lastModifiedBy>
  <cp:revision>7</cp:revision>
  <dcterms:created xsi:type="dcterms:W3CDTF">2023-03-28T23:47:23Z</dcterms:created>
  <dcterms:modified xsi:type="dcterms:W3CDTF">2023-04-03T14:42:44Z</dcterms:modified>
</cp:coreProperties>
</file>