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43"/>
  </p:normalViewPr>
  <p:slideViewPr>
    <p:cSldViewPr snapToGrid="0" snapToObjects="1">
      <p:cViewPr varScale="1">
        <p:scale>
          <a:sx n="81" d="100"/>
          <a:sy n="81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1731-75F4-694F-846C-FDBB53853C28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42C7-FEC1-BC4B-8122-5389AD6C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0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1731-75F4-694F-846C-FDBB53853C28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42C7-FEC1-BC4B-8122-5389AD6C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3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1731-75F4-694F-846C-FDBB53853C28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42C7-FEC1-BC4B-8122-5389AD6C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8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1731-75F4-694F-846C-FDBB53853C28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42C7-FEC1-BC4B-8122-5389AD6C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3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1731-75F4-694F-846C-FDBB53853C28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42C7-FEC1-BC4B-8122-5389AD6C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1731-75F4-694F-846C-FDBB53853C28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42C7-FEC1-BC4B-8122-5389AD6C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8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1731-75F4-694F-846C-FDBB53853C28}" type="datetimeFigureOut">
              <a:rPr lang="en-US" smtClean="0"/>
              <a:t>7/26/17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42C7-FEC1-BC4B-8122-5389AD6C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8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1731-75F4-694F-846C-FDBB53853C28}" type="datetimeFigureOut">
              <a:rPr lang="en-US" smtClean="0"/>
              <a:t>7/26/17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42C7-FEC1-BC4B-8122-5389AD6C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3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1731-75F4-694F-846C-FDBB53853C28}" type="datetimeFigureOut">
              <a:rPr lang="en-US" smtClean="0"/>
              <a:t>7/26/17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42C7-FEC1-BC4B-8122-5389AD6C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3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1731-75F4-694F-846C-FDBB53853C28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42C7-FEC1-BC4B-8122-5389AD6C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5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1731-75F4-694F-846C-FDBB53853C28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42C7-FEC1-BC4B-8122-5389AD6C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6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31731-75F4-694F-846C-FDBB53853C28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F42C7-FEC1-BC4B-8122-5389AD6C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285750"/>
            <a:ext cx="10868025" cy="58912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2950" y="1042988"/>
            <a:ext cx="557213" cy="2114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7338" y="1042988"/>
            <a:ext cx="557213" cy="2114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71726" y="1042988"/>
            <a:ext cx="557213" cy="2114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78971" y="1042988"/>
            <a:ext cx="557213" cy="2114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64784" y="1042988"/>
            <a:ext cx="557213" cy="2114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30355" y="1042988"/>
            <a:ext cx="557213" cy="2114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95926" y="1028701"/>
            <a:ext cx="557213" cy="2114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10314" y="1042988"/>
            <a:ext cx="557213" cy="2114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2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2017-07-26T13:24:34Z</dcterms:created>
  <dcterms:modified xsi:type="dcterms:W3CDTF">2017-07-26T13:30:05Z</dcterms:modified>
</cp:coreProperties>
</file>