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864235"/>
          </a:xfrm>
        </p:spPr>
        <p:txBody>
          <a:bodyPr/>
          <a:p>
            <a:r>
              <a:rPr lang="zh-CN" altLang="en-US" sz="2800"/>
              <a:t> 基于微信小程序的购物商城设计与实现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8485" y="2451735"/>
            <a:ext cx="10515600" cy="3143885"/>
          </a:xfrm>
        </p:spPr>
        <p:txBody>
          <a:bodyPr/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                             </a:t>
            </a:r>
            <a:r>
              <a:rPr lang="zh-CN" altLang="en-US">
                <a:solidFill>
                  <a:schemeClr val="tx1"/>
                </a:solidFill>
              </a:rPr>
              <a:t>姓名：时瑞涛</a:t>
            </a:r>
            <a:endParaRPr lang="zh-CN" altLang="en-US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                              学号：</a:t>
            </a:r>
            <a:r>
              <a:rPr lang="en-US" altLang="zh-CN">
                <a:solidFill>
                  <a:schemeClr val="tx1"/>
                </a:solidFill>
              </a:rPr>
              <a:t>141909010215</a:t>
            </a:r>
            <a:endParaRPr lang="en-US" altLang="zh-CN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                              指导老师：张铭泉</a:t>
            </a:r>
            <a:endParaRPr lang="zh-CN" altLang="en-US">
              <a:solidFill>
                <a:schemeClr val="tx1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      专业班级：计算机科学与技术专业</a:t>
            </a:r>
            <a:r>
              <a:rPr lang="en-US" altLang="zh-CN">
                <a:solidFill>
                  <a:schemeClr val="tx1"/>
                </a:solidFill>
              </a:rPr>
              <a:t>14K2</a:t>
            </a:r>
            <a:r>
              <a:rPr lang="zh-CN" altLang="en-US">
                <a:solidFill>
                  <a:schemeClr val="tx1"/>
                </a:solidFill>
              </a:rPr>
              <a:t>班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049020"/>
          </a:xfrm>
        </p:spPr>
        <p:txBody>
          <a:bodyPr/>
          <a:p>
            <a:pPr algn="ctr"/>
            <a:r>
              <a:rPr lang="zh-CN" altLang="en-US"/>
              <a:t>毕业设计任务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使用熟悉的语言完成基于微信小程序的购物商城的设计，具体内容如下：</a:t>
            </a:r>
            <a:endParaRPr lang="zh-CN" altLang="en-US"/>
          </a:p>
          <a:p>
            <a:r>
              <a:rPr lang="zh-CN" altLang="en-US"/>
              <a:t>1．熟悉语言，并掌握基于微信小程序应用软件开发的原理和步骤。</a:t>
            </a:r>
            <a:endParaRPr lang="zh-CN" altLang="en-US"/>
          </a:p>
          <a:p>
            <a:r>
              <a:rPr lang="zh-CN" altLang="en-US"/>
              <a:t>2．设计基于微信小程序的购物商场系统的模块，给出处理流程。</a:t>
            </a:r>
            <a:endParaRPr lang="zh-CN" altLang="en-US"/>
          </a:p>
          <a:p>
            <a:r>
              <a:rPr lang="zh-CN" altLang="en-US"/>
              <a:t>3．建立数据库，并实现与数据库的连接。</a:t>
            </a:r>
            <a:endParaRPr lang="zh-CN" altLang="en-US"/>
          </a:p>
          <a:p>
            <a:r>
              <a:rPr lang="zh-CN" altLang="en-US"/>
              <a:t>4．完成购物商城系统的各模块：商家管理模块（包括商品的上架、下架、修改、分类等编辑功能），客户端模块（包括商品的浏览、查询，添加、删除、修改购物车，对订单的增、删、改、查询，收货人地址管理等功能），数据库管理模块。</a:t>
            </a:r>
            <a:endParaRPr lang="zh-CN" altLang="en-US"/>
          </a:p>
          <a:p>
            <a:r>
              <a:rPr lang="en-US" altLang="zh-CN"/>
              <a:t>5.  </a:t>
            </a:r>
            <a:r>
              <a:rPr lang="zh-CN" altLang="en-US"/>
              <a:t>完成系统的发布和测试。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18845"/>
          </a:xfrm>
        </p:spPr>
        <p:txBody>
          <a:bodyPr/>
          <a:p>
            <a:pPr algn="ctr"/>
            <a:r>
              <a:rPr lang="zh-CN" altLang="en-US"/>
              <a:t>已完成的工作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8795"/>
            <a:ext cx="10515600" cy="3877310"/>
          </a:xfrm>
        </p:spPr>
        <p:txBody>
          <a:bodyPr/>
          <a:p>
            <a:pPr marL="0" indent="0">
              <a:buNone/>
            </a:pPr>
            <a:r>
              <a:rPr lang="zh-CN" altLang="en-US"/>
              <a:t>客户端模块完成大部分工作：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商品：浏览、查询。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购物车：添加、修改。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订单：增、查。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收货人地址：增、删、改、查。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858520"/>
          </a:xfrm>
        </p:spPr>
        <p:txBody>
          <a:bodyPr/>
          <a:p>
            <a:r>
              <a:rPr lang="zh-CN" altLang="en-US"/>
              <a:t>商品的浏览和查询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47484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7632130447680648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090295"/>
            <a:ext cx="3242310" cy="5688965"/>
          </a:xfrm>
          <a:prstGeom prst="rect">
            <a:avLst/>
          </a:prstGeom>
        </p:spPr>
      </p:pic>
      <p:pic>
        <p:nvPicPr>
          <p:cNvPr id="5" name="图片 4" descr="8824354304470250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55" y="1056005"/>
            <a:ext cx="3241040" cy="575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853440"/>
          </a:xfrm>
        </p:spPr>
        <p:txBody>
          <a:bodyPr/>
          <a:p>
            <a:r>
              <a:rPr lang="zh-CN" altLang="en-US">
                <a:sym typeface="+mn-ea"/>
              </a:rPr>
              <a:t>购物车：添加、修改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68932805273299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310" y="1221740"/>
            <a:ext cx="2918460" cy="512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166370"/>
            <a:ext cx="10515600" cy="937895"/>
          </a:xfrm>
        </p:spPr>
        <p:txBody>
          <a:bodyPr/>
          <a:p>
            <a:r>
              <a:rPr lang="zh-CN" altLang="en-US">
                <a:sym typeface="+mn-ea"/>
              </a:rPr>
              <a:t>订单：增、查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9828762052966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390650"/>
            <a:ext cx="2910840" cy="5098415"/>
          </a:xfrm>
          <a:prstGeom prst="rect">
            <a:avLst/>
          </a:prstGeom>
        </p:spPr>
      </p:pic>
      <p:pic>
        <p:nvPicPr>
          <p:cNvPr id="5" name="图片 4" descr="6249581766392265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1390650"/>
            <a:ext cx="2956560" cy="508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576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收货人地址：增、删、改、查。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194042732780106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1358265"/>
            <a:ext cx="2903855" cy="5163185"/>
          </a:xfrm>
          <a:prstGeom prst="rect">
            <a:avLst/>
          </a:prstGeom>
        </p:spPr>
      </p:pic>
      <p:pic>
        <p:nvPicPr>
          <p:cNvPr id="5" name="图片 4" descr="789587698680116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95" y="1319530"/>
            <a:ext cx="2946400" cy="5240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未完成的工作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完善数据库部分</a:t>
            </a:r>
            <a:endParaRPr lang="zh-CN" altLang="en-US"/>
          </a:p>
          <a:p>
            <a:r>
              <a:rPr lang="zh-CN" altLang="en-US"/>
              <a:t>管理员后台管理部分</a:t>
            </a:r>
            <a:endParaRPr lang="zh-CN" altLang="en-US"/>
          </a:p>
          <a:p>
            <a:r>
              <a:rPr lang="zh-CN" altLang="en-US"/>
              <a:t>还需要对前端一些细节进行改进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 基于微信小程序的购物商城设计与实现 </vt:lpstr>
      <vt:lpstr>实验任务</vt:lpstr>
      <vt:lpstr>已完成的工作</vt:lpstr>
      <vt:lpstr>商品的浏览和查询</vt:lpstr>
      <vt:lpstr>购物车：添加、修改</vt:lpstr>
      <vt:lpstr>订单：增、查</vt:lpstr>
      <vt:lpstr>收货人地址：增、删、改、查。 </vt:lpstr>
      <vt:lpstr>未完成的工作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想你的笑那是多么美妙</cp:lastModifiedBy>
  <cp:revision>128</cp:revision>
  <dcterms:created xsi:type="dcterms:W3CDTF">2017-08-03T09:01:00Z</dcterms:created>
  <dcterms:modified xsi:type="dcterms:W3CDTF">2018-05-12T08:07:12Z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