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7DAA-928F-42CA-AFED-6F999476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2CABDD-C8F0-45BE-A01D-2C7E45F80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594F4-5AD2-490C-ACF1-E64D152B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27C8A-97D8-4E1E-8E78-E06067CD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6961F-A2D0-4DA6-A4D6-150842F1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60EAC-39B6-41A9-959C-6A8CF512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F5914-850F-4A99-8FEB-D7EE67784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1126C-2535-4952-84EC-BD8CF239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94C76-F771-492A-AD7A-31CD5AA1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60011-3C9C-432C-9425-127390AD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7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0DC32B-0954-4CBB-BECF-2301D577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CE880-3361-4897-90FB-8AE4CFF07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9C658-195B-4864-AB66-E02E79B6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B881A-2B85-4A1D-B7AD-2D96575D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E341D-A76D-48FC-A986-13243AC7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9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6AC8-EFD9-4565-944B-56E4B9A3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309D6-956F-40B3-BB5F-A2382636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72A9-8D2B-4567-AC78-A2570E18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6B15C-F906-4150-933F-CDAB93E8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A09A6-046A-44EC-A43D-7DD83C48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9C840-15BA-4766-8ECE-83051A7A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A1D7E-7229-4313-A0D0-D4ABDCDB7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A0A40-96AD-44D7-8974-03D55905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1FC01-F430-4BD3-B31F-10219485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D5A82-203B-4580-85E2-2106BB2E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4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01300-D908-4816-855B-505B2353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47B81-E3B9-4B0D-886A-DDEEF3FBD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D8270-6DB9-48D0-818C-B5B9F2A6C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17EF6-67DB-455C-8F9A-8BF82AE5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2E83C-E195-4D38-A0DE-2BD37DE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7F66D-D1F7-4B72-AD08-2A774259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4511-5FA8-4570-AE6B-F275D306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D409A-9B60-4D74-AA6D-58581E3F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8AAA8-F999-490C-952A-72CDD473E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31C02C-5CBE-4D7D-977F-366F20BDD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B5219B-902D-48F9-8219-5A85AE5B6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D88110-AE44-42A0-9C1C-B1DBDBFE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0F5D66-4338-4655-8C6E-5D6A1A44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ABB66E-AE29-440B-9C5D-25D9259B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8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5F04F-0DC0-401A-B8BF-DC7A867A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9D19A6-346E-442E-B6C3-490B6ECB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4327CA-958A-41F0-A05C-4683E43D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ED77D8-0CE2-4A6F-9185-1A66DE49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748B46-E1E1-4BF2-8CE5-2B80CC05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5D3D7-CFB3-4EB1-957C-599AD3B8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01E2D-8BBF-4E0A-B54F-467C0A5C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C72D5-6607-469D-8D5E-CEE53BEE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E6AFE-E658-4EFE-9113-172A7C3A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7AA98-68E1-42A6-BB25-1A0E82D41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6B535-F502-477C-84BE-3A81A35E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25A25-B848-46FF-AA7D-FAB691D2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472AC-C79E-4610-97A0-35B21AFD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F8FF9-ED46-451D-84E7-AFDB75C4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01F523-CD14-4F0B-A495-77788F6B4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9B127-3DDA-4B94-84E4-25D51474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53AE5-7070-49F3-818C-A23C660D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3DDFC6-DE85-4143-B219-51E02C13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7B5D8-C532-4E95-8588-33A77550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6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1D0B9-4926-4B73-A646-6DC1710A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8BA19-A37F-457A-A371-35BB042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C2BA7-8D6D-488F-91BB-8BF68A80C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1DA4-F8A5-4144-9D35-C545BCCA05D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CFDD1-41E0-44AC-8EEC-44F506D3F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2AFB0-7F06-4AB3-851D-4940866D9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368E-257A-4A48-9674-2FAEE100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70CAC-DB42-4B75-9E0B-7E24A29D6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6BB5DD-EE5F-4305-917F-D5FB2862C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7CAD4-0EC2-45D6-B313-95933613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91" y="180398"/>
            <a:ext cx="10515600" cy="1325563"/>
          </a:xfrm>
        </p:spPr>
        <p:txBody>
          <a:bodyPr/>
          <a:lstStyle/>
          <a:p>
            <a:r>
              <a:rPr lang="en-US" dirty="0"/>
              <a:t>Extract point cloud of road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9476AE-0683-4524-8149-1E8362EDD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428" y="1364271"/>
            <a:ext cx="8064500" cy="25165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F326A0-A822-4AC0-AE5A-C6718F397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428" y="3968269"/>
            <a:ext cx="8064500" cy="28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73587-164B-48FE-B044-90A885A1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point cloud of road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DC02C-1090-4654-A2FF-00F86067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346"/>
          </a:xfrm>
        </p:spPr>
        <p:txBody>
          <a:bodyPr>
            <a:normAutofit/>
          </a:bodyPr>
          <a:lstStyle/>
          <a:p>
            <a:r>
              <a:rPr lang="en-US" dirty="0"/>
              <a:t>Method: Linear regression</a:t>
            </a:r>
          </a:p>
          <a:p>
            <a:r>
              <a:rPr lang="en-US" sz="2400" dirty="0"/>
              <a:t>Process:</a:t>
            </a:r>
          </a:p>
          <a:p>
            <a:r>
              <a:rPr lang="en-US" sz="2400" dirty="0"/>
              <a:t>(1) Extract the x, y, z coordinate data from the transformed point cloud</a:t>
            </a:r>
          </a:p>
          <a:p>
            <a:r>
              <a:rPr lang="en-US" sz="2400" dirty="0"/>
              <a:t>(2) Normalize the x, y, z dataset, then compute the cost-function: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(3) Gradient descent the cost-function and get the best weight to fit the road</a:t>
            </a:r>
          </a:p>
          <a:p>
            <a:r>
              <a:rPr lang="en-US" sz="2400" dirty="0"/>
              <a:t>(4) Set a threshold, for each point, if </a:t>
            </a:r>
          </a:p>
          <a:p>
            <a:endParaRPr lang="en-US" sz="2400" dirty="0"/>
          </a:p>
          <a:p>
            <a:r>
              <a:rPr lang="en-US" sz="2400" dirty="0"/>
              <a:t>Then regarded as the road. Otherwise, discarded.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D8F1B72-5812-475D-9AD4-D107BF062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452338"/>
              </p:ext>
            </p:extLst>
          </p:nvPr>
        </p:nvGraphicFramePr>
        <p:xfrm>
          <a:off x="3048174" y="3660247"/>
          <a:ext cx="4342527" cy="91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044440" imgH="431640" progId="Equation.DSMT4">
                  <p:embed/>
                </p:oleObj>
              </mc:Choice>
              <mc:Fallback>
                <p:oleObj name="Equation" r:id="rId3" imgW="2044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174" y="3660247"/>
                        <a:ext cx="4342527" cy="917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7F2CDDC-E32A-4C36-881B-FBC07F744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0478"/>
              </p:ext>
            </p:extLst>
          </p:nvPr>
        </p:nvGraphicFramePr>
        <p:xfrm>
          <a:off x="3406397" y="5486400"/>
          <a:ext cx="4151696" cy="46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2133360" imgH="241200" progId="Equation.DSMT4">
                  <p:embed/>
                </p:oleObj>
              </mc:Choice>
              <mc:Fallback>
                <p:oleObj name="Equation" r:id="rId5" imgW="213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6397" y="5486400"/>
                        <a:ext cx="4151696" cy="46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0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88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MathType 6.0 Equation</vt:lpstr>
      <vt:lpstr>PowerPoint 演示文稿</vt:lpstr>
      <vt:lpstr>Extract point cloud of road</vt:lpstr>
      <vt:lpstr>Extract point cloud of road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 帆</dc:creator>
  <cp:lastModifiedBy>柳 帆</cp:lastModifiedBy>
  <cp:revision>4</cp:revision>
  <dcterms:created xsi:type="dcterms:W3CDTF">2018-06-11T17:55:57Z</dcterms:created>
  <dcterms:modified xsi:type="dcterms:W3CDTF">2018-06-11T18:38:48Z</dcterms:modified>
</cp:coreProperties>
</file>