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45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86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BD1E-510F-477E-82BE-8E37ACA966A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7628C6-C27F-400A-955B-A3F262FA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542078-E6A8-432D-8A8B-24604A3A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815CE60D-847D-2BFB-DC69-33A740E4C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6250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4E48887-9270-4938-917C-2297B0C11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E97A4B5-D696-4FFB-96EC-3969211AC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4247FDA-9D72-4A20-A953-DB75522DB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78119CE-10A3-403E-B327-39FD33628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F9051C7-DAAA-4503-B8B3-2FDE0E055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B7EA962-12FB-487A-B341-0A6DE77E5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3610D4C8-EFBD-414C-8846-54C5698FB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C21E675F-1DAB-4885-B9DA-AB4632E5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7FE17559-57E1-41D8-9A82-52F0E1EC8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4D6BE54E-E15B-4BF7-AE9B-CA850E4C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8CF1FE0-6D44-40D4-BC9E-2D2BAAC0F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4D8CD99F-0D63-4EC0-9E69-33C935AA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D1B0E6D-2301-4B85-87D9-2600A123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5A1D4C-22F2-FC48-6D9E-37BC3321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598" y="137587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Stealth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F1EB-4EBA-83FF-1325-D5DDD64F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697" y="423318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Shirwet Elfeel 	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2023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FB5BCB-55FF-44E8-B475-CB515D39D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42B4885-EC21-455B-8A5B-7CDE2D30F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CE92F8D5-5207-478F-9179-D21A5D86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C8A7AE2-A784-4F54-9BF4-F4EB9C536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EAB3670-1604-4BFA-B67E-36C91095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FBA6345B-00E7-445F-9ED1-912D336F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A71B4879-E81B-4A29-9124-003FE38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8C79535-6DB6-4370-B6AD-61618DEC2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92032C5-4D35-44F8-839E-268D55CBC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DDE5CD19-C4AD-4E06-AB6B-4D7CC554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67786B-D368-4A7A-A045-B98239B13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7B496475-025E-42C3-B075-3AF1731E3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48AF32A-DFE9-4CA7-9CFE-945ED38C7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2AA32FB-B608-41B6-8760-AA13673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BCEEA0D8-22D2-4E96-ABCB-99344CEB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4209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0B02-C404-4623-C8D9-326C8ABA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1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BD99-E9D1-4FED-DE0E-A90FDD4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EECC-33C7-7774-6BCA-E6D0E7B2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834091" cy="377762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  <a:p>
            <a:pPr marL="0" indent="0" algn="ctr">
              <a:buNone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Stealth LLC is a movie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company that used to have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around the world. Facing stiff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streaming services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such as Netflix and Amazon Prime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96B26-CFE0-BFB7-AFAC-B3F1AF125994}"/>
              </a:ext>
            </a:extLst>
          </p:cNvPr>
          <p:cNvSpPr txBox="1">
            <a:spLocks/>
          </p:cNvSpPr>
          <p:nvPr/>
        </p:nvSpPr>
        <p:spPr>
          <a:xfrm>
            <a:off x="7048769" y="2111115"/>
            <a:ext cx="383409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situation</a:t>
            </a: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Stealth management team is planning to use its existing movie licenses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video rental service in order to stay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competitive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8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06A9-E5CA-011E-09AC-1C5B4202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40B6-6044-4D8A-D75D-BB1E7CB3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466" y="2133600"/>
            <a:ext cx="9698636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movies contributed the most/least to revenue gain?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customers based in?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 </a:t>
            </a:r>
          </a:p>
        </p:txBody>
      </p:sp>
    </p:spTree>
    <p:extLst>
      <p:ext uri="{BB962C8B-B14F-4D97-AF65-F5344CB8AC3E}">
        <p14:creationId xmlns:p14="http://schemas.microsoft.com/office/powerpoint/2010/main" val="295653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5F0-C45D-ADE8-635E-64671281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9" y="624110"/>
            <a:ext cx="9765753" cy="12808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most/least 5 movies based on revenue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EDC6AF39-9AD0-0EC9-B459-906BDD57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3" y="1591752"/>
            <a:ext cx="9282431" cy="5033899"/>
          </a:xfrm>
        </p:spPr>
      </p:pic>
    </p:spTree>
    <p:extLst>
      <p:ext uri="{BB962C8B-B14F-4D97-AF65-F5344CB8AC3E}">
        <p14:creationId xmlns:p14="http://schemas.microsoft.com/office/powerpoint/2010/main" val="17643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2309C1D-725E-1D7E-4E6C-40867D03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6"/>
          <a:stretch/>
        </p:blipFill>
        <p:spPr>
          <a:xfrm>
            <a:off x="3369716" y="450954"/>
            <a:ext cx="8487504" cy="2950004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C76F7-DB37-0D9C-38E0-622FE1BEB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16" y="3457042"/>
            <a:ext cx="8415922" cy="2950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96373-097E-612A-9B8B-4A93770DB92B}"/>
              </a:ext>
            </a:extLst>
          </p:cNvPr>
          <p:cNvSpPr txBox="1"/>
          <p:nvPr/>
        </p:nvSpPr>
        <p:spPr>
          <a:xfrm>
            <a:off x="7884826" y="4377128"/>
            <a:ext cx="358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People average rent is 5 days while maximum is 7 days.</a:t>
            </a:r>
          </a:p>
        </p:txBody>
      </p:sp>
    </p:spTree>
    <p:extLst>
      <p:ext uri="{BB962C8B-B14F-4D97-AF65-F5344CB8AC3E}">
        <p14:creationId xmlns:p14="http://schemas.microsoft.com/office/powerpoint/2010/main" val="263363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5524-9AF3-90FD-396F-C04C4B27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52" y="54325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US" sz="25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customers based in?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447F3-F547-CF11-8997-499AC3D39D37}"/>
              </a:ext>
            </a:extLst>
          </p:cNvPr>
          <p:cNvSpPr txBox="1"/>
          <p:nvPr/>
        </p:nvSpPr>
        <p:spPr>
          <a:xfrm>
            <a:off x="416052" y="2011470"/>
            <a:ext cx="3196578" cy="375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map is showing the top 10 countries with the most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Rockbuster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customers. We can see that India, China, and the United States are the top 3 countries in terms of customer count and going back to our top 10 spending countries, the order to the top is the exact same. </a:t>
            </a:r>
          </a:p>
        </p:txBody>
      </p:sp>
      <p:pic>
        <p:nvPicPr>
          <p:cNvPr id="4" name="slide2" descr="Sheet 3">
            <a:extLst>
              <a:ext uri="{FF2B5EF4-FFF2-40B4-BE49-F238E27FC236}">
                <a16:creationId xmlns:a16="http://schemas.microsoft.com/office/drawing/2014/main" id="{351B6E5D-2CFB-4D32-AE0E-9061A6FD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t="8468" r="11273"/>
          <a:stretch/>
        </p:blipFill>
        <p:spPr>
          <a:xfrm>
            <a:off x="3732551" y="645106"/>
            <a:ext cx="8330481" cy="5354967"/>
          </a:xfrm>
          <a:prstGeom prst="rect">
            <a:avLst/>
          </a:prstGeom>
        </p:spPr>
      </p:pic>
      <p:sp>
        <p:nvSpPr>
          <p:cNvPr id="9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8E3D2B-1ABA-A066-1ECE-BFE2DB7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92" y="1648920"/>
            <a:ext cx="8249587" cy="389965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68ABB2-6DB4-35FA-C1D9-BA6F8DBC3A30}"/>
              </a:ext>
            </a:extLst>
          </p:cNvPr>
          <p:cNvSpPr txBox="1"/>
          <p:nvPr/>
        </p:nvSpPr>
        <p:spPr>
          <a:xfrm>
            <a:off x="1633927" y="216481"/>
            <a:ext cx="10328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are customers with a high lifetime value based?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51435-FD83-DFE6-45C5-AE5D8A88A66F}"/>
              </a:ext>
            </a:extLst>
          </p:cNvPr>
          <p:cNvSpPr txBox="1"/>
          <p:nvPr/>
        </p:nvSpPr>
        <p:spPr>
          <a:xfrm>
            <a:off x="2608289" y="5891134"/>
            <a:ext cx="878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It can be used to send coupons or create a reward program for high lifetime customers.</a:t>
            </a:r>
          </a:p>
        </p:txBody>
      </p:sp>
    </p:spTree>
    <p:extLst>
      <p:ext uri="{BB962C8B-B14F-4D97-AF65-F5344CB8AC3E}">
        <p14:creationId xmlns:p14="http://schemas.microsoft.com/office/powerpoint/2010/main" val="64196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E9A8-A3FA-1F7F-D4C3-443B9750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96B41F-0F57-68EE-97AB-6885FE01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2555108"/>
            <a:ext cx="3650278" cy="3759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 figures are high in Turkey, USA, India and Mexico, which helps understanding that the focus has to be on these countries.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C1D4657-65E0-0A63-89C4-C77464ED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00" y="1275053"/>
            <a:ext cx="7645902" cy="45110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C241-180C-0DD1-16A7-2E2984CD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DAA-BDD1-C546-3759-CAC870AC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investment for online streaming should be focused on the top countries like USA, India, Mexico, Turkey, China.</a:t>
            </a:r>
          </a:p>
          <a:p>
            <a:r>
              <a:rPr lang="en-US" sz="2400" dirty="0"/>
              <a:t>Focus on the highest sales movies or marketing like Juggler Hardly, Scalawag Duck etc. and see which category they are in.</a:t>
            </a:r>
          </a:p>
          <a:p>
            <a:r>
              <a:rPr lang="en-US" sz="2400" dirty="0"/>
              <a:t>Ask the top five customers for their review to see what drive the business in exchange to a reward like coupons or month free option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17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340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Rockbuster Stealth Data</vt:lpstr>
      <vt:lpstr>Introduction</vt:lpstr>
      <vt:lpstr>Key Questions</vt:lpstr>
      <vt:lpstr>The most/least 5 movies based on revenue</vt:lpstr>
      <vt:lpstr>PowerPoint Presentation</vt:lpstr>
      <vt:lpstr>Which countries are Rockbuster customers based in? </vt:lpstr>
      <vt:lpstr>PowerPoint Presentation</vt:lpstr>
      <vt:lpstr>Do sales figures vary between geographic regions?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shirwet elfeel</dc:creator>
  <cp:lastModifiedBy>shirwet elfeel</cp:lastModifiedBy>
  <cp:revision>4</cp:revision>
  <dcterms:created xsi:type="dcterms:W3CDTF">2023-02-08T02:33:10Z</dcterms:created>
  <dcterms:modified xsi:type="dcterms:W3CDTF">2023-04-25T17:36:59Z</dcterms:modified>
</cp:coreProperties>
</file>