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4B130-982C-C53B-EBAB-78AD469B9222}" v="516" dt="2025-05-08T11:12:23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одион Шишкин" userId="970c67236b5ff7cf" providerId="Windows Live" clId="Web-{8764B130-982C-C53B-EBAB-78AD469B9222}"/>
    <pc:docChg chg="addSld delSld modSld addMainMaster delMainMaster">
      <pc:chgData name="Родион Шишкин" userId="970c67236b5ff7cf" providerId="Windows Live" clId="Web-{8764B130-982C-C53B-EBAB-78AD469B9222}" dt="2025-05-08T11:11:00.213" v="511" actId="20577"/>
      <pc:docMkLst>
        <pc:docMk/>
      </pc:docMkLst>
      <pc:sldChg chg="addSp delSp modSp mod setBg modClrScheme setClrOvrMap delDesignElem chgLayout">
        <pc:chgData name="Родион Шишкин" userId="970c67236b5ff7cf" providerId="Windows Live" clId="Web-{8764B130-982C-C53B-EBAB-78AD469B9222}" dt="2025-05-08T09:54:17.870" v="75" actId="20577"/>
        <pc:sldMkLst>
          <pc:docMk/>
          <pc:sldMk cId="1351651579" sldId="256"/>
        </pc:sldMkLst>
        <pc:spChg chg="mod ord">
          <ac:chgData name="Родион Шишкин" userId="970c67236b5ff7cf" providerId="Windows Live" clId="Web-{8764B130-982C-C53B-EBAB-78AD469B9222}" dt="2025-05-08T09:54:17.870" v="75" actId="20577"/>
          <ac:spMkLst>
            <pc:docMk/>
            <pc:sldMk cId="1351651579" sldId="256"/>
            <ac:spMk id="2" creationId="{00000000-0000-0000-0000-000000000000}"/>
          </ac:spMkLst>
        </pc:spChg>
        <pc:spChg chg="mod ord">
          <ac:chgData name="Родион Шишкин" userId="970c67236b5ff7cf" providerId="Windows Live" clId="Web-{8764B130-982C-C53B-EBAB-78AD469B9222}" dt="2025-05-08T09:53:42.556" v="71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Родион Шишкин" userId="970c67236b5ff7cf" providerId="Windows Live" clId="Web-{8764B130-982C-C53B-EBAB-78AD469B9222}" dt="2025-05-08T09:29:56.111" v="26"/>
          <ac:spMkLst>
            <pc:docMk/>
            <pc:sldMk cId="1351651579" sldId="256"/>
            <ac:spMk id="8" creationId="{55B419A7-F817-4767-8CCB-FB0E189C4ACD}"/>
          </ac:spMkLst>
        </pc:spChg>
        <pc:spChg chg="add del">
          <ac:chgData name="Родион Шишкин" userId="970c67236b5ff7cf" providerId="Windows Live" clId="Web-{8764B130-982C-C53B-EBAB-78AD469B9222}" dt="2025-05-08T09:29:56.111" v="26"/>
          <ac:spMkLst>
            <pc:docMk/>
            <pc:sldMk cId="1351651579" sldId="256"/>
            <ac:spMk id="12" creationId="{7021D92D-08FF-45A6-9109-AC9462C7E8E3}"/>
          </ac:spMkLst>
        </pc:spChg>
        <pc:spChg chg="add del">
          <ac:chgData name="Родион Шишкин" userId="970c67236b5ff7cf" providerId="Windows Live" clId="Web-{8764B130-982C-C53B-EBAB-78AD469B9222}" dt="2025-05-08T09:53:40.587" v="70"/>
          <ac:spMkLst>
            <pc:docMk/>
            <pc:sldMk cId="1351651579" sldId="256"/>
            <ac:spMk id="17" creationId="{DEF92653-5D6D-47E6-8744-0DAF76E049C4}"/>
          </ac:spMkLst>
        </pc:spChg>
        <pc:cxnChg chg="add del">
          <ac:chgData name="Родион Шишкин" userId="970c67236b5ff7cf" providerId="Windows Live" clId="Web-{8764B130-982C-C53B-EBAB-78AD469B9222}" dt="2025-05-08T09:29:56.111" v="26"/>
          <ac:cxnSpMkLst>
            <pc:docMk/>
            <pc:sldMk cId="1351651579" sldId="256"/>
            <ac:cxnSpMk id="10" creationId="{8CE3FEC8-6867-4FFD-9D09-065F2D54A302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1351651579" sldId="256"/>
            <ac:cxnSpMk id="19" creationId="{9CA98CE3-81A7-4FFE-A047-9AA65998D877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1351651579" sldId="256"/>
            <ac:cxnSpMk id="21" creationId="{18D91C2B-BDB9-49BE-9C44-E0CFE597ABFE}"/>
          </ac:cxnSpMkLst>
        </pc:cxnChg>
      </pc:sldChg>
      <pc:sldChg chg="addSp delSp modSp new del mod setBg modClrScheme setClrOvrMap delDesignElem chgLayout">
        <pc:chgData name="Родион Шишкин" userId="970c67236b5ff7cf" providerId="Windows Live" clId="Web-{8764B130-982C-C53B-EBAB-78AD469B9222}" dt="2025-05-08T09:57:28.453" v="92"/>
        <pc:sldMkLst>
          <pc:docMk/>
          <pc:sldMk cId="4097651590" sldId="257"/>
        </pc:sldMkLst>
        <pc:spChg chg="mod ord">
          <ac:chgData name="Родион Шишкин" userId="970c67236b5ff7cf" providerId="Windows Live" clId="Web-{8764B130-982C-C53B-EBAB-78AD469B9222}" dt="2025-05-08T09:56:28.904" v="90" actId="20577"/>
          <ac:spMkLst>
            <pc:docMk/>
            <pc:sldMk cId="4097651590" sldId="257"/>
            <ac:spMk id="2" creationId="{3ACA9E45-14AD-3193-FDA3-CB3FF3F0FAF8}"/>
          </ac:spMkLst>
        </pc:spChg>
        <pc:spChg chg="add del">
          <ac:chgData name="Родион Шишкин" userId="970c67236b5ff7cf" providerId="Windows Live" clId="Web-{8764B130-982C-C53B-EBAB-78AD469B9222}" dt="2025-05-08T09:52:02.944" v="40"/>
          <ac:spMkLst>
            <pc:docMk/>
            <pc:sldMk cId="4097651590" sldId="257"/>
            <ac:spMk id="3" creationId="{5789653A-B8A4-FAD5-0649-E47B9FBDB4E8}"/>
          </ac:spMkLst>
        </pc:spChg>
        <pc:spChg chg="add del">
          <ac:chgData name="Родион Шишкин" userId="970c67236b5ff7cf" providerId="Windows Live" clId="Web-{8764B130-982C-C53B-EBAB-78AD469B9222}" dt="2025-05-08T09:50:29.988" v="37"/>
          <ac:spMkLst>
            <pc:docMk/>
            <pc:sldMk cId="4097651590" sldId="257"/>
            <ac:spMk id="12" creationId="{DEF92653-5D6D-47E6-8744-0DAF76E049C4}"/>
          </ac:spMkLst>
        </pc:spChg>
        <pc:spChg chg="add del">
          <ac:chgData name="Родион Шишкин" userId="970c67236b5ff7cf" providerId="Windows Live" clId="Web-{8764B130-982C-C53B-EBAB-78AD469B9222}" dt="2025-05-08T09:52:02.944" v="39"/>
          <ac:spMkLst>
            <pc:docMk/>
            <pc:sldMk cId="4097651590" sldId="257"/>
            <ac:spMk id="18" creationId="{5F710FDB-0919-493E-8539-8240C23F1EB2}"/>
          </ac:spMkLst>
        </pc:spChg>
        <pc:spChg chg="add del">
          <ac:chgData name="Родион Шишкин" userId="970c67236b5ff7cf" providerId="Windows Live" clId="Web-{8764B130-982C-C53B-EBAB-78AD469B9222}" dt="2025-05-08T09:52:02.944" v="39"/>
          <ac:spMkLst>
            <pc:docMk/>
            <pc:sldMk cId="4097651590" sldId="257"/>
            <ac:spMk id="21" creationId="{5789653A-B8A4-FAD5-0649-E47B9FBDB4E8}"/>
          </ac:spMkLst>
        </pc:spChg>
        <pc:spChg chg="add del">
          <ac:chgData name="Родион Шишкин" userId="970c67236b5ff7cf" providerId="Windows Live" clId="Web-{8764B130-982C-C53B-EBAB-78AD469B9222}" dt="2025-05-08T09:53:40.587" v="70"/>
          <ac:spMkLst>
            <pc:docMk/>
            <pc:sldMk cId="4097651590" sldId="257"/>
            <ac:spMk id="25" creationId="{DEF92653-5D6D-47E6-8744-0DAF76E049C4}"/>
          </ac:spMkLst>
        </pc:spChg>
        <pc:cxnChg chg="add del">
          <ac:chgData name="Родион Шишкин" userId="970c67236b5ff7cf" providerId="Windows Live" clId="Web-{8764B130-982C-C53B-EBAB-78AD469B9222}" dt="2025-05-08T09:50:29.988" v="37"/>
          <ac:cxnSpMkLst>
            <pc:docMk/>
            <pc:sldMk cId="4097651590" sldId="257"/>
            <ac:cxnSpMk id="8" creationId="{F64F9B95-9045-48D2-B9F3-2927E98F54AA}"/>
          </ac:cxnSpMkLst>
        </pc:cxnChg>
        <pc:cxnChg chg="add del">
          <ac:chgData name="Родион Шишкин" userId="970c67236b5ff7cf" providerId="Windows Live" clId="Web-{8764B130-982C-C53B-EBAB-78AD469B9222}" dt="2025-05-08T09:50:29.988" v="37"/>
          <ac:cxnSpMkLst>
            <pc:docMk/>
            <pc:sldMk cId="4097651590" sldId="257"/>
            <ac:cxnSpMk id="10" creationId="{085AA86F-6A4D-4BCB-A045-D992CDC2959B}"/>
          </ac:cxnSpMkLst>
        </pc:cxnChg>
        <pc:cxnChg chg="add del">
          <ac:chgData name="Родион Шишкин" userId="970c67236b5ff7cf" providerId="Windows Live" clId="Web-{8764B130-982C-C53B-EBAB-78AD469B9222}" dt="2025-05-08T09:50:29.988" v="37"/>
          <ac:cxnSpMkLst>
            <pc:docMk/>
            <pc:sldMk cId="4097651590" sldId="257"/>
            <ac:cxnSpMk id="14" creationId="{9CA98CE3-81A7-4FFE-A047-9AA65998D877}"/>
          </ac:cxnSpMkLst>
        </pc:cxnChg>
        <pc:cxnChg chg="add del">
          <ac:chgData name="Родион Шишкин" userId="970c67236b5ff7cf" providerId="Windows Live" clId="Web-{8764B130-982C-C53B-EBAB-78AD469B9222}" dt="2025-05-08T09:50:29.988" v="37"/>
          <ac:cxnSpMkLst>
            <pc:docMk/>
            <pc:sldMk cId="4097651590" sldId="257"/>
            <ac:cxnSpMk id="16" creationId="{18D91C2B-BDB9-49BE-9C44-E0CFE597ABFE}"/>
          </ac:cxnSpMkLst>
        </pc:cxnChg>
        <pc:cxnChg chg="add del">
          <ac:chgData name="Родион Шишкин" userId="970c67236b5ff7cf" providerId="Windows Live" clId="Web-{8764B130-982C-C53B-EBAB-78AD469B9222}" dt="2025-05-08T09:52:02.944" v="39"/>
          <ac:cxnSpMkLst>
            <pc:docMk/>
            <pc:sldMk cId="4097651590" sldId="257"/>
            <ac:cxnSpMk id="19" creationId="{22F20000-FD86-48F6-9363-FEC90C932DCD}"/>
          </ac:cxnSpMkLst>
        </pc:cxnChg>
        <pc:cxnChg chg="add del">
          <ac:chgData name="Родион Шишкин" userId="970c67236b5ff7cf" providerId="Windows Live" clId="Web-{8764B130-982C-C53B-EBAB-78AD469B9222}" dt="2025-05-08T09:52:02.944" v="39"/>
          <ac:cxnSpMkLst>
            <pc:docMk/>
            <pc:sldMk cId="4097651590" sldId="257"/>
            <ac:cxnSpMk id="20" creationId="{872AE332-6ACA-45BE-875F-91A291D4A40D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4097651590" sldId="257"/>
            <ac:cxnSpMk id="23" creationId="{F64F9B95-9045-48D2-B9F3-2927E98F54AA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4097651590" sldId="257"/>
            <ac:cxnSpMk id="24" creationId="{085AA86F-6A4D-4BCB-A045-D992CDC2959B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4097651590" sldId="257"/>
            <ac:cxnSpMk id="26" creationId="{9CA98CE3-81A7-4FFE-A047-9AA65998D877}"/>
          </ac:cxnSpMkLst>
        </pc:cxnChg>
        <pc:cxnChg chg="add del">
          <ac:chgData name="Родион Шишкин" userId="970c67236b5ff7cf" providerId="Windows Live" clId="Web-{8764B130-982C-C53B-EBAB-78AD469B9222}" dt="2025-05-08T09:53:40.587" v="70"/>
          <ac:cxnSpMkLst>
            <pc:docMk/>
            <pc:sldMk cId="4097651590" sldId="257"/>
            <ac:cxnSpMk id="27" creationId="{18D91C2B-BDB9-49BE-9C44-E0CFE597ABFE}"/>
          </ac:cxnSpMkLst>
        </pc:cxnChg>
      </pc:sldChg>
      <pc:sldChg chg="modSp new">
        <pc:chgData name="Родион Шишкин" userId="970c67236b5ff7cf" providerId="Windows Live" clId="Web-{8764B130-982C-C53B-EBAB-78AD469B9222}" dt="2025-05-08T10:33:53.575" v="166" actId="20577"/>
        <pc:sldMkLst>
          <pc:docMk/>
          <pc:sldMk cId="3273389263" sldId="258"/>
        </pc:sldMkLst>
        <pc:spChg chg="mod">
          <ac:chgData name="Родион Шишкин" userId="970c67236b5ff7cf" providerId="Windows Live" clId="Web-{8764B130-982C-C53B-EBAB-78AD469B9222}" dt="2025-05-08T09:57:47.610" v="98" actId="20577"/>
          <ac:spMkLst>
            <pc:docMk/>
            <pc:sldMk cId="3273389263" sldId="258"/>
            <ac:spMk id="2" creationId="{D05A5EF2-3B52-980F-3ED2-A3E0C57584B8}"/>
          </ac:spMkLst>
        </pc:spChg>
        <pc:spChg chg="mod">
          <ac:chgData name="Родион Шишкин" userId="970c67236b5ff7cf" providerId="Windows Live" clId="Web-{8764B130-982C-C53B-EBAB-78AD469B9222}" dt="2025-05-08T10:33:53.575" v="166" actId="20577"/>
          <ac:spMkLst>
            <pc:docMk/>
            <pc:sldMk cId="3273389263" sldId="258"/>
            <ac:spMk id="3" creationId="{28B48822-86AB-4849-4A50-5D3BC1EE35D9}"/>
          </ac:spMkLst>
        </pc:spChg>
      </pc:sldChg>
      <pc:sldChg chg="modSp new">
        <pc:chgData name="Родион Шишкин" userId="970c67236b5ff7cf" providerId="Windows Live" clId="Web-{8764B130-982C-C53B-EBAB-78AD469B9222}" dt="2025-05-08T10:54:19.780" v="377" actId="20577"/>
        <pc:sldMkLst>
          <pc:docMk/>
          <pc:sldMk cId="2474138796" sldId="259"/>
        </pc:sldMkLst>
        <pc:spChg chg="mod">
          <ac:chgData name="Родион Шишкин" userId="970c67236b5ff7cf" providerId="Windows Live" clId="Web-{8764B130-982C-C53B-EBAB-78AD469B9222}" dt="2025-05-08T10:34:06.356" v="170" actId="20577"/>
          <ac:spMkLst>
            <pc:docMk/>
            <pc:sldMk cId="2474138796" sldId="259"/>
            <ac:spMk id="2" creationId="{AA714980-EB8A-216A-6885-7909A78EA336}"/>
          </ac:spMkLst>
        </pc:spChg>
        <pc:spChg chg="mod">
          <ac:chgData name="Родион Шишкин" userId="970c67236b5ff7cf" providerId="Windows Live" clId="Web-{8764B130-982C-C53B-EBAB-78AD469B9222}" dt="2025-05-08T10:54:19.780" v="377" actId="20577"/>
          <ac:spMkLst>
            <pc:docMk/>
            <pc:sldMk cId="2474138796" sldId="259"/>
            <ac:spMk id="3" creationId="{4657A158-5B75-F17E-40C0-165D23D44F4A}"/>
          </ac:spMkLst>
        </pc:spChg>
      </pc:sldChg>
      <pc:sldChg chg="modSp new">
        <pc:chgData name="Родион Шишкин" userId="970c67236b5ff7cf" providerId="Windows Live" clId="Web-{8764B130-982C-C53B-EBAB-78AD469B9222}" dt="2025-05-08T11:11:00.213" v="511" actId="20577"/>
        <pc:sldMkLst>
          <pc:docMk/>
          <pc:sldMk cId="2133432273" sldId="260"/>
        </pc:sldMkLst>
        <pc:spChg chg="mod">
          <ac:chgData name="Родион Шишкин" userId="970c67236b5ff7cf" providerId="Windows Live" clId="Web-{8764B130-982C-C53B-EBAB-78AD469B9222}" dt="2025-05-08T11:05:21.079" v="383" actId="20577"/>
          <ac:spMkLst>
            <pc:docMk/>
            <pc:sldMk cId="2133432273" sldId="260"/>
            <ac:spMk id="2" creationId="{196C076B-82E2-7F1D-180B-60171270CE16}"/>
          </ac:spMkLst>
        </pc:spChg>
        <pc:spChg chg="mod">
          <ac:chgData name="Родион Шишкин" userId="970c67236b5ff7cf" providerId="Windows Live" clId="Web-{8764B130-982C-C53B-EBAB-78AD469B9222}" dt="2025-05-08T11:11:00.213" v="511" actId="20577"/>
          <ac:spMkLst>
            <pc:docMk/>
            <pc:sldMk cId="2133432273" sldId="260"/>
            <ac:spMk id="3" creationId="{CC7CE295-4CCE-9733-A2A3-E0B660596845}"/>
          </ac:spMkLst>
        </pc:spChg>
      </pc:sldChg>
      <pc:sldMasterChg chg="del delSldLayout">
        <pc:chgData name="Родион Шишкин" userId="970c67236b5ff7cf" providerId="Windows Live" clId="Web-{8764B130-982C-C53B-EBAB-78AD469B9222}" dt="2025-05-08T09:26:58.544" v="0"/>
        <pc:sldMasterMkLst>
          <pc:docMk/>
          <pc:sldMasterMk cId="3154979492" sldId="2147483648"/>
        </pc:sldMasterMkLst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Родион Шишкин" userId="970c67236b5ff7cf" providerId="Windows Live" clId="Web-{8764B130-982C-C53B-EBAB-78AD469B9222}" dt="2025-05-08T09:26:58.544" v="0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Родион Шишкин" userId="970c67236b5ff7cf" providerId="Windows Live" clId="Web-{8764B130-982C-C53B-EBAB-78AD469B9222}" dt="2025-05-08T09:29:56.111" v="26"/>
        <pc:sldMasterMkLst>
          <pc:docMk/>
          <pc:sldMasterMk cId="2102580046" sldId="2147483757"/>
        </pc:sldMasterMkLst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3310031745" sldId="2147483746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3355802663" sldId="2147483747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4002795062" sldId="2147483748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3746534282" sldId="2147483749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1000605873" sldId="2147483750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2234184567" sldId="2147483751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2408338144" sldId="2147483752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2470278958" sldId="2147483753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3637585773" sldId="2147483754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590457806" sldId="2147483755"/>
          </pc:sldLayoutMkLst>
        </pc:sldLayoutChg>
        <pc:sldLayoutChg chg="add del">
          <pc:chgData name="Родион Шишкин" userId="970c67236b5ff7cf" providerId="Windows Live" clId="Web-{8764B130-982C-C53B-EBAB-78AD469B9222}" dt="2025-05-08T09:29:56.111" v="26"/>
          <pc:sldLayoutMkLst>
            <pc:docMk/>
            <pc:sldMasterMk cId="2102580046" sldId="2147483757"/>
            <pc:sldLayoutMk cId="1123042104" sldId="2147483756"/>
          </pc:sldLayoutMkLst>
        </pc:sldLayoutChg>
      </pc:sldMasterChg>
      <pc:sldMasterChg chg="add del addSldLayout delSldLayout">
        <pc:chgData name="Родион Шишкин" userId="970c67236b5ff7cf" providerId="Windows Live" clId="Web-{8764B130-982C-C53B-EBAB-78AD469B9222}" dt="2025-05-08T09:53:40.587" v="70"/>
        <pc:sldMasterMkLst>
          <pc:docMk/>
          <pc:sldMasterMk cId="3063710721" sldId="2147483807"/>
        </pc:sldMasterMkLst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464203798" sldId="2147483796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2436169280" sldId="2147483797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845815936" sldId="2147483798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3085167746" sldId="2147483799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3548315881" sldId="2147483800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4028794927" sldId="2147483801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2957916430" sldId="2147483802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2919402" sldId="2147483803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927113847" sldId="2147483804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2350364635" sldId="2147483805"/>
          </pc:sldLayoutMkLst>
        </pc:sldLayoutChg>
        <pc:sldLayoutChg chg="add del">
          <pc:chgData name="Родион Шишкин" userId="970c67236b5ff7cf" providerId="Windows Live" clId="Web-{8764B130-982C-C53B-EBAB-78AD469B9222}" dt="2025-05-08T09:53:40.587" v="70"/>
          <pc:sldLayoutMkLst>
            <pc:docMk/>
            <pc:sldMasterMk cId="3063710721" sldId="2147483807"/>
            <pc:sldLayoutMk cId="461560609" sldId="2147483806"/>
          </pc:sldLayoutMkLst>
        </pc:sldLayoutChg>
      </pc:sldMasterChg>
      <pc:sldMasterChg chg="add del addSldLayout delSldLayout modSldLayout">
        <pc:chgData name="Родион Шишкин" userId="970c67236b5ff7cf" providerId="Windows Live" clId="Web-{8764B130-982C-C53B-EBAB-78AD469B9222}" dt="2025-05-08T09:53:42.556" v="71"/>
        <pc:sldMasterMkLst>
          <pc:docMk/>
          <pc:sldMasterMk cId="2677153650" sldId="2147483808"/>
        </pc:sldMasterMkLst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2617793664" sldId="2147483809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505788468" sldId="2147483810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3533151149" sldId="2147483811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2194719830" sldId="2147483812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2768247887" sldId="2147483813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1880136298" sldId="2147483814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305122354" sldId="2147483815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1085058714" sldId="2147483816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915501042" sldId="2147483817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4285536276" sldId="2147483818"/>
          </pc:sldLayoutMkLst>
        </pc:sldLayoutChg>
        <pc:sldLayoutChg chg="add del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2677153650" sldId="2147483808"/>
            <pc:sldLayoutMk cId="913981938" sldId="2147483819"/>
          </pc:sldLayoutMkLst>
        </pc:sldLayoutChg>
      </pc:sldMasterChg>
      <pc:sldMasterChg chg="add addSldLayout modSldLayout">
        <pc:chgData name="Родион Шишкин" userId="970c67236b5ff7cf" providerId="Windows Live" clId="Web-{8764B130-982C-C53B-EBAB-78AD469B9222}" dt="2025-05-08T09:53:42.556" v="71"/>
        <pc:sldMasterMkLst>
          <pc:docMk/>
          <pc:sldMasterMk cId="373555259" sldId="2147483820"/>
        </pc:sldMasterMkLst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1238212913" sldId="2147483821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1204998523" sldId="2147483822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351626696" sldId="2147483823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617819859" sldId="2147483824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3426153624" sldId="2147483825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980414775" sldId="2147483826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2616775616" sldId="2147483827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557328324" sldId="2147483828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475390662" sldId="2147483829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1052643308" sldId="2147483830"/>
          </pc:sldLayoutMkLst>
        </pc:sldLayoutChg>
        <pc:sldLayoutChg chg="add mod replId">
          <pc:chgData name="Родион Шишкин" userId="970c67236b5ff7cf" providerId="Windows Live" clId="Web-{8764B130-982C-C53B-EBAB-78AD469B9222}" dt="2025-05-08T09:53:42.556" v="71"/>
          <pc:sldLayoutMkLst>
            <pc:docMk/>
            <pc:sldMasterMk cId="373555259" sldId="2147483820"/>
            <pc:sldLayoutMk cId="866975479" sldId="214748383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129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4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7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985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2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1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75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32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3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5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528">
          <p15:clr>
            <a:srgbClr val="F26B43"/>
          </p15:clr>
        </p15:guide>
        <p15:guide id="19" orient="horz" pos="2160">
          <p15:clr>
            <a:srgbClr val="F26B43"/>
          </p15:clr>
        </p15:guide>
        <p15:guide id="2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324" y="871758"/>
            <a:ext cx="10283452" cy="3871143"/>
          </a:xfrm>
        </p:spPr>
        <p:txBody>
          <a:bodyPr>
            <a:normAutofit/>
          </a:bodyPr>
          <a:lstStyle/>
          <a:p>
            <a:r>
              <a:rPr lang="ru-RU" sz="6600" dirty="0"/>
              <a:t>Мессенджер на </a:t>
            </a:r>
            <a:r>
              <a:rPr lang="ru-RU" sz="6600" dirty="0" err="1"/>
              <a:t>Flask</a:t>
            </a:r>
            <a:r>
              <a:rPr lang="ru-RU" sz="6600" dirty="0"/>
              <a:t>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86199" y="4742900"/>
            <a:ext cx="6991776" cy="1048299"/>
          </a:xfrm>
        </p:spPr>
        <p:txBody>
          <a:bodyPr>
            <a:normAutofit/>
          </a:bodyPr>
          <a:lstStyle/>
          <a:p>
            <a:pPr algn="r"/>
            <a:r>
              <a:rPr lang="ru-RU" sz="2200" dirty="0"/>
              <a:t>Выполнил: </a:t>
            </a:r>
            <a:endParaRPr lang="ru-RU"/>
          </a:p>
          <a:p>
            <a:pPr algn="r"/>
            <a:r>
              <a:rPr lang="ru-RU" sz="2200" dirty="0"/>
              <a:t>Шишкин Родион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5A5EF2-3B52-980F-3ED2-A3E0C575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B48822-86AB-4849-4A50-5D3BC1EE3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В современном мире мессенджеры стали одним из ключевых инструментов коммуникации, заменив традиционные SMS и электронную почту в личном и деловом общении. Однако существующие решения имеют ряд ограничений:</a:t>
            </a:r>
            <a:endParaRPr lang="ru-RU" dirty="0"/>
          </a:p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Зависимость от сторонних платформ</a:t>
            </a:r>
          </a:p>
          <a:p>
            <a:r>
              <a:rPr lang="ru-RU" dirty="0">
                <a:solidFill>
                  <a:srgbClr val="FFFFFF"/>
                </a:solidFill>
                <a:ea typeface="+mn-lt"/>
                <a:cs typeface="+mn-lt"/>
              </a:rPr>
              <a:t>Вопросы конфиденциальности данных</a:t>
            </a: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rgbClr val="FFFFFF"/>
                </a:solidFill>
              </a:rPr>
              <a:t>В этой презентации я расскажу как я делал свой независимый мессенджер.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E09B4-5E64-90FB-EC7A-D9BE0FB5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75D2-0076-455E-8716-0EE81B1C682A}" type="datetime1">
              <a:t>5/8/2025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D6433C-A7A7-DEBE-04C6-8F9DF07F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9DC3FF-240C-6519-1453-6A8F177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38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14980-EB8A-216A-6885-7909A78EA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  <a:ea typeface="+mj-lt"/>
                <a:cs typeface="+mj-lt"/>
              </a:rPr>
              <a:t>Описание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57A158-5B75-F17E-40C0-165D23D4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Для работы с базой данных я использовал </a:t>
            </a:r>
            <a:r>
              <a:rPr lang="ru-RU" err="1"/>
              <a:t>SqlAlchemy</a:t>
            </a:r>
            <a:r>
              <a:rPr lang="ru-RU" dirty="0"/>
              <a:t>.</a:t>
            </a:r>
          </a:p>
          <a:p>
            <a:r>
              <a:rPr lang="ru-RU" dirty="0"/>
              <a:t>Для отправки сообщений использовал технологию SSE.</a:t>
            </a:r>
          </a:p>
          <a:p>
            <a:r>
              <a:rPr lang="ru-RU" dirty="0"/>
              <a:t>Для хостинга использовал виртуальную машину от Yandex </a:t>
            </a:r>
            <a:r>
              <a:rPr lang="ru-RU" dirty="0" err="1"/>
              <a:t>Cloud</a:t>
            </a:r>
            <a:r>
              <a:rPr lang="ru-RU" dirty="0"/>
              <a:t>.</a:t>
            </a:r>
          </a:p>
          <a:p>
            <a:r>
              <a:rPr lang="ru-RU" dirty="0"/>
              <a:t>Мессенджер поддерживает не только текстовые сообщения, но и видео/фото.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0EB993-3099-07EA-DED9-5CE9B861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609F-7C71-4185-9F08-73D14817D675}" type="datetime1">
              <a:t>5/8/2025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185E9-DE7E-0435-557A-B3A002F3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49EB7-6B37-3233-5AAD-E7CFC8B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38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076B-82E2-7F1D-180B-60171270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7CE295-4CCE-9733-A2A3-E0B66059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Был создан сайт мессенджера с использованием библиотеки </a:t>
            </a:r>
            <a:r>
              <a:rPr lang="ru-RU" dirty="0" err="1"/>
              <a:t>Flask</a:t>
            </a:r>
            <a:r>
              <a:rPr lang="ru-RU" dirty="0"/>
              <a:t>. Получен опыт в создании сайтов, хостинге сайтов, вёрстки, тестировании сайтов.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7FDC5A-A419-E7FE-97EE-38007C09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A1E2-B457-4486-B789-4271EF507E8C}" type="datetime1">
              <a:t>5/8/2025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D18065-1A16-2FEC-D0E3-3FD01169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86BE8-BF17-0353-F8CB-9B46ECFC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32273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DylanVTI</vt:lpstr>
      <vt:lpstr>Мессенджер на Flask.</vt:lpstr>
      <vt:lpstr>Введение</vt:lpstr>
      <vt:lpstr>Описание реализации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2025-05-08T09:20:56Z</dcterms:created>
  <dcterms:modified xsi:type="dcterms:W3CDTF">2025-05-08T11:12:34Z</dcterms:modified>
</cp:coreProperties>
</file>