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64ADB4-25BF-4EDC-AF37-AED2A791EC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B4A25B-12C2-4137-B631-A6B491B762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3C0713-4B99-4941-8EB1-0ECF85E5F5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97BFED-8190-48EF-99B2-480BB26238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B251DA-BF05-4C26-B6F9-EF0171FD67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Для правки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структуры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щёлкните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мышью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Arial"/>
              </a:rPr>
              <a:t>Второй уровень </a:t>
            </a:r>
            <a:r>
              <a:rPr b="0" lang="ru-RU" sz="2100" spc="-1" strike="noStrike">
                <a:solidFill>
                  <a:srgbClr val="ffffff"/>
                </a:solidFill>
                <a:latin typeface="Arial"/>
              </a:rPr>
              <a:t>структуры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уровень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Четвёртый 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уровень 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Пятый 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уровень 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структу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Ше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сто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й 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уро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вен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ь 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стр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укт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ур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ь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й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ь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F3E34495-D2E3-4760-8387-ADF9B2984613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3B55FE2B-1A83-4626-AF32-8FF573E8712B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структуры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Четвёртый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структу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Ше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сто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уро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вен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стр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укт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ур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1F957C4-9B59-442A-88A7-AD027A3AA303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CFB1DA26-152B-4BAF-9060-8E9F579D8283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структуры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Четвёртый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структу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Ше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сто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уро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вен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стр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укт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ур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5E1E5DC-9972-4DB8-89DA-98BE925BD266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0" y="1428840"/>
            <a:ext cx="5975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Планировщик задач на PyQt6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220000" y="3960000"/>
            <a:ext cx="4355640" cy="65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Выполнил:Шишкин Родион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Введение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just">
              <a:spcAft>
                <a:spcPts val="1057"/>
              </a:spcAft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Сейчас у людей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очень много дел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и записывать все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в тетрадку как-то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неудобно,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поэтому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планировщик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задач будет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довольно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востребованным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Структура приложения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Класс MainWindow - класс главного меню.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Метод create_task - метод для добавления задачи в базу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данных.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Метод delete_task - метод для удаления задачи из базы данных.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Класс MainUi - класс интерфейса главного меню.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Класс DialogUi - класс интерфейса диалогового окна.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База данных - SQL.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Система управления базой данных - SQLite.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Вывод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just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Было создано приложение планировщика задач на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just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PyQt6.Получен новый опыт работы с полноценными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just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приложениями.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43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Спасибо за внимание!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2024-11-24T09:50:24Z</dcterms:created>
  <dc:creator/>
  <dc:description/>
  <dc:language>ru-RU</dc:language>
  <cp:lastModifiedBy/>
  <dcterms:modified xsi:type="dcterms:W3CDTF">2024-11-24T10:13:39Z</dcterms:modified>
  <cp:revision>2</cp:revision>
  <dc:subject/>
  <dc:title>Lights</dc:title>
</cp:coreProperties>
</file>