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83DA15-B27A-D723-85EC-B050B5DD218A}" v="546" dt="2025-02-02T13:54:46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Sunday, February 2,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5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Sunday, February 2,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4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Sunday, February 2,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5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Sunday, February 2,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4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Sunday, February 2,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52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Sunday, February 2,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5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Sunday, February 2,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5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Sunday, February 2,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3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Sunday, February 2,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2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Sunday, February 2,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7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Sunday, February 2,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7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Sunday, February 2,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15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448D53-ACA1-4CA4-B08A-09FB0780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385412" y="448056"/>
            <a:ext cx="7355484" cy="3401568"/>
          </a:xfrm>
        </p:spPr>
        <p:txBody>
          <a:bodyPr>
            <a:normAutofit/>
          </a:bodyPr>
          <a:lstStyle/>
          <a:p>
            <a:r>
              <a:rPr lang="ru-RU" sz="4000" err="1"/>
              <a:t>Платформер</a:t>
            </a:r>
            <a:r>
              <a:rPr lang="ru-RU" sz="4000" dirty="0"/>
              <a:t> на </a:t>
            </a:r>
            <a:r>
              <a:rPr lang="ru-RU" sz="4000" err="1"/>
              <a:t>PyGame</a:t>
            </a:r>
            <a:endParaRPr lang="ru-RU" sz="40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85412" y="4471416"/>
            <a:ext cx="7355484" cy="1481328"/>
          </a:xfrm>
        </p:spPr>
        <p:txBody>
          <a:bodyPr vert="horz" lIns="0" tIns="0" rIns="91440" bIns="0" rtlCol="0" anchor="t">
            <a:normAutofit/>
          </a:bodyPr>
          <a:lstStyle/>
          <a:p>
            <a:r>
              <a:rPr lang="ru-RU" dirty="0">
                <a:solidFill>
                  <a:srgbClr val="FFFFFF">
                    <a:alpha val="55000"/>
                  </a:srgbClr>
                </a:solidFill>
              </a:rPr>
              <a:t>Выполнил: Шишкин Родион</a:t>
            </a:r>
            <a:endParaRPr lang="ru-R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5719CE-F76F-4313-9A48-ADF79E67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85412" y="4122000"/>
            <a:ext cx="7380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47B09-FCD2-0571-CF63-81DF62CC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B3D421-67C9-D70F-4D50-FDAA0A71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91440" bIns="0" rtlCol="0" anchor="t">
            <a:normAutofit/>
          </a:bodyPr>
          <a:lstStyle/>
          <a:p>
            <a:pPr marL="449580" indent="-447675"/>
            <a:r>
              <a:rPr lang="ru-RU" dirty="0">
                <a:solidFill>
                  <a:schemeClr val="tx2"/>
                </a:solidFill>
                <a:ea typeface="+mn-lt"/>
                <a:cs typeface="+mn-lt"/>
              </a:rPr>
              <a:t>В наше время игры – это место уединения, где человек может</a:t>
            </a:r>
            <a:endParaRPr lang="ru-RU">
              <a:solidFill>
                <a:schemeClr val="tx2"/>
              </a:solidFill>
            </a:endParaRPr>
          </a:p>
          <a:p>
            <a:pPr marL="1905" indent="0">
              <a:buNone/>
            </a:pPr>
            <a:r>
              <a:rPr lang="ru-RU" dirty="0">
                <a:solidFill>
                  <a:schemeClr val="tx2"/>
                </a:solidFill>
                <a:ea typeface="+mn-lt"/>
                <a:cs typeface="+mn-lt"/>
              </a:rPr>
              <a:t>расслабиться, отвлечься от реальной жизни на некоторое время, выпустить</a:t>
            </a:r>
            <a:endParaRPr lang="ru-RU" dirty="0">
              <a:solidFill>
                <a:schemeClr val="tx2"/>
              </a:solidFill>
            </a:endParaRPr>
          </a:p>
          <a:p>
            <a:pPr marL="1905" indent="0">
              <a:buNone/>
            </a:pPr>
            <a:r>
              <a:rPr lang="ru-RU" dirty="0">
                <a:solidFill>
                  <a:schemeClr val="tx2"/>
                </a:solidFill>
                <a:ea typeface="+mn-lt"/>
                <a:cs typeface="+mn-lt"/>
              </a:rPr>
              <a:t>Агрессию. Один из самых популярных жанров видеоигр- </a:t>
            </a:r>
            <a:r>
              <a:rPr lang="ru-RU" dirty="0" err="1">
                <a:solidFill>
                  <a:schemeClr val="tx2"/>
                </a:solidFill>
                <a:ea typeface="+mn-lt"/>
                <a:cs typeface="+mn-lt"/>
              </a:rPr>
              <a:t>платформер</a:t>
            </a:r>
            <a:r>
              <a:rPr lang="ru-RU" dirty="0">
                <a:solidFill>
                  <a:schemeClr val="tx2"/>
                </a:solidFill>
                <a:ea typeface="+mn-lt"/>
                <a:cs typeface="+mn-lt"/>
              </a:rPr>
              <a:t>. В этой </a:t>
            </a:r>
            <a:r>
              <a:rPr lang="ru-RU" dirty="0" err="1">
                <a:solidFill>
                  <a:schemeClr val="tx2"/>
                </a:solidFill>
                <a:ea typeface="+mn-lt"/>
                <a:cs typeface="+mn-lt"/>
              </a:rPr>
              <a:t>призентации</a:t>
            </a:r>
            <a:r>
              <a:rPr lang="ru-RU" dirty="0">
                <a:solidFill>
                  <a:schemeClr val="tx2"/>
                </a:solidFill>
                <a:ea typeface="+mn-lt"/>
                <a:cs typeface="+mn-lt"/>
              </a:rPr>
              <a:t> я расскажу как я делал </a:t>
            </a:r>
            <a:r>
              <a:rPr lang="ru-RU" dirty="0" err="1">
                <a:solidFill>
                  <a:schemeClr val="tx2"/>
                </a:solidFill>
                <a:ea typeface="+mn-lt"/>
                <a:cs typeface="+mn-lt"/>
              </a:rPr>
              <a:t>платформер</a:t>
            </a:r>
            <a:r>
              <a:rPr lang="ru-RU" dirty="0">
                <a:solidFill>
                  <a:schemeClr val="tx2"/>
                </a:solidFill>
                <a:ea typeface="+mn-lt"/>
                <a:cs typeface="+mn-lt"/>
              </a:rPr>
              <a:t> на </a:t>
            </a:r>
            <a:r>
              <a:rPr lang="ru-RU" dirty="0" err="1">
                <a:solidFill>
                  <a:schemeClr val="tx2"/>
                </a:solidFill>
                <a:ea typeface="+mn-lt"/>
                <a:cs typeface="+mn-lt"/>
              </a:rPr>
              <a:t>PyGame</a:t>
            </a:r>
            <a:r>
              <a:rPr lang="ru-RU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058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A057B-2FFF-0F83-BA9D-1F187EC0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i="0" dirty="0">
                <a:ea typeface="+mj-lt"/>
                <a:cs typeface="+mj-lt"/>
              </a:rPr>
              <a:t>Структура приложения</a:t>
            </a:r>
            <a:endParaRPr lang="ru-RU" sz="6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800E81-A38A-4A0B-B58F-C7C577C5C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91440" bIns="0" rtlCol="0" anchor="t">
            <a:normAutofit/>
          </a:bodyPr>
          <a:lstStyle/>
          <a:p>
            <a:pPr marL="449580" indent="-447675"/>
            <a:r>
              <a:rPr lang="ru-RU" dirty="0">
                <a:solidFill>
                  <a:srgbClr val="FFFFFF">
                    <a:alpha val="55000"/>
                  </a:srgbClr>
                </a:solidFill>
              </a:rPr>
              <a:t>Класс </a:t>
            </a:r>
            <a:r>
              <a:rPr lang="ru-RU" dirty="0" err="1">
                <a:solidFill>
                  <a:srgbClr val="FFFFFF">
                    <a:alpha val="55000"/>
                  </a:srgbClr>
                </a:solidFill>
              </a:rPr>
              <a:t>Monsters</a:t>
            </a:r>
            <a:r>
              <a:rPr lang="ru-RU" dirty="0">
                <a:solidFill>
                  <a:srgbClr val="FFFFFF">
                    <a:alpha val="55000"/>
                  </a:srgbClr>
                </a:solidFill>
              </a:rPr>
              <a:t> -класс монстра.</a:t>
            </a:r>
          </a:p>
          <a:p>
            <a:pPr marL="449580" indent="-447675"/>
            <a:r>
              <a:rPr lang="ru-RU" dirty="0">
                <a:solidFill>
                  <a:srgbClr val="FFFFFF">
                    <a:alpha val="55000"/>
                  </a:srgbClr>
                </a:solidFill>
              </a:rPr>
              <a:t>Класс </a:t>
            </a:r>
            <a:r>
              <a:rPr lang="ru-RU" dirty="0" err="1">
                <a:solidFill>
                  <a:srgbClr val="FFFFFF">
                    <a:alpha val="55000"/>
                  </a:srgbClr>
                </a:solidFill>
              </a:rPr>
              <a:t>Button</a:t>
            </a:r>
            <a:r>
              <a:rPr lang="ru-RU" dirty="0">
                <a:solidFill>
                  <a:srgbClr val="FFFFFF">
                    <a:alpha val="55000"/>
                  </a:srgbClr>
                </a:solidFill>
              </a:rPr>
              <a:t> - класс кнопки.</a:t>
            </a:r>
          </a:p>
          <a:p>
            <a:pPr marL="449580" indent="-447675"/>
            <a:r>
              <a:rPr lang="ru-RU" dirty="0">
                <a:solidFill>
                  <a:srgbClr val="FFFFFF">
                    <a:alpha val="55000"/>
                  </a:srgbClr>
                </a:solidFill>
              </a:rPr>
              <a:t>Класс </a:t>
            </a:r>
            <a:r>
              <a:rPr lang="ru-RU" dirty="0" err="1">
                <a:solidFill>
                  <a:srgbClr val="FFFFFF">
                    <a:alpha val="55000"/>
                  </a:srgbClr>
                </a:solidFill>
              </a:rPr>
              <a:t>Bullet</a:t>
            </a:r>
            <a:r>
              <a:rPr lang="ru-RU" dirty="0">
                <a:solidFill>
                  <a:srgbClr val="FFFFFF">
                    <a:alpha val="55000"/>
                  </a:srgbClr>
                </a:solidFill>
              </a:rPr>
              <a:t> - класс снаряда.</a:t>
            </a:r>
          </a:p>
          <a:p>
            <a:pPr marL="449580" indent="-447675"/>
            <a:r>
              <a:rPr lang="ru-RU" dirty="0">
                <a:solidFill>
                  <a:srgbClr val="FFFFFF">
                    <a:alpha val="55000"/>
                  </a:srgbClr>
                </a:solidFill>
              </a:rPr>
              <a:t>Класс Player- класс игрока.</a:t>
            </a:r>
          </a:p>
          <a:p>
            <a:pPr marL="449580" indent="-447675"/>
            <a:r>
              <a:rPr lang="ru-RU" dirty="0">
                <a:solidFill>
                  <a:srgbClr val="FFFFFF">
                    <a:alpha val="55000"/>
                  </a:srgbClr>
                </a:solidFill>
              </a:rPr>
              <a:t>Класс Wall - класс препятствий.</a:t>
            </a:r>
          </a:p>
          <a:p>
            <a:pPr marL="449580" indent="-447675"/>
            <a:r>
              <a:rPr lang="ru-RU" dirty="0">
                <a:solidFill>
                  <a:srgbClr val="FFFFFF">
                    <a:alpha val="55000"/>
                  </a:srgbClr>
                </a:solidFill>
              </a:rPr>
              <a:t>Класс </a:t>
            </a:r>
            <a:r>
              <a:rPr lang="ru-RU" dirty="0" err="1">
                <a:solidFill>
                  <a:srgbClr val="FFFFFF">
                    <a:alpha val="55000"/>
                  </a:srgbClr>
                </a:solidFill>
              </a:rPr>
              <a:t>EndPoint</a:t>
            </a:r>
            <a:r>
              <a:rPr lang="ru-RU" dirty="0">
                <a:solidFill>
                  <a:srgbClr val="FFFFFF">
                    <a:alpha val="55000"/>
                  </a:srgbClr>
                </a:solidFill>
              </a:rPr>
              <a:t> - класс переходной точки.</a:t>
            </a:r>
          </a:p>
          <a:p>
            <a:pPr marL="449580" indent="-447675"/>
            <a:r>
              <a:rPr lang="ru-RU" dirty="0">
                <a:solidFill>
                  <a:srgbClr val="FFFFFF">
                    <a:alpha val="55000"/>
                  </a:srgbClr>
                </a:solidFill>
              </a:rPr>
              <a:t>Класс </a:t>
            </a:r>
            <a:r>
              <a:rPr lang="ru-RU" dirty="0" err="1">
                <a:solidFill>
                  <a:srgbClr val="FFFFFF">
                    <a:alpha val="55000"/>
                  </a:srgbClr>
                </a:solidFill>
              </a:rPr>
              <a:t>Camera</a:t>
            </a:r>
            <a:r>
              <a:rPr lang="ru-RU" dirty="0">
                <a:solidFill>
                  <a:srgbClr val="FFFFFF">
                    <a:alpha val="55000"/>
                  </a:srgbClr>
                </a:solidFill>
              </a:rPr>
              <a:t> - класс камеры.</a:t>
            </a:r>
          </a:p>
        </p:txBody>
      </p:sp>
    </p:spTree>
    <p:extLst>
      <p:ext uri="{BB962C8B-B14F-4D97-AF65-F5344CB8AC3E}">
        <p14:creationId xmlns:p14="http://schemas.microsoft.com/office/powerpoint/2010/main" val="125675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83811E-57FE-D23E-AC16-534071DE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CED99A-8E7B-726B-5AFB-15C1DB8B9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91440" bIns="0" rtlCol="0" anchor="t">
            <a:normAutofit/>
          </a:bodyPr>
          <a:lstStyle/>
          <a:p>
            <a:pPr marL="449580" indent="-447675"/>
            <a:r>
              <a:rPr lang="ru-RU" dirty="0">
                <a:solidFill>
                  <a:srgbClr val="FFFFFF">
                    <a:alpha val="55000"/>
                  </a:srgbClr>
                </a:solidFill>
              </a:rPr>
              <a:t>Была создана игра- </a:t>
            </a:r>
            <a:r>
              <a:rPr lang="ru-RU" dirty="0" err="1">
                <a:solidFill>
                  <a:srgbClr val="FFFFFF">
                    <a:alpha val="55000"/>
                  </a:srgbClr>
                </a:solidFill>
              </a:rPr>
              <a:t>платформер</a:t>
            </a:r>
            <a:r>
              <a:rPr lang="ru-RU" dirty="0">
                <a:solidFill>
                  <a:srgbClr val="FFFFFF">
                    <a:alpha val="55000"/>
                  </a:srgbClr>
                </a:solidFill>
              </a:rPr>
              <a:t> с помощью библиотеки </a:t>
            </a:r>
            <a:r>
              <a:rPr lang="ru-RU" dirty="0" err="1">
                <a:solidFill>
                  <a:srgbClr val="FFFFFF">
                    <a:alpha val="55000"/>
                  </a:srgbClr>
                </a:solidFill>
              </a:rPr>
              <a:t>PyGame</a:t>
            </a:r>
            <a:r>
              <a:rPr lang="ru-RU" dirty="0">
                <a:solidFill>
                  <a:srgbClr val="FFFFFF">
                    <a:alpha val="55000"/>
                  </a:srgbClr>
                </a:solidFill>
              </a:rPr>
              <a:t>. Получен опыт создания игр.</a:t>
            </a:r>
          </a:p>
        </p:txBody>
      </p:sp>
    </p:spTree>
    <p:extLst>
      <p:ext uri="{BB962C8B-B14F-4D97-AF65-F5344CB8AC3E}">
        <p14:creationId xmlns:p14="http://schemas.microsoft.com/office/powerpoint/2010/main" val="273840452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ThinLines Color Sc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AC8"/>
      </a:accent1>
      <a:accent2>
        <a:srgbClr val="794DFF"/>
      </a:accent2>
      <a:accent3>
        <a:srgbClr val="00D17D"/>
      </a:accent3>
      <a:accent4>
        <a:srgbClr val="404040"/>
      </a:accent4>
      <a:accent5>
        <a:srgbClr val="FE5D21"/>
      </a:accent5>
      <a:accent6>
        <a:srgbClr val="B3B3B3"/>
      </a:accent6>
      <a:hlink>
        <a:srgbClr val="3E8FF1"/>
      </a:hlink>
      <a:folHlink>
        <a:srgbClr val="939393"/>
      </a:folHlink>
    </a:clrScheme>
    <a:fontScheme name="Custom 3">
      <a:majorFont>
        <a:latin typeface="Sagona Book"/>
        <a:ea typeface=""/>
        <a:cs typeface=""/>
      </a:majorFont>
      <a:minorFont>
        <a:latin typeface="Univer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ThinLineVTI</vt:lpstr>
      <vt:lpstr>Платформер на PyGame</vt:lpstr>
      <vt:lpstr>Введение</vt:lpstr>
      <vt:lpstr>Структура приложения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101</cp:revision>
  <dcterms:created xsi:type="dcterms:W3CDTF">2025-02-02T13:19:52Z</dcterms:created>
  <dcterms:modified xsi:type="dcterms:W3CDTF">2025-02-02T13:55:06Z</dcterms:modified>
</cp:coreProperties>
</file>