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9" roundtripDataSignature="AMtx7mg3fDD+E4Y88iR3/0QEOl4CyeUC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D90950-BD5D-4B7F-A070-DDCEFF21082B}">
  <a:tblStyle styleId="{B3D90950-BD5D-4B7F-A070-DDCEFF21082B}" styleName="Table_0">
    <a:wholeTbl>
      <a:tcTxStyle b="off" i="off">
        <a:font>
          <a:latin typeface="Times New Roman"/>
          <a:ea typeface="Times New Roman"/>
          <a:cs typeface="Times New Roman"/>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6F6EF"/>
          </a:solidFill>
        </a:fill>
      </a:tcStyle>
    </a:wholeTbl>
    <a:band1H>
      <a:tcTxStyle/>
      <a:tcStyle>
        <a:fill>
          <a:solidFill>
            <a:srgbClr val="ECECDD"/>
          </a:solidFill>
        </a:fill>
      </a:tcStyle>
    </a:band1H>
    <a:band2H>
      <a:tcTxStyle/>
    </a:band2H>
    <a:band1V>
      <a:tcTxStyle/>
      <a:tcStyle>
        <a:fill>
          <a:solidFill>
            <a:srgbClr val="ECECDD"/>
          </a:solidFill>
        </a:fill>
      </a:tcStyle>
    </a:band1V>
    <a:band2V>
      <a:tcTxStyle/>
    </a:band2V>
    <a:lastCol>
      <a:tcTxStyle b="on" i="off">
        <a:font>
          <a:latin typeface="Times New Roman"/>
          <a:ea typeface="Times New Roman"/>
          <a:cs typeface="Times New Roman"/>
        </a:font>
        <a:schemeClr val="lt1"/>
      </a:tcTxStyle>
      <a:tcStyle>
        <a:fill>
          <a:solidFill>
            <a:schemeClr val="accent1"/>
          </a:solidFill>
        </a:fill>
      </a:tcStyle>
    </a:lastCol>
    <a:firstCol>
      <a:tcTxStyle b="on" i="off">
        <a:font>
          <a:latin typeface="Times New Roman"/>
          <a:ea typeface="Times New Roman"/>
          <a:cs typeface="Times New Roman"/>
        </a:font>
        <a:schemeClr val="lt1"/>
      </a:tcTxStyle>
      <a:tcStyle>
        <a:fill>
          <a:solidFill>
            <a:schemeClr val="accent1"/>
          </a:solidFill>
        </a:fill>
      </a:tcStyle>
    </a:firstCol>
    <a:lastRow>
      <a:tcTxStyle b="on" i="off">
        <a:font>
          <a:latin typeface="Times New Roman"/>
          <a:ea typeface="Times New Roman"/>
          <a:cs typeface="Times New Roman"/>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imes New Roman"/>
          <a:ea typeface="Times New Roman"/>
          <a:cs typeface="Times New Roman"/>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ec1c90096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1ec1c90096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0" name="Shape 120"/>
        <p:cNvGrpSpPr/>
        <p:nvPr/>
      </p:nvGrpSpPr>
      <p:grpSpPr>
        <a:xfrm>
          <a:off x="0" y="0"/>
          <a:ext cx="0" cy="0"/>
          <a:chOff x="0" y="0"/>
          <a:chExt cx="0" cy="0"/>
        </a:xfrm>
      </p:grpSpPr>
      <p:grpSp>
        <p:nvGrpSpPr>
          <p:cNvPr id="121" name="Google Shape;121;p13"/>
          <p:cNvGrpSpPr/>
          <p:nvPr/>
        </p:nvGrpSpPr>
        <p:grpSpPr>
          <a:xfrm>
            <a:off x="1" y="68264"/>
            <a:ext cx="11571817" cy="6713537"/>
            <a:chOff x="0" y="43"/>
            <a:chExt cx="5467" cy="4229"/>
          </a:xfrm>
        </p:grpSpPr>
        <p:sp>
          <p:nvSpPr>
            <p:cNvPr id="122" name="Google Shape;122;p13"/>
            <p:cNvSpPr/>
            <p:nvPr/>
          </p:nvSpPr>
          <p:spPr>
            <a:xfrm>
              <a:off x="692" y="494"/>
              <a:ext cx="4775" cy="93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23" name="Google Shape;123;p13"/>
            <p:cNvGrpSpPr/>
            <p:nvPr/>
          </p:nvGrpSpPr>
          <p:grpSpPr>
            <a:xfrm>
              <a:off x="0" y="43"/>
              <a:ext cx="624" cy="4229"/>
              <a:chOff x="0" y="43"/>
              <a:chExt cx="624" cy="4229"/>
            </a:xfrm>
          </p:grpSpPr>
          <p:cxnSp>
            <p:nvCxnSpPr>
              <p:cNvPr id="124" name="Google Shape;124;p13"/>
              <p:cNvCxnSpPr/>
              <p:nvPr/>
            </p:nvCxnSpPr>
            <p:spPr>
              <a:xfrm>
                <a:off x="0" y="4203"/>
                <a:ext cx="624" cy="0"/>
              </a:xfrm>
              <a:prstGeom prst="straightConnector1">
                <a:avLst/>
              </a:prstGeom>
              <a:noFill/>
              <a:ln cap="flat" cmpd="sng" w="9525">
                <a:solidFill>
                  <a:schemeClr val="lt2"/>
                </a:solidFill>
                <a:prstDash val="solid"/>
                <a:round/>
                <a:headEnd len="med" w="med" type="none"/>
                <a:tailEnd len="med" w="med" type="none"/>
              </a:ln>
            </p:spPr>
          </p:cxnSp>
          <p:cxnSp>
            <p:nvCxnSpPr>
              <p:cNvPr id="125" name="Google Shape;125;p13"/>
              <p:cNvCxnSpPr/>
              <p:nvPr/>
            </p:nvCxnSpPr>
            <p:spPr>
              <a:xfrm>
                <a:off x="0" y="4239"/>
                <a:ext cx="624" cy="0"/>
              </a:xfrm>
              <a:prstGeom prst="straightConnector1">
                <a:avLst/>
              </a:prstGeom>
              <a:noFill/>
              <a:ln cap="flat" cmpd="sng" w="38100">
                <a:solidFill>
                  <a:schemeClr val="lt2"/>
                </a:solidFill>
                <a:prstDash val="solid"/>
                <a:round/>
                <a:headEnd len="med" w="med" type="none"/>
                <a:tailEnd len="med" w="med" type="none"/>
              </a:ln>
            </p:spPr>
          </p:cxnSp>
          <p:cxnSp>
            <p:nvCxnSpPr>
              <p:cNvPr id="126" name="Google Shape;126;p13"/>
              <p:cNvCxnSpPr/>
              <p:nvPr/>
            </p:nvCxnSpPr>
            <p:spPr>
              <a:xfrm>
                <a:off x="0" y="4272"/>
                <a:ext cx="624" cy="0"/>
              </a:xfrm>
              <a:prstGeom prst="straightConnector1">
                <a:avLst/>
              </a:prstGeom>
              <a:noFill/>
              <a:ln cap="flat" cmpd="sng" w="19050">
                <a:solidFill>
                  <a:schemeClr val="lt2"/>
                </a:solidFill>
                <a:prstDash val="solid"/>
                <a:round/>
                <a:headEnd len="med" w="med" type="none"/>
                <a:tailEnd len="med" w="med" type="none"/>
              </a:ln>
            </p:spPr>
          </p:cxnSp>
          <p:cxnSp>
            <p:nvCxnSpPr>
              <p:cNvPr id="127" name="Google Shape;127;p13"/>
              <p:cNvCxnSpPr/>
              <p:nvPr/>
            </p:nvCxnSpPr>
            <p:spPr>
              <a:xfrm>
                <a:off x="0" y="4113"/>
                <a:ext cx="624" cy="0"/>
              </a:xfrm>
              <a:prstGeom prst="straightConnector1">
                <a:avLst/>
              </a:prstGeom>
              <a:noFill/>
              <a:ln cap="flat" cmpd="sng" w="28575">
                <a:solidFill>
                  <a:schemeClr val="lt2"/>
                </a:solidFill>
                <a:prstDash val="solid"/>
                <a:round/>
                <a:headEnd len="med" w="med" type="none"/>
                <a:tailEnd len="med" w="med" type="none"/>
              </a:ln>
            </p:spPr>
          </p:cxnSp>
          <p:cxnSp>
            <p:nvCxnSpPr>
              <p:cNvPr id="128" name="Google Shape;128;p13"/>
              <p:cNvCxnSpPr/>
              <p:nvPr/>
            </p:nvCxnSpPr>
            <p:spPr>
              <a:xfrm>
                <a:off x="0" y="4065"/>
                <a:ext cx="624" cy="0"/>
              </a:xfrm>
              <a:prstGeom prst="straightConnector1">
                <a:avLst/>
              </a:prstGeom>
              <a:noFill/>
              <a:ln cap="flat" cmpd="sng" w="12700">
                <a:solidFill>
                  <a:schemeClr val="lt2"/>
                </a:solidFill>
                <a:prstDash val="solid"/>
                <a:round/>
                <a:headEnd len="med" w="med" type="none"/>
                <a:tailEnd len="med" w="med" type="none"/>
              </a:ln>
            </p:spPr>
          </p:cxnSp>
          <p:cxnSp>
            <p:nvCxnSpPr>
              <p:cNvPr id="129" name="Google Shape;129;p13"/>
              <p:cNvCxnSpPr/>
              <p:nvPr/>
            </p:nvCxnSpPr>
            <p:spPr>
              <a:xfrm>
                <a:off x="0" y="4158"/>
                <a:ext cx="624" cy="0"/>
              </a:xfrm>
              <a:prstGeom prst="straightConnector1">
                <a:avLst/>
              </a:prstGeom>
              <a:noFill/>
              <a:ln cap="flat" cmpd="sng" w="19050">
                <a:solidFill>
                  <a:schemeClr val="lt2"/>
                </a:solidFill>
                <a:prstDash val="solid"/>
                <a:round/>
                <a:headEnd len="med" w="med" type="none"/>
                <a:tailEnd len="med" w="med" type="none"/>
              </a:ln>
            </p:spPr>
          </p:cxnSp>
          <p:cxnSp>
            <p:nvCxnSpPr>
              <p:cNvPr id="130" name="Google Shape;130;p13"/>
              <p:cNvCxnSpPr/>
              <p:nvPr/>
            </p:nvCxnSpPr>
            <p:spPr>
              <a:xfrm>
                <a:off x="0" y="3666"/>
                <a:ext cx="624" cy="0"/>
              </a:xfrm>
              <a:prstGeom prst="straightConnector1">
                <a:avLst/>
              </a:prstGeom>
              <a:noFill/>
              <a:ln cap="flat" cmpd="sng" w="9525">
                <a:solidFill>
                  <a:schemeClr val="lt2"/>
                </a:solidFill>
                <a:prstDash val="solid"/>
                <a:round/>
                <a:headEnd len="med" w="med" type="none"/>
                <a:tailEnd len="med" w="med" type="none"/>
              </a:ln>
            </p:spPr>
          </p:cxnSp>
          <p:cxnSp>
            <p:nvCxnSpPr>
              <p:cNvPr id="131" name="Google Shape;131;p13"/>
              <p:cNvCxnSpPr/>
              <p:nvPr/>
            </p:nvCxnSpPr>
            <p:spPr>
              <a:xfrm>
                <a:off x="0" y="3639"/>
                <a:ext cx="624" cy="0"/>
              </a:xfrm>
              <a:prstGeom prst="straightConnector1">
                <a:avLst/>
              </a:prstGeom>
              <a:noFill/>
              <a:ln cap="flat" cmpd="sng" w="38100">
                <a:solidFill>
                  <a:schemeClr val="lt2"/>
                </a:solidFill>
                <a:prstDash val="solid"/>
                <a:round/>
                <a:headEnd len="med" w="med" type="none"/>
                <a:tailEnd len="med" w="med" type="none"/>
              </a:ln>
            </p:spPr>
          </p:cxnSp>
          <p:cxnSp>
            <p:nvCxnSpPr>
              <p:cNvPr id="132" name="Google Shape;132;p13"/>
              <p:cNvCxnSpPr/>
              <p:nvPr/>
            </p:nvCxnSpPr>
            <p:spPr>
              <a:xfrm>
                <a:off x="0" y="4020"/>
                <a:ext cx="624" cy="0"/>
              </a:xfrm>
              <a:prstGeom prst="straightConnector1">
                <a:avLst/>
              </a:prstGeom>
              <a:noFill/>
              <a:ln cap="flat" cmpd="sng" w="19050">
                <a:solidFill>
                  <a:schemeClr val="lt2"/>
                </a:solidFill>
                <a:prstDash val="solid"/>
                <a:round/>
                <a:headEnd len="med" w="med" type="none"/>
                <a:tailEnd len="med" w="med" type="none"/>
              </a:ln>
            </p:spPr>
          </p:cxnSp>
          <p:cxnSp>
            <p:nvCxnSpPr>
              <p:cNvPr id="133" name="Google Shape;133;p13"/>
              <p:cNvCxnSpPr/>
              <p:nvPr/>
            </p:nvCxnSpPr>
            <p:spPr>
              <a:xfrm>
                <a:off x="0" y="3894"/>
                <a:ext cx="624" cy="0"/>
              </a:xfrm>
              <a:prstGeom prst="straightConnector1">
                <a:avLst/>
              </a:prstGeom>
              <a:noFill/>
              <a:ln cap="flat" cmpd="sng" w="28575">
                <a:solidFill>
                  <a:schemeClr val="lt2"/>
                </a:solidFill>
                <a:prstDash val="solid"/>
                <a:round/>
                <a:headEnd len="med" w="med" type="none"/>
                <a:tailEnd len="med" w="med" type="none"/>
              </a:ln>
            </p:spPr>
          </p:cxnSp>
          <p:cxnSp>
            <p:nvCxnSpPr>
              <p:cNvPr id="134" name="Google Shape;134;p13"/>
              <p:cNvCxnSpPr/>
              <p:nvPr/>
            </p:nvCxnSpPr>
            <p:spPr>
              <a:xfrm>
                <a:off x="0" y="3813"/>
                <a:ext cx="624" cy="0"/>
              </a:xfrm>
              <a:prstGeom prst="straightConnector1">
                <a:avLst/>
              </a:prstGeom>
              <a:noFill/>
              <a:ln cap="flat" cmpd="sng" w="12700">
                <a:solidFill>
                  <a:schemeClr val="lt2"/>
                </a:solidFill>
                <a:prstDash val="solid"/>
                <a:round/>
                <a:headEnd len="med" w="med" type="none"/>
                <a:tailEnd len="med" w="med" type="none"/>
              </a:ln>
            </p:spPr>
          </p:cxnSp>
          <p:cxnSp>
            <p:nvCxnSpPr>
              <p:cNvPr id="135" name="Google Shape;135;p13"/>
              <p:cNvCxnSpPr/>
              <p:nvPr/>
            </p:nvCxnSpPr>
            <p:spPr>
              <a:xfrm>
                <a:off x="0" y="3999"/>
                <a:ext cx="624" cy="0"/>
              </a:xfrm>
              <a:prstGeom prst="straightConnector1">
                <a:avLst/>
              </a:prstGeom>
              <a:noFill/>
              <a:ln cap="flat" cmpd="sng" w="9525">
                <a:solidFill>
                  <a:schemeClr val="lt2"/>
                </a:solidFill>
                <a:prstDash val="solid"/>
                <a:round/>
                <a:headEnd len="med" w="med" type="none"/>
                <a:tailEnd len="med" w="med" type="none"/>
              </a:ln>
            </p:spPr>
          </p:cxnSp>
          <p:cxnSp>
            <p:nvCxnSpPr>
              <p:cNvPr id="136" name="Google Shape;136;p13"/>
              <p:cNvCxnSpPr/>
              <p:nvPr/>
            </p:nvCxnSpPr>
            <p:spPr>
              <a:xfrm>
                <a:off x="0" y="3687"/>
                <a:ext cx="624" cy="0"/>
              </a:xfrm>
              <a:prstGeom prst="straightConnector1">
                <a:avLst/>
              </a:prstGeom>
              <a:noFill/>
              <a:ln cap="flat" cmpd="sng" w="12700">
                <a:solidFill>
                  <a:schemeClr val="lt2"/>
                </a:solidFill>
                <a:prstDash val="solid"/>
                <a:round/>
                <a:headEnd len="med" w="med" type="none"/>
                <a:tailEnd len="med" w="med" type="none"/>
              </a:ln>
            </p:spPr>
          </p:cxnSp>
          <p:cxnSp>
            <p:nvCxnSpPr>
              <p:cNvPr id="137" name="Google Shape;137;p13"/>
              <p:cNvCxnSpPr/>
              <p:nvPr/>
            </p:nvCxnSpPr>
            <p:spPr>
              <a:xfrm>
                <a:off x="0" y="3741"/>
                <a:ext cx="624" cy="0"/>
              </a:xfrm>
              <a:prstGeom prst="straightConnector1">
                <a:avLst/>
              </a:prstGeom>
              <a:noFill/>
              <a:ln cap="flat" cmpd="sng" w="12700">
                <a:solidFill>
                  <a:schemeClr val="lt2"/>
                </a:solidFill>
                <a:prstDash val="solid"/>
                <a:round/>
                <a:headEnd len="med" w="med" type="none"/>
                <a:tailEnd len="med" w="med" type="none"/>
              </a:ln>
            </p:spPr>
          </p:cxnSp>
          <p:cxnSp>
            <p:nvCxnSpPr>
              <p:cNvPr id="138" name="Google Shape;138;p13"/>
              <p:cNvCxnSpPr/>
              <p:nvPr/>
            </p:nvCxnSpPr>
            <p:spPr>
              <a:xfrm>
                <a:off x="0" y="3939"/>
                <a:ext cx="624" cy="0"/>
              </a:xfrm>
              <a:prstGeom prst="straightConnector1">
                <a:avLst/>
              </a:prstGeom>
              <a:noFill/>
              <a:ln cap="flat" cmpd="sng" w="19050">
                <a:solidFill>
                  <a:schemeClr val="lt2"/>
                </a:solidFill>
                <a:prstDash val="solid"/>
                <a:round/>
                <a:headEnd len="med" w="med" type="none"/>
                <a:tailEnd len="med" w="med" type="none"/>
              </a:ln>
            </p:spPr>
          </p:cxnSp>
          <p:cxnSp>
            <p:nvCxnSpPr>
              <p:cNvPr id="139" name="Google Shape;139;p13"/>
              <p:cNvCxnSpPr/>
              <p:nvPr/>
            </p:nvCxnSpPr>
            <p:spPr>
              <a:xfrm>
                <a:off x="0" y="3918"/>
                <a:ext cx="624" cy="0"/>
              </a:xfrm>
              <a:prstGeom prst="straightConnector1">
                <a:avLst/>
              </a:prstGeom>
              <a:noFill/>
              <a:ln cap="flat" cmpd="sng" w="9525">
                <a:solidFill>
                  <a:schemeClr val="lt2"/>
                </a:solidFill>
                <a:prstDash val="solid"/>
                <a:round/>
                <a:headEnd len="med" w="med" type="none"/>
                <a:tailEnd len="med" w="med" type="none"/>
              </a:ln>
            </p:spPr>
          </p:cxnSp>
          <p:cxnSp>
            <p:nvCxnSpPr>
              <p:cNvPr id="140" name="Google Shape;140;p13"/>
              <p:cNvCxnSpPr/>
              <p:nvPr/>
            </p:nvCxnSpPr>
            <p:spPr>
              <a:xfrm>
                <a:off x="0" y="3510"/>
                <a:ext cx="624" cy="0"/>
              </a:xfrm>
              <a:prstGeom prst="straightConnector1">
                <a:avLst/>
              </a:prstGeom>
              <a:noFill/>
              <a:ln cap="flat" cmpd="sng" w="9525">
                <a:solidFill>
                  <a:schemeClr val="lt2"/>
                </a:solidFill>
                <a:prstDash val="solid"/>
                <a:round/>
                <a:headEnd len="med" w="med" type="none"/>
                <a:tailEnd len="med" w="med" type="none"/>
              </a:ln>
            </p:spPr>
          </p:cxnSp>
          <p:cxnSp>
            <p:nvCxnSpPr>
              <p:cNvPr id="141" name="Google Shape;141;p13"/>
              <p:cNvCxnSpPr/>
              <p:nvPr/>
            </p:nvCxnSpPr>
            <p:spPr>
              <a:xfrm>
                <a:off x="0" y="3546"/>
                <a:ext cx="624" cy="0"/>
              </a:xfrm>
              <a:prstGeom prst="straightConnector1">
                <a:avLst/>
              </a:prstGeom>
              <a:noFill/>
              <a:ln cap="flat" cmpd="sng" w="38100">
                <a:solidFill>
                  <a:schemeClr val="lt2"/>
                </a:solidFill>
                <a:prstDash val="solid"/>
                <a:round/>
                <a:headEnd len="med" w="med" type="none"/>
                <a:tailEnd len="med" w="med" type="none"/>
              </a:ln>
            </p:spPr>
          </p:cxnSp>
          <p:cxnSp>
            <p:nvCxnSpPr>
              <p:cNvPr id="142" name="Google Shape;142;p13"/>
              <p:cNvCxnSpPr/>
              <p:nvPr/>
            </p:nvCxnSpPr>
            <p:spPr>
              <a:xfrm>
                <a:off x="0" y="3579"/>
                <a:ext cx="624" cy="0"/>
              </a:xfrm>
              <a:prstGeom prst="straightConnector1">
                <a:avLst/>
              </a:prstGeom>
              <a:noFill/>
              <a:ln cap="flat" cmpd="sng" w="19050">
                <a:solidFill>
                  <a:schemeClr val="lt2"/>
                </a:solidFill>
                <a:prstDash val="solid"/>
                <a:round/>
                <a:headEnd len="med" w="med" type="none"/>
                <a:tailEnd len="med" w="med" type="none"/>
              </a:ln>
            </p:spPr>
          </p:cxnSp>
          <p:cxnSp>
            <p:nvCxnSpPr>
              <p:cNvPr id="143" name="Google Shape;143;p13"/>
              <p:cNvCxnSpPr/>
              <p:nvPr/>
            </p:nvCxnSpPr>
            <p:spPr>
              <a:xfrm>
                <a:off x="0" y="3420"/>
                <a:ext cx="624" cy="0"/>
              </a:xfrm>
              <a:prstGeom prst="straightConnector1">
                <a:avLst/>
              </a:prstGeom>
              <a:noFill/>
              <a:ln cap="flat" cmpd="sng" w="28575">
                <a:solidFill>
                  <a:schemeClr val="lt2"/>
                </a:solidFill>
                <a:prstDash val="solid"/>
                <a:round/>
                <a:headEnd len="med" w="med" type="none"/>
                <a:tailEnd len="med" w="med" type="none"/>
              </a:ln>
            </p:spPr>
          </p:cxnSp>
          <p:cxnSp>
            <p:nvCxnSpPr>
              <p:cNvPr id="144" name="Google Shape;144;p13"/>
              <p:cNvCxnSpPr/>
              <p:nvPr/>
            </p:nvCxnSpPr>
            <p:spPr>
              <a:xfrm>
                <a:off x="0" y="3372"/>
                <a:ext cx="624" cy="0"/>
              </a:xfrm>
              <a:prstGeom prst="straightConnector1">
                <a:avLst/>
              </a:prstGeom>
              <a:noFill/>
              <a:ln cap="flat" cmpd="sng" w="12700">
                <a:solidFill>
                  <a:schemeClr val="lt2"/>
                </a:solidFill>
                <a:prstDash val="solid"/>
                <a:round/>
                <a:headEnd len="med" w="med" type="none"/>
                <a:tailEnd len="med" w="med" type="none"/>
              </a:ln>
            </p:spPr>
          </p:cxnSp>
          <p:cxnSp>
            <p:nvCxnSpPr>
              <p:cNvPr id="145" name="Google Shape;145;p13"/>
              <p:cNvCxnSpPr/>
              <p:nvPr/>
            </p:nvCxnSpPr>
            <p:spPr>
              <a:xfrm>
                <a:off x="0" y="3465"/>
                <a:ext cx="624" cy="0"/>
              </a:xfrm>
              <a:prstGeom prst="straightConnector1">
                <a:avLst/>
              </a:prstGeom>
              <a:noFill/>
              <a:ln cap="flat" cmpd="sng" w="19050">
                <a:solidFill>
                  <a:schemeClr val="lt2"/>
                </a:solidFill>
                <a:prstDash val="solid"/>
                <a:round/>
                <a:headEnd len="med" w="med" type="none"/>
                <a:tailEnd len="med" w="med" type="none"/>
              </a:ln>
            </p:spPr>
          </p:cxnSp>
          <p:cxnSp>
            <p:nvCxnSpPr>
              <p:cNvPr id="146" name="Google Shape;146;p13"/>
              <p:cNvCxnSpPr/>
              <p:nvPr/>
            </p:nvCxnSpPr>
            <p:spPr>
              <a:xfrm>
                <a:off x="0" y="2973"/>
                <a:ext cx="624" cy="0"/>
              </a:xfrm>
              <a:prstGeom prst="straightConnector1">
                <a:avLst/>
              </a:prstGeom>
              <a:noFill/>
              <a:ln cap="flat" cmpd="sng" w="9525">
                <a:solidFill>
                  <a:schemeClr val="lt2"/>
                </a:solidFill>
                <a:prstDash val="solid"/>
                <a:round/>
                <a:headEnd len="med" w="med" type="none"/>
                <a:tailEnd len="med" w="med" type="none"/>
              </a:ln>
            </p:spPr>
          </p:cxnSp>
          <p:cxnSp>
            <p:nvCxnSpPr>
              <p:cNvPr id="147" name="Google Shape;147;p13"/>
              <p:cNvCxnSpPr/>
              <p:nvPr/>
            </p:nvCxnSpPr>
            <p:spPr>
              <a:xfrm>
                <a:off x="0" y="2946"/>
                <a:ext cx="624" cy="0"/>
              </a:xfrm>
              <a:prstGeom prst="straightConnector1">
                <a:avLst/>
              </a:prstGeom>
              <a:noFill/>
              <a:ln cap="flat" cmpd="sng" w="38100">
                <a:solidFill>
                  <a:schemeClr val="lt2"/>
                </a:solidFill>
                <a:prstDash val="solid"/>
                <a:round/>
                <a:headEnd len="med" w="med" type="none"/>
                <a:tailEnd len="med" w="med" type="none"/>
              </a:ln>
            </p:spPr>
          </p:cxnSp>
          <p:cxnSp>
            <p:nvCxnSpPr>
              <p:cNvPr id="148" name="Google Shape;148;p13"/>
              <p:cNvCxnSpPr/>
              <p:nvPr/>
            </p:nvCxnSpPr>
            <p:spPr>
              <a:xfrm>
                <a:off x="0" y="3327"/>
                <a:ext cx="624" cy="0"/>
              </a:xfrm>
              <a:prstGeom prst="straightConnector1">
                <a:avLst/>
              </a:prstGeom>
              <a:noFill/>
              <a:ln cap="flat" cmpd="sng" w="19050">
                <a:solidFill>
                  <a:schemeClr val="lt2"/>
                </a:solidFill>
                <a:prstDash val="solid"/>
                <a:round/>
                <a:headEnd len="med" w="med" type="none"/>
                <a:tailEnd len="med" w="med" type="none"/>
              </a:ln>
            </p:spPr>
          </p:cxnSp>
          <p:cxnSp>
            <p:nvCxnSpPr>
              <p:cNvPr id="149" name="Google Shape;149;p13"/>
              <p:cNvCxnSpPr/>
              <p:nvPr/>
            </p:nvCxnSpPr>
            <p:spPr>
              <a:xfrm>
                <a:off x="0" y="3201"/>
                <a:ext cx="624" cy="0"/>
              </a:xfrm>
              <a:prstGeom prst="straightConnector1">
                <a:avLst/>
              </a:prstGeom>
              <a:noFill/>
              <a:ln cap="flat" cmpd="sng" w="28575">
                <a:solidFill>
                  <a:schemeClr val="lt2"/>
                </a:solidFill>
                <a:prstDash val="solid"/>
                <a:round/>
                <a:headEnd len="med" w="med" type="none"/>
                <a:tailEnd len="med" w="med" type="none"/>
              </a:ln>
            </p:spPr>
          </p:cxnSp>
          <p:cxnSp>
            <p:nvCxnSpPr>
              <p:cNvPr id="150" name="Google Shape;150;p13"/>
              <p:cNvCxnSpPr/>
              <p:nvPr/>
            </p:nvCxnSpPr>
            <p:spPr>
              <a:xfrm>
                <a:off x="0" y="3120"/>
                <a:ext cx="624" cy="0"/>
              </a:xfrm>
              <a:prstGeom prst="straightConnector1">
                <a:avLst/>
              </a:prstGeom>
              <a:noFill/>
              <a:ln cap="flat" cmpd="sng" w="12700">
                <a:solidFill>
                  <a:schemeClr val="lt2"/>
                </a:solidFill>
                <a:prstDash val="solid"/>
                <a:round/>
                <a:headEnd len="med" w="med" type="none"/>
                <a:tailEnd len="med" w="med" type="none"/>
              </a:ln>
            </p:spPr>
          </p:cxnSp>
          <p:cxnSp>
            <p:nvCxnSpPr>
              <p:cNvPr id="151" name="Google Shape;151;p13"/>
              <p:cNvCxnSpPr/>
              <p:nvPr/>
            </p:nvCxnSpPr>
            <p:spPr>
              <a:xfrm>
                <a:off x="0" y="3306"/>
                <a:ext cx="624" cy="0"/>
              </a:xfrm>
              <a:prstGeom prst="straightConnector1">
                <a:avLst/>
              </a:prstGeom>
              <a:noFill/>
              <a:ln cap="flat" cmpd="sng" w="9525">
                <a:solidFill>
                  <a:schemeClr val="lt2"/>
                </a:solidFill>
                <a:prstDash val="solid"/>
                <a:round/>
                <a:headEnd len="med" w="med" type="none"/>
                <a:tailEnd len="med" w="med" type="none"/>
              </a:ln>
            </p:spPr>
          </p:cxnSp>
          <p:cxnSp>
            <p:nvCxnSpPr>
              <p:cNvPr id="152" name="Google Shape;152;p13"/>
              <p:cNvCxnSpPr/>
              <p:nvPr/>
            </p:nvCxnSpPr>
            <p:spPr>
              <a:xfrm>
                <a:off x="0" y="2994"/>
                <a:ext cx="624" cy="0"/>
              </a:xfrm>
              <a:prstGeom prst="straightConnector1">
                <a:avLst/>
              </a:prstGeom>
              <a:noFill/>
              <a:ln cap="flat" cmpd="sng" w="12700">
                <a:solidFill>
                  <a:schemeClr val="lt2"/>
                </a:solidFill>
                <a:prstDash val="solid"/>
                <a:round/>
                <a:headEnd len="med" w="med" type="none"/>
                <a:tailEnd len="med" w="med" type="none"/>
              </a:ln>
            </p:spPr>
          </p:cxnSp>
          <p:cxnSp>
            <p:nvCxnSpPr>
              <p:cNvPr id="153" name="Google Shape;153;p13"/>
              <p:cNvCxnSpPr/>
              <p:nvPr/>
            </p:nvCxnSpPr>
            <p:spPr>
              <a:xfrm>
                <a:off x="0" y="3048"/>
                <a:ext cx="624" cy="0"/>
              </a:xfrm>
              <a:prstGeom prst="straightConnector1">
                <a:avLst/>
              </a:prstGeom>
              <a:noFill/>
              <a:ln cap="flat" cmpd="sng" w="12700">
                <a:solidFill>
                  <a:schemeClr val="lt2"/>
                </a:solidFill>
                <a:prstDash val="solid"/>
                <a:round/>
                <a:headEnd len="med" w="med" type="none"/>
                <a:tailEnd len="med" w="med" type="none"/>
              </a:ln>
            </p:spPr>
          </p:cxnSp>
          <p:cxnSp>
            <p:nvCxnSpPr>
              <p:cNvPr id="154" name="Google Shape;154;p13"/>
              <p:cNvCxnSpPr/>
              <p:nvPr/>
            </p:nvCxnSpPr>
            <p:spPr>
              <a:xfrm>
                <a:off x="0" y="3246"/>
                <a:ext cx="624" cy="0"/>
              </a:xfrm>
              <a:prstGeom prst="straightConnector1">
                <a:avLst/>
              </a:prstGeom>
              <a:noFill/>
              <a:ln cap="flat" cmpd="sng" w="19050">
                <a:solidFill>
                  <a:schemeClr val="lt2"/>
                </a:solidFill>
                <a:prstDash val="solid"/>
                <a:round/>
                <a:headEnd len="med" w="med" type="none"/>
                <a:tailEnd len="med" w="med" type="none"/>
              </a:ln>
            </p:spPr>
          </p:cxnSp>
          <p:cxnSp>
            <p:nvCxnSpPr>
              <p:cNvPr id="155" name="Google Shape;155;p13"/>
              <p:cNvCxnSpPr/>
              <p:nvPr/>
            </p:nvCxnSpPr>
            <p:spPr>
              <a:xfrm>
                <a:off x="0" y="3225"/>
                <a:ext cx="624" cy="0"/>
              </a:xfrm>
              <a:prstGeom prst="straightConnector1">
                <a:avLst/>
              </a:prstGeom>
              <a:noFill/>
              <a:ln cap="flat" cmpd="sng" w="9525">
                <a:solidFill>
                  <a:schemeClr val="lt2"/>
                </a:solidFill>
                <a:prstDash val="solid"/>
                <a:round/>
                <a:headEnd len="med" w="med" type="none"/>
                <a:tailEnd len="med" w="med" type="none"/>
              </a:ln>
            </p:spPr>
          </p:cxnSp>
          <p:cxnSp>
            <p:nvCxnSpPr>
              <p:cNvPr id="156" name="Google Shape;156;p13"/>
              <p:cNvCxnSpPr/>
              <p:nvPr/>
            </p:nvCxnSpPr>
            <p:spPr>
              <a:xfrm>
                <a:off x="0" y="2831"/>
                <a:ext cx="624" cy="0"/>
              </a:xfrm>
              <a:prstGeom prst="straightConnector1">
                <a:avLst/>
              </a:prstGeom>
              <a:noFill/>
              <a:ln cap="flat" cmpd="sng" w="28575">
                <a:solidFill>
                  <a:schemeClr val="lt2"/>
                </a:solidFill>
                <a:prstDash val="solid"/>
                <a:round/>
                <a:headEnd len="med" w="med" type="none"/>
                <a:tailEnd len="med" w="med" type="none"/>
              </a:ln>
            </p:spPr>
          </p:cxnSp>
          <p:cxnSp>
            <p:nvCxnSpPr>
              <p:cNvPr id="157" name="Google Shape;157;p13"/>
              <p:cNvCxnSpPr/>
              <p:nvPr/>
            </p:nvCxnSpPr>
            <p:spPr>
              <a:xfrm>
                <a:off x="0" y="2750"/>
                <a:ext cx="624" cy="0"/>
              </a:xfrm>
              <a:prstGeom prst="straightConnector1">
                <a:avLst/>
              </a:prstGeom>
              <a:noFill/>
              <a:ln cap="flat" cmpd="sng" w="12700">
                <a:solidFill>
                  <a:schemeClr val="lt2"/>
                </a:solidFill>
                <a:prstDash val="solid"/>
                <a:round/>
                <a:headEnd len="med" w="med" type="none"/>
                <a:tailEnd len="med" w="med" type="none"/>
              </a:ln>
            </p:spPr>
          </p:cxnSp>
          <p:cxnSp>
            <p:nvCxnSpPr>
              <p:cNvPr id="158" name="Google Shape;158;p13"/>
              <p:cNvCxnSpPr/>
              <p:nvPr/>
            </p:nvCxnSpPr>
            <p:spPr>
              <a:xfrm>
                <a:off x="0" y="2678"/>
                <a:ext cx="624" cy="0"/>
              </a:xfrm>
              <a:prstGeom prst="straightConnector1">
                <a:avLst/>
              </a:prstGeom>
              <a:noFill/>
              <a:ln cap="flat" cmpd="sng" w="12700">
                <a:solidFill>
                  <a:schemeClr val="lt2"/>
                </a:solidFill>
                <a:prstDash val="solid"/>
                <a:round/>
                <a:headEnd len="med" w="med" type="none"/>
                <a:tailEnd len="med" w="med" type="none"/>
              </a:ln>
            </p:spPr>
          </p:cxnSp>
          <p:cxnSp>
            <p:nvCxnSpPr>
              <p:cNvPr id="159" name="Google Shape;159;p13"/>
              <p:cNvCxnSpPr/>
              <p:nvPr/>
            </p:nvCxnSpPr>
            <p:spPr>
              <a:xfrm>
                <a:off x="0" y="2876"/>
                <a:ext cx="624" cy="0"/>
              </a:xfrm>
              <a:prstGeom prst="straightConnector1">
                <a:avLst/>
              </a:prstGeom>
              <a:noFill/>
              <a:ln cap="flat" cmpd="sng" w="19050">
                <a:solidFill>
                  <a:schemeClr val="lt2"/>
                </a:solidFill>
                <a:prstDash val="solid"/>
                <a:round/>
                <a:headEnd len="med" w="med" type="none"/>
                <a:tailEnd len="med" w="med" type="none"/>
              </a:ln>
            </p:spPr>
          </p:cxnSp>
          <p:cxnSp>
            <p:nvCxnSpPr>
              <p:cNvPr id="160" name="Google Shape;160;p13"/>
              <p:cNvCxnSpPr/>
              <p:nvPr/>
            </p:nvCxnSpPr>
            <p:spPr>
              <a:xfrm>
                <a:off x="0" y="2855"/>
                <a:ext cx="624" cy="0"/>
              </a:xfrm>
              <a:prstGeom prst="straightConnector1">
                <a:avLst/>
              </a:prstGeom>
              <a:noFill/>
              <a:ln cap="flat" cmpd="sng" w="9525">
                <a:solidFill>
                  <a:schemeClr val="lt2"/>
                </a:solidFill>
                <a:prstDash val="solid"/>
                <a:round/>
                <a:headEnd len="med" w="med" type="none"/>
                <a:tailEnd len="med" w="med" type="none"/>
              </a:ln>
            </p:spPr>
          </p:cxnSp>
          <p:cxnSp>
            <p:nvCxnSpPr>
              <p:cNvPr id="161" name="Google Shape;161;p13"/>
              <p:cNvCxnSpPr/>
              <p:nvPr/>
            </p:nvCxnSpPr>
            <p:spPr>
              <a:xfrm>
                <a:off x="0" y="2554"/>
                <a:ext cx="624" cy="0"/>
              </a:xfrm>
              <a:prstGeom prst="straightConnector1">
                <a:avLst/>
              </a:prstGeom>
              <a:noFill/>
              <a:ln cap="flat" cmpd="sng" w="9525">
                <a:solidFill>
                  <a:schemeClr val="lt2"/>
                </a:solidFill>
                <a:prstDash val="solid"/>
                <a:round/>
                <a:headEnd len="med" w="med" type="none"/>
                <a:tailEnd len="med" w="med" type="none"/>
              </a:ln>
            </p:spPr>
          </p:cxnSp>
          <p:cxnSp>
            <p:nvCxnSpPr>
              <p:cNvPr id="162" name="Google Shape;162;p13"/>
              <p:cNvCxnSpPr/>
              <p:nvPr/>
            </p:nvCxnSpPr>
            <p:spPr>
              <a:xfrm>
                <a:off x="0" y="2590"/>
                <a:ext cx="624" cy="0"/>
              </a:xfrm>
              <a:prstGeom prst="straightConnector1">
                <a:avLst/>
              </a:prstGeom>
              <a:noFill/>
              <a:ln cap="flat" cmpd="sng" w="38100">
                <a:solidFill>
                  <a:schemeClr val="lt2"/>
                </a:solidFill>
                <a:prstDash val="solid"/>
                <a:round/>
                <a:headEnd len="med" w="med" type="none"/>
                <a:tailEnd len="med" w="med" type="none"/>
              </a:ln>
            </p:spPr>
          </p:cxnSp>
          <p:cxnSp>
            <p:nvCxnSpPr>
              <p:cNvPr id="163" name="Google Shape;163;p13"/>
              <p:cNvCxnSpPr/>
              <p:nvPr/>
            </p:nvCxnSpPr>
            <p:spPr>
              <a:xfrm>
                <a:off x="0" y="2623"/>
                <a:ext cx="624" cy="0"/>
              </a:xfrm>
              <a:prstGeom prst="straightConnector1">
                <a:avLst/>
              </a:prstGeom>
              <a:noFill/>
              <a:ln cap="flat" cmpd="sng" w="19050">
                <a:solidFill>
                  <a:schemeClr val="lt2"/>
                </a:solidFill>
                <a:prstDash val="solid"/>
                <a:round/>
                <a:headEnd len="med" w="med" type="none"/>
                <a:tailEnd len="med" w="med" type="none"/>
              </a:ln>
            </p:spPr>
          </p:cxnSp>
          <p:cxnSp>
            <p:nvCxnSpPr>
              <p:cNvPr id="164" name="Google Shape;164;p13"/>
              <p:cNvCxnSpPr/>
              <p:nvPr/>
            </p:nvCxnSpPr>
            <p:spPr>
              <a:xfrm>
                <a:off x="0" y="2464"/>
                <a:ext cx="624" cy="0"/>
              </a:xfrm>
              <a:prstGeom prst="straightConnector1">
                <a:avLst/>
              </a:prstGeom>
              <a:noFill/>
              <a:ln cap="flat" cmpd="sng" w="28575">
                <a:solidFill>
                  <a:schemeClr val="lt2"/>
                </a:solidFill>
                <a:prstDash val="solid"/>
                <a:round/>
                <a:headEnd len="med" w="med" type="none"/>
                <a:tailEnd len="med" w="med" type="none"/>
              </a:ln>
            </p:spPr>
          </p:cxnSp>
          <p:cxnSp>
            <p:nvCxnSpPr>
              <p:cNvPr id="165" name="Google Shape;165;p13"/>
              <p:cNvCxnSpPr/>
              <p:nvPr/>
            </p:nvCxnSpPr>
            <p:spPr>
              <a:xfrm>
                <a:off x="0" y="2416"/>
                <a:ext cx="624" cy="0"/>
              </a:xfrm>
              <a:prstGeom prst="straightConnector1">
                <a:avLst/>
              </a:prstGeom>
              <a:noFill/>
              <a:ln cap="flat" cmpd="sng" w="12700">
                <a:solidFill>
                  <a:schemeClr val="lt2"/>
                </a:solidFill>
                <a:prstDash val="solid"/>
                <a:round/>
                <a:headEnd len="med" w="med" type="none"/>
                <a:tailEnd len="med" w="med" type="none"/>
              </a:ln>
            </p:spPr>
          </p:cxnSp>
          <p:cxnSp>
            <p:nvCxnSpPr>
              <p:cNvPr id="166" name="Google Shape;166;p13"/>
              <p:cNvCxnSpPr/>
              <p:nvPr/>
            </p:nvCxnSpPr>
            <p:spPr>
              <a:xfrm>
                <a:off x="0" y="2509"/>
                <a:ext cx="624" cy="0"/>
              </a:xfrm>
              <a:prstGeom prst="straightConnector1">
                <a:avLst/>
              </a:prstGeom>
              <a:noFill/>
              <a:ln cap="flat" cmpd="sng" w="19050">
                <a:solidFill>
                  <a:schemeClr val="lt2"/>
                </a:solidFill>
                <a:prstDash val="solid"/>
                <a:round/>
                <a:headEnd len="med" w="med" type="none"/>
                <a:tailEnd len="med" w="med" type="none"/>
              </a:ln>
            </p:spPr>
          </p:cxnSp>
          <p:cxnSp>
            <p:nvCxnSpPr>
              <p:cNvPr id="167" name="Google Shape;167;p13"/>
              <p:cNvCxnSpPr/>
              <p:nvPr/>
            </p:nvCxnSpPr>
            <p:spPr>
              <a:xfrm>
                <a:off x="0" y="2371"/>
                <a:ext cx="624" cy="0"/>
              </a:xfrm>
              <a:prstGeom prst="straightConnector1">
                <a:avLst/>
              </a:prstGeom>
              <a:noFill/>
              <a:ln cap="flat" cmpd="sng" w="19050">
                <a:solidFill>
                  <a:schemeClr val="lt2"/>
                </a:solidFill>
                <a:prstDash val="solid"/>
                <a:round/>
                <a:headEnd len="med" w="med" type="none"/>
                <a:tailEnd len="med" w="med" type="none"/>
              </a:ln>
            </p:spPr>
          </p:cxnSp>
          <p:cxnSp>
            <p:nvCxnSpPr>
              <p:cNvPr id="168" name="Google Shape;168;p13"/>
              <p:cNvCxnSpPr/>
              <p:nvPr/>
            </p:nvCxnSpPr>
            <p:spPr>
              <a:xfrm>
                <a:off x="0" y="2245"/>
                <a:ext cx="624" cy="0"/>
              </a:xfrm>
              <a:prstGeom prst="straightConnector1">
                <a:avLst/>
              </a:prstGeom>
              <a:noFill/>
              <a:ln cap="flat" cmpd="sng" w="28575">
                <a:solidFill>
                  <a:schemeClr val="lt2"/>
                </a:solidFill>
                <a:prstDash val="solid"/>
                <a:round/>
                <a:headEnd len="med" w="med" type="none"/>
                <a:tailEnd len="med" w="med" type="none"/>
              </a:ln>
            </p:spPr>
          </p:cxnSp>
          <p:cxnSp>
            <p:nvCxnSpPr>
              <p:cNvPr id="169" name="Google Shape;169;p13"/>
              <p:cNvCxnSpPr/>
              <p:nvPr/>
            </p:nvCxnSpPr>
            <p:spPr>
              <a:xfrm>
                <a:off x="0" y="2350"/>
                <a:ext cx="624" cy="0"/>
              </a:xfrm>
              <a:prstGeom prst="straightConnector1">
                <a:avLst/>
              </a:prstGeom>
              <a:noFill/>
              <a:ln cap="flat" cmpd="sng" w="9525">
                <a:solidFill>
                  <a:schemeClr val="lt2"/>
                </a:solidFill>
                <a:prstDash val="solid"/>
                <a:round/>
                <a:headEnd len="med" w="med" type="none"/>
                <a:tailEnd len="med" w="med" type="none"/>
              </a:ln>
            </p:spPr>
          </p:cxnSp>
          <p:cxnSp>
            <p:nvCxnSpPr>
              <p:cNvPr id="170" name="Google Shape;170;p13"/>
              <p:cNvCxnSpPr/>
              <p:nvPr/>
            </p:nvCxnSpPr>
            <p:spPr>
              <a:xfrm>
                <a:off x="0" y="2290"/>
                <a:ext cx="624" cy="0"/>
              </a:xfrm>
              <a:prstGeom prst="straightConnector1">
                <a:avLst/>
              </a:prstGeom>
              <a:noFill/>
              <a:ln cap="flat" cmpd="sng" w="19050">
                <a:solidFill>
                  <a:schemeClr val="lt2"/>
                </a:solidFill>
                <a:prstDash val="solid"/>
                <a:round/>
                <a:headEnd len="med" w="med" type="none"/>
                <a:tailEnd len="med" w="med" type="none"/>
              </a:ln>
            </p:spPr>
          </p:cxnSp>
          <p:cxnSp>
            <p:nvCxnSpPr>
              <p:cNvPr id="171" name="Google Shape;171;p13"/>
              <p:cNvCxnSpPr/>
              <p:nvPr/>
            </p:nvCxnSpPr>
            <p:spPr>
              <a:xfrm>
                <a:off x="0" y="2269"/>
                <a:ext cx="624" cy="0"/>
              </a:xfrm>
              <a:prstGeom prst="straightConnector1">
                <a:avLst/>
              </a:prstGeom>
              <a:noFill/>
              <a:ln cap="flat" cmpd="sng" w="9525">
                <a:solidFill>
                  <a:schemeClr val="lt2"/>
                </a:solidFill>
                <a:prstDash val="solid"/>
                <a:round/>
                <a:headEnd len="med" w="med" type="none"/>
                <a:tailEnd len="med" w="med" type="none"/>
              </a:ln>
            </p:spPr>
          </p:cxnSp>
          <p:cxnSp>
            <p:nvCxnSpPr>
              <p:cNvPr id="172" name="Google Shape;172;p13"/>
              <p:cNvCxnSpPr/>
              <p:nvPr/>
            </p:nvCxnSpPr>
            <p:spPr>
              <a:xfrm>
                <a:off x="0" y="2130"/>
                <a:ext cx="624" cy="0"/>
              </a:xfrm>
              <a:prstGeom prst="straightConnector1">
                <a:avLst/>
              </a:prstGeom>
              <a:noFill/>
              <a:ln cap="flat" cmpd="sng" w="9525">
                <a:solidFill>
                  <a:schemeClr val="lt2"/>
                </a:solidFill>
                <a:prstDash val="solid"/>
                <a:round/>
                <a:headEnd len="med" w="med" type="none"/>
                <a:tailEnd len="med" w="med" type="none"/>
              </a:ln>
            </p:spPr>
          </p:cxnSp>
          <p:cxnSp>
            <p:nvCxnSpPr>
              <p:cNvPr id="173" name="Google Shape;173;p13"/>
              <p:cNvCxnSpPr/>
              <p:nvPr/>
            </p:nvCxnSpPr>
            <p:spPr>
              <a:xfrm>
                <a:off x="0" y="2166"/>
                <a:ext cx="624" cy="0"/>
              </a:xfrm>
              <a:prstGeom prst="straightConnector1">
                <a:avLst/>
              </a:prstGeom>
              <a:noFill/>
              <a:ln cap="flat" cmpd="sng" w="38100">
                <a:solidFill>
                  <a:schemeClr val="lt2"/>
                </a:solidFill>
                <a:prstDash val="solid"/>
                <a:round/>
                <a:headEnd len="med" w="med" type="none"/>
                <a:tailEnd len="med" w="med" type="none"/>
              </a:ln>
            </p:spPr>
          </p:cxnSp>
          <p:cxnSp>
            <p:nvCxnSpPr>
              <p:cNvPr id="174" name="Google Shape;174;p13"/>
              <p:cNvCxnSpPr/>
              <p:nvPr/>
            </p:nvCxnSpPr>
            <p:spPr>
              <a:xfrm>
                <a:off x="0" y="2199"/>
                <a:ext cx="624" cy="0"/>
              </a:xfrm>
              <a:prstGeom prst="straightConnector1">
                <a:avLst/>
              </a:prstGeom>
              <a:noFill/>
              <a:ln cap="flat" cmpd="sng" w="19050">
                <a:solidFill>
                  <a:schemeClr val="lt2"/>
                </a:solidFill>
                <a:prstDash val="solid"/>
                <a:round/>
                <a:headEnd len="med" w="med" type="none"/>
                <a:tailEnd len="med" w="med" type="none"/>
              </a:ln>
            </p:spPr>
          </p:cxnSp>
          <p:cxnSp>
            <p:nvCxnSpPr>
              <p:cNvPr id="175" name="Google Shape;175;p13"/>
              <p:cNvCxnSpPr/>
              <p:nvPr/>
            </p:nvCxnSpPr>
            <p:spPr>
              <a:xfrm>
                <a:off x="0" y="2040"/>
                <a:ext cx="624" cy="0"/>
              </a:xfrm>
              <a:prstGeom prst="straightConnector1">
                <a:avLst/>
              </a:prstGeom>
              <a:noFill/>
              <a:ln cap="flat" cmpd="sng" w="28575">
                <a:solidFill>
                  <a:schemeClr val="lt2"/>
                </a:solidFill>
                <a:prstDash val="solid"/>
                <a:round/>
                <a:headEnd len="med" w="med" type="none"/>
                <a:tailEnd len="med" w="med" type="none"/>
              </a:ln>
            </p:spPr>
          </p:cxnSp>
          <p:cxnSp>
            <p:nvCxnSpPr>
              <p:cNvPr id="176" name="Google Shape;176;p13"/>
              <p:cNvCxnSpPr/>
              <p:nvPr/>
            </p:nvCxnSpPr>
            <p:spPr>
              <a:xfrm>
                <a:off x="0" y="1992"/>
                <a:ext cx="624" cy="0"/>
              </a:xfrm>
              <a:prstGeom prst="straightConnector1">
                <a:avLst/>
              </a:prstGeom>
              <a:noFill/>
              <a:ln cap="flat" cmpd="sng" w="12700">
                <a:solidFill>
                  <a:schemeClr val="lt2"/>
                </a:solidFill>
                <a:prstDash val="solid"/>
                <a:round/>
                <a:headEnd len="med" w="med" type="none"/>
                <a:tailEnd len="med" w="med" type="none"/>
              </a:ln>
            </p:spPr>
          </p:cxnSp>
          <p:cxnSp>
            <p:nvCxnSpPr>
              <p:cNvPr id="177" name="Google Shape;177;p13"/>
              <p:cNvCxnSpPr/>
              <p:nvPr/>
            </p:nvCxnSpPr>
            <p:spPr>
              <a:xfrm>
                <a:off x="0" y="2085"/>
                <a:ext cx="624" cy="0"/>
              </a:xfrm>
              <a:prstGeom prst="straightConnector1">
                <a:avLst/>
              </a:prstGeom>
              <a:noFill/>
              <a:ln cap="flat" cmpd="sng" w="19050">
                <a:solidFill>
                  <a:schemeClr val="lt2"/>
                </a:solidFill>
                <a:prstDash val="solid"/>
                <a:round/>
                <a:headEnd len="med" w="med" type="none"/>
                <a:tailEnd len="med" w="med" type="none"/>
              </a:ln>
            </p:spPr>
          </p:cxnSp>
          <p:cxnSp>
            <p:nvCxnSpPr>
              <p:cNvPr id="178" name="Google Shape;178;p13"/>
              <p:cNvCxnSpPr/>
              <p:nvPr/>
            </p:nvCxnSpPr>
            <p:spPr>
              <a:xfrm>
                <a:off x="0" y="1593"/>
                <a:ext cx="624" cy="0"/>
              </a:xfrm>
              <a:prstGeom prst="straightConnector1">
                <a:avLst/>
              </a:prstGeom>
              <a:noFill/>
              <a:ln cap="flat" cmpd="sng" w="9525">
                <a:solidFill>
                  <a:schemeClr val="lt2"/>
                </a:solidFill>
                <a:prstDash val="solid"/>
                <a:round/>
                <a:headEnd len="med" w="med" type="none"/>
                <a:tailEnd len="med" w="med" type="none"/>
              </a:ln>
            </p:spPr>
          </p:cxnSp>
          <p:cxnSp>
            <p:nvCxnSpPr>
              <p:cNvPr id="179" name="Google Shape;179;p13"/>
              <p:cNvCxnSpPr/>
              <p:nvPr/>
            </p:nvCxnSpPr>
            <p:spPr>
              <a:xfrm>
                <a:off x="0" y="1566"/>
                <a:ext cx="624" cy="0"/>
              </a:xfrm>
              <a:prstGeom prst="straightConnector1">
                <a:avLst/>
              </a:prstGeom>
              <a:noFill/>
              <a:ln cap="flat" cmpd="sng" w="38100">
                <a:solidFill>
                  <a:schemeClr val="lt2"/>
                </a:solidFill>
                <a:prstDash val="solid"/>
                <a:round/>
                <a:headEnd len="med" w="med" type="none"/>
                <a:tailEnd len="med" w="med" type="none"/>
              </a:ln>
            </p:spPr>
          </p:cxnSp>
          <p:cxnSp>
            <p:nvCxnSpPr>
              <p:cNvPr id="180" name="Google Shape;180;p13"/>
              <p:cNvCxnSpPr/>
              <p:nvPr/>
            </p:nvCxnSpPr>
            <p:spPr>
              <a:xfrm>
                <a:off x="0" y="1947"/>
                <a:ext cx="624" cy="0"/>
              </a:xfrm>
              <a:prstGeom prst="straightConnector1">
                <a:avLst/>
              </a:prstGeom>
              <a:noFill/>
              <a:ln cap="flat" cmpd="sng" w="19050">
                <a:solidFill>
                  <a:schemeClr val="lt2"/>
                </a:solidFill>
                <a:prstDash val="solid"/>
                <a:round/>
                <a:headEnd len="med" w="med" type="none"/>
                <a:tailEnd len="med" w="med" type="none"/>
              </a:ln>
            </p:spPr>
          </p:cxnSp>
          <p:cxnSp>
            <p:nvCxnSpPr>
              <p:cNvPr id="181" name="Google Shape;181;p13"/>
              <p:cNvCxnSpPr/>
              <p:nvPr/>
            </p:nvCxnSpPr>
            <p:spPr>
              <a:xfrm>
                <a:off x="0" y="1821"/>
                <a:ext cx="624" cy="0"/>
              </a:xfrm>
              <a:prstGeom prst="straightConnector1">
                <a:avLst/>
              </a:prstGeom>
              <a:noFill/>
              <a:ln cap="flat" cmpd="sng" w="28575">
                <a:solidFill>
                  <a:schemeClr val="lt2"/>
                </a:solidFill>
                <a:prstDash val="solid"/>
                <a:round/>
                <a:headEnd len="med" w="med" type="none"/>
                <a:tailEnd len="med" w="med" type="none"/>
              </a:ln>
            </p:spPr>
          </p:cxnSp>
          <p:cxnSp>
            <p:nvCxnSpPr>
              <p:cNvPr id="182" name="Google Shape;182;p13"/>
              <p:cNvCxnSpPr/>
              <p:nvPr/>
            </p:nvCxnSpPr>
            <p:spPr>
              <a:xfrm>
                <a:off x="0" y="1740"/>
                <a:ext cx="624" cy="0"/>
              </a:xfrm>
              <a:prstGeom prst="straightConnector1">
                <a:avLst/>
              </a:prstGeom>
              <a:noFill/>
              <a:ln cap="flat" cmpd="sng" w="12700">
                <a:solidFill>
                  <a:schemeClr val="lt2"/>
                </a:solidFill>
                <a:prstDash val="solid"/>
                <a:round/>
                <a:headEnd len="med" w="med" type="none"/>
                <a:tailEnd len="med" w="med" type="none"/>
              </a:ln>
            </p:spPr>
          </p:cxnSp>
          <p:cxnSp>
            <p:nvCxnSpPr>
              <p:cNvPr id="183" name="Google Shape;183;p13"/>
              <p:cNvCxnSpPr/>
              <p:nvPr/>
            </p:nvCxnSpPr>
            <p:spPr>
              <a:xfrm>
                <a:off x="0" y="1926"/>
                <a:ext cx="624" cy="0"/>
              </a:xfrm>
              <a:prstGeom prst="straightConnector1">
                <a:avLst/>
              </a:prstGeom>
              <a:noFill/>
              <a:ln cap="flat" cmpd="sng" w="9525">
                <a:solidFill>
                  <a:schemeClr val="lt2"/>
                </a:solidFill>
                <a:prstDash val="solid"/>
                <a:round/>
                <a:headEnd len="med" w="med" type="none"/>
                <a:tailEnd len="med" w="med" type="none"/>
              </a:ln>
            </p:spPr>
          </p:cxnSp>
          <p:cxnSp>
            <p:nvCxnSpPr>
              <p:cNvPr id="184" name="Google Shape;184;p13"/>
              <p:cNvCxnSpPr/>
              <p:nvPr/>
            </p:nvCxnSpPr>
            <p:spPr>
              <a:xfrm>
                <a:off x="0" y="1614"/>
                <a:ext cx="624" cy="0"/>
              </a:xfrm>
              <a:prstGeom prst="straightConnector1">
                <a:avLst/>
              </a:prstGeom>
              <a:noFill/>
              <a:ln cap="flat" cmpd="sng" w="12700">
                <a:solidFill>
                  <a:schemeClr val="lt2"/>
                </a:solidFill>
                <a:prstDash val="solid"/>
                <a:round/>
                <a:headEnd len="med" w="med" type="none"/>
                <a:tailEnd len="med" w="med" type="none"/>
              </a:ln>
            </p:spPr>
          </p:cxnSp>
          <p:cxnSp>
            <p:nvCxnSpPr>
              <p:cNvPr id="185" name="Google Shape;185;p13"/>
              <p:cNvCxnSpPr/>
              <p:nvPr/>
            </p:nvCxnSpPr>
            <p:spPr>
              <a:xfrm>
                <a:off x="0" y="1668"/>
                <a:ext cx="624" cy="0"/>
              </a:xfrm>
              <a:prstGeom prst="straightConnector1">
                <a:avLst/>
              </a:prstGeom>
              <a:noFill/>
              <a:ln cap="flat" cmpd="sng" w="12700">
                <a:solidFill>
                  <a:schemeClr val="lt2"/>
                </a:solidFill>
                <a:prstDash val="solid"/>
                <a:round/>
                <a:headEnd len="med" w="med" type="none"/>
                <a:tailEnd len="med" w="med" type="none"/>
              </a:ln>
            </p:spPr>
          </p:cxnSp>
          <p:cxnSp>
            <p:nvCxnSpPr>
              <p:cNvPr id="186" name="Google Shape;186;p13"/>
              <p:cNvCxnSpPr/>
              <p:nvPr/>
            </p:nvCxnSpPr>
            <p:spPr>
              <a:xfrm>
                <a:off x="0" y="1866"/>
                <a:ext cx="624" cy="0"/>
              </a:xfrm>
              <a:prstGeom prst="straightConnector1">
                <a:avLst/>
              </a:prstGeom>
              <a:noFill/>
              <a:ln cap="flat" cmpd="sng" w="19050">
                <a:solidFill>
                  <a:schemeClr val="lt2"/>
                </a:solidFill>
                <a:prstDash val="solid"/>
                <a:round/>
                <a:headEnd len="med" w="med" type="none"/>
                <a:tailEnd len="med" w="med" type="none"/>
              </a:ln>
            </p:spPr>
          </p:cxnSp>
          <p:cxnSp>
            <p:nvCxnSpPr>
              <p:cNvPr id="187" name="Google Shape;187;p13"/>
              <p:cNvCxnSpPr/>
              <p:nvPr/>
            </p:nvCxnSpPr>
            <p:spPr>
              <a:xfrm>
                <a:off x="0" y="1845"/>
                <a:ext cx="624" cy="0"/>
              </a:xfrm>
              <a:prstGeom prst="straightConnector1">
                <a:avLst/>
              </a:prstGeom>
              <a:noFill/>
              <a:ln cap="flat" cmpd="sng" w="9525">
                <a:solidFill>
                  <a:schemeClr val="lt2"/>
                </a:solidFill>
                <a:prstDash val="solid"/>
                <a:round/>
                <a:headEnd len="med" w="med" type="none"/>
                <a:tailEnd len="med" w="med" type="none"/>
              </a:ln>
            </p:spPr>
          </p:cxnSp>
          <p:cxnSp>
            <p:nvCxnSpPr>
              <p:cNvPr id="188" name="Google Shape;188;p13"/>
              <p:cNvCxnSpPr/>
              <p:nvPr/>
            </p:nvCxnSpPr>
            <p:spPr>
              <a:xfrm>
                <a:off x="0" y="1437"/>
                <a:ext cx="624" cy="0"/>
              </a:xfrm>
              <a:prstGeom prst="straightConnector1">
                <a:avLst/>
              </a:prstGeom>
              <a:noFill/>
              <a:ln cap="flat" cmpd="sng" w="9525">
                <a:solidFill>
                  <a:schemeClr val="lt2"/>
                </a:solidFill>
                <a:prstDash val="solid"/>
                <a:round/>
                <a:headEnd len="med" w="med" type="none"/>
                <a:tailEnd len="med" w="med" type="none"/>
              </a:ln>
            </p:spPr>
          </p:cxnSp>
          <p:cxnSp>
            <p:nvCxnSpPr>
              <p:cNvPr id="189" name="Google Shape;189;p13"/>
              <p:cNvCxnSpPr/>
              <p:nvPr/>
            </p:nvCxnSpPr>
            <p:spPr>
              <a:xfrm>
                <a:off x="0" y="1473"/>
                <a:ext cx="624" cy="0"/>
              </a:xfrm>
              <a:prstGeom prst="straightConnector1">
                <a:avLst/>
              </a:prstGeom>
              <a:noFill/>
              <a:ln cap="flat" cmpd="sng" w="38100">
                <a:solidFill>
                  <a:schemeClr val="lt2"/>
                </a:solidFill>
                <a:prstDash val="solid"/>
                <a:round/>
                <a:headEnd len="med" w="med" type="none"/>
                <a:tailEnd len="med" w="med" type="none"/>
              </a:ln>
            </p:spPr>
          </p:cxnSp>
          <p:cxnSp>
            <p:nvCxnSpPr>
              <p:cNvPr id="190" name="Google Shape;190;p13"/>
              <p:cNvCxnSpPr/>
              <p:nvPr/>
            </p:nvCxnSpPr>
            <p:spPr>
              <a:xfrm>
                <a:off x="0" y="1506"/>
                <a:ext cx="624" cy="0"/>
              </a:xfrm>
              <a:prstGeom prst="straightConnector1">
                <a:avLst/>
              </a:prstGeom>
              <a:noFill/>
              <a:ln cap="flat" cmpd="sng" w="19050">
                <a:solidFill>
                  <a:schemeClr val="lt2"/>
                </a:solidFill>
                <a:prstDash val="solid"/>
                <a:round/>
                <a:headEnd len="med" w="med" type="none"/>
                <a:tailEnd len="med" w="med" type="none"/>
              </a:ln>
            </p:spPr>
          </p:cxnSp>
          <p:cxnSp>
            <p:nvCxnSpPr>
              <p:cNvPr id="191" name="Google Shape;191;p13"/>
              <p:cNvCxnSpPr/>
              <p:nvPr/>
            </p:nvCxnSpPr>
            <p:spPr>
              <a:xfrm>
                <a:off x="0" y="1347"/>
                <a:ext cx="624" cy="0"/>
              </a:xfrm>
              <a:prstGeom prst="straightConnector1">
                <a:avLst/>
              </a:prstGeom>
              <a:noFill/>
              <a:ln cap="flat" cmpd="sng" w="28575">
                <a:solidFill>
                  <a:schemeClr val="lt2"/>
                </a:solidFill>
                <a:prstDash val="solid"/>
                <a:round/>
                <a:headEnd len="med" w="med" type="none"/>
                <a:tailEnd len="med" w="med" type="none"/>
              </a:ln>
            </p:spPr>
          </p:cxnSp>
          <p:cxnSp>
            <p:nvCxnSpPr>
              <p:cNvPr id="192" name="Google Shape;192;p13"/>
              <p:cNvCxnSpPr/>
              <p:nvPr/>
            </p:nvCxnSpPr>
            <p:spPr>
              <a:xfrm>
                <a:off x="0" y="1392"/>
                <a:ext cx="624" cy="0"/>
              </a:xfrm>
              <a:prstGeom prst="straightConnector1">
                <a:avLst/>
              </a:prstGeom>
              <a:noFill/>
              <a:ln cap="flat" cmpd="sng" w="19050">
                <a:solidFill>
                  <a:schemeClr val="lt2"/>
                </a:solidFill>
                <a:prstDash val="solid"/>
                <a:round/>
                <a:headEnd len="med" w="med" type="none"/>
                <a:tailEnd len="med" w="med" type="none"/>
              </a:ln>
            </p:spPr>
          </p:cxnSp>
          <p:cxnSp>
            <p:nvCxnSpPr>
              <p:cNvPr id="193" name="Google Shape;193;p13"/>
              <p:cNvCxnSpPr/>
              <p:nvPr/>
            </p:nvCxnSpPr>
            <p:spPr>
              <a:xfrm>
                <a:off x="0" y="1016"/>
                <a:ext cx="624" cy="0"/>
              </a:xfrm>
              <a:prstGeom prst="straightConnector1">
                <a:avLst/>
              </a:prstGeom>
              <a:noFill/>
              <a:ln cap="flat" cmpd="sng" w="9525">
                <a:solidFill>
                  <a:schemeClr val="lt2"/>
                </a:solidFill>
                <a:prstDash val="solid"/>
                <a:round/>
                <a:headEnd len="med" w="med" type="none"/>
                <a:tailEnd len="med" w="med" type="none"/>
              </a:ln>
            </p:spPr>
          </p:cxnSp>
          <p:cxnSp>
            <p:nvCxnSpPr>
              <p:cNvPr id="194" name="Google Shape;194;p13"/>
              <p:cNvCxnSpPr/>
              <p:nvPr/>
            </p:nvCxnSpPr>
            <p:spPr>
              <a:xfrm>
                <a:off x="0" y="989"/>
                <a:ext cx="624" cy="0"/>
              </a:xfrm>
              <a:prstGeom prst="straightConnector1">
                <a:avLst/>
              </a:prstGeom>
              <a:noFill/>
              <a:ln cap="flat" cmpd="sng" w="38100">
                <a:solidFill>
                  <a:schemeClr val="lt2"/>
                </a:solidFill>
                <a:prstDash val="solid"/>
                <a:round/>
                <a:headEnd len="med" w="med" type="none"/>
                <a:tailEnd len="med" w="med" type="none"/>
              </a:ln>
            </p:spPr>
          </p:cxnSp>
          <p:cxnSp>
            <p:nvCxnSpPr>
              <p:cNvPr id="195" name="Google Shape;195;p13"/>
              <p:cNvCxnSpPr/>
              <p:nvPr/>
            </p:nvCxnSpPr>
            <p:spPr>
              <a:xfrm>
                <a:off x="0" y="1244"/>
                <a:ext cx="624" cy="0"/>
              </a:xfrm>
              <a:prstGeom prst="straightConnector1">
                <a:avLst/>
              </a:prstGeom>
              <a:noFill/>
              <a:ln cap="flat" cmpd="sng" w="28575">
                <a:solidFill>
                  <a:schemeClr val="lt2"/>
                </a:solidFill>
                <a:prstDash val="solid"/>
                <a:round/>
                <a:headEnd len="med" w="med" type="none"/>
                <a:tailEnd len="med" w="med" type="none"/>
              </a:ln>
            </p:spPr>
          </p:cxnSp>
          <p:cxnSp>
            <p:nvCxnSpPr>
              <p:cNvPr id="196" name="Google Shape;196;p13"/>
              <p:cNvCxnSpPr/>
              <p:nvPr/>
            </p:nvCxnSpPr>
            <p:spPr>
              <a:xfrm>
                <a:off x="0" y="1163"/>
                <a:ext cx="624" cy="0"/>
              </a:xfrm>
              <a:prstGeom prst="straightConnector1">
                <a:avLst/>
              </a:prstGeom>
              <a:noFill/>
              <a:ln cap="flat" cmpd="sng" w="12700">
                <a:solidFill>
                  <a:schemeClr val="lt2"/>
                </a:solidFill>
                <a:prstDash val="solid"/>
                <a:round/>
                <a:headEnd len="med" w="med" type="none"/>
                <a:tailEnd len="med" w="med" type="none"/>
              </a:ln>
            </p:spPr>
          </p:cxnSp>
          <p:cxnSp>
            <p:nvCxnSpPr>
              <p:cNvPr id="197" name="Google Shape;197;p13"/>
              <p:cNvCxnSpPr/>
              <p:nvPr/>
            </p:nvCxnSpPr>
            <p:spPr>
              <a:xfrm>
                <a:off x="0" y="1037"/>
                <a:ext cx="624" cy="0"/>
              </a:xfrm>
              <a:prstGeom prst="straightConnector1">
                <a:avLst/>
              </a:prstGeom>
              <a:noFill/>
              <a:ln cap="flat" cmpd="sng" w="12700">
                <a:solidFill>
                  <a:schemeClr val="lt2"/>
                </a:solidFill>
                <a:prstDash val="solid"/>
                <a:round/>
                <a:headEnd len="med" w="med" type="none"/>
                <a:tailEnd len="med" w="med" type="none"/>
              </a:ln>
            </p:spPr>
          </p:cxnSp>
          <p:cxnSp>
            <p:nvCxnSpPr>
              <p:cNvPr id="198" name="Google Shape;198;p13"/>
              <p:cNvCxnSpPr/>
              <p:nvPr/>
            </p:nvCxnSpPr>
            <p:spPr>
              <a:xfrm>
                <a:off x="0" y="1091"/>
                <a:ext cx="624" cy="0"/>
              </a:xfrm>
              <a:prstGeom prst="straightConnector1">
                <a:avLst/>
              </a:prstGeom>
              <a:noFill/>
              <a:ln cap="flat" cmpd="sng" w="12700">
                <a:solidFill>
                  <a:schemeClr val="lt2"/>
                </a:solidFill>
                <a:prstDash val="solid"/>
                <a:round/>
                <a:headEnd len="med" w="med" type="none"/>
                <a:tailEnd len="med" w="med" type="none"/>
              </a:ln>
            </p:spPr>
          </p:cxnSp>
          <p:cxnSp>
            <p:nvCxnSpPr>
              <p:cNvPr id="199" name="Google Shape;199;p13"/>
              <p:cNvCxnSpPr/>
              <p:nvPr/>
            </p:nvCxnSpPr>
            <p:spPr>
              <a:xfrm>
                <a:off x="0" y="1289"/>
                <a:ext cx="624" cy="0"/>
              </a:xfrm>
              <a:prstGeom prst="straightConnector1">
                <a:avLst/>
              </a:prstGeom>
              <a:noFill/>
              <a:ln cap="flat" cmpd="sng" w="19050">
                <a:solidFill>
                  <a:schemeClr val="lt2"/>
                </a:solidFill>
                <a:prstDash val="solid"/>
                <a:round/>
                <a:headEnd len="med" w="med" type="none"/>
                <a:tailEnd len="med" w="med" type="none"/>
              </a:ln>
            </p:spPr>
          </p:cxnSp>
          <p:cxnSp>
            <p:nvCxnSpPr>
              <p:cNvPr id="200" name="Google Shape;200;p13"/>
              <p:cNvCxnSpPr/>
              <p:nvPr/>
            </p:nvCxnSpPr>
            <p:spPr>
              <a:xfrm>
                <a:off x="0" y="1268"/>
                <a:ext cx="624" cy="0"/>
              </a:xfrm>
              <a:prstGeom prst="straightConnector1">
                <a:avLst/>
              </a:prstGeom>
              <a:noFill/>
              <a:ln cap="flat" cmpd="sng" w="9525">
                <a:solidFill>
                  <a:schemeClr val="lt2"/>
                </a:solidFill>
                <a:prstDash val="solid"/>
                <a:round/>
                <a:headEnd len="med" w="med" type="none"/>
                <a:tailEnd len="med" w="med" type="none"/>
              </a:ln>
            </p:spPr>
          </p:cxnSp>
          <p:cxnSp>
            <p:nvCxnSpPr>
              <p:cNvPr id="201" name="Google Shape;201;p13"/>
              <p:cNvCxnSpPr/>
              <p:nvPr/>
            </p:nvCxnSpPr>
            <p:spPr>
              <a:xfrm>
                <a:off x="0" y="860"/>
                <a:ext cx="624" cy="0"/>
              </a:xfrm>
              <a:prstGeom prst="straightConnector1">
                <a:avLst/>
              </a:prstGeom>
              <a:noFill/>
              <a:ln cap="flat" cmpd="sng" w="9525">
                <a:solidFill>
                  <a:schemeClr val="lt2"/>
                </a:solidFill>
                <a:prstDash val="solid"/>
                <a:round/>
                <a:headEnd len="med" w="med" type="none"/>
                <a:tailEnd len="med" w="med" type="none"/>
              </a:ln>
            </p:spPr>
          </p:cxnSp>
          <p:cxnSp>
            <p:nvCxnSpPr>
              <p:cNvPr id="202" name="Google Shape;202;p13"/>
              <p:cNvCxnSpPr/>
              <p:nvPr/>
            </p:nvCxnSpPr>
            <p:spPr>
              <a:xfrm>
                <a:off x="0" y="896"/>
                <a:ext cx="624" cy="0"/>
              </a:xfrm>
              <a:prstGeom prst="straightConnector1">
                <a:avLst/>
              </a:prstGeom>
              <a:noFill/>
              <a:ln cap="flat" cmpd="sng" w="38100">
                <a:solidFill>
                  <a:schemeClr val="lt2"/>
                </a:solidFill>
                <a:prstDash val="solid"/>
                <a:round/>
                <a:headEnd len="med" w="med" type="none"/>
                <a:tailEnd len="med" w="med" type="none"/>
              </a:ln>
            </p:spPr>
          </p:cxnSp>
          <p:cxnSp>
            <p:nvCxnSpPr>
              <p:cNvPr id="203" name="Google Shape;203;p13"/>
              <p:cNvCxnSpPr/>
              <p:nvPr/>
            </p:nvCxnSpPr>
            <p:spPr>
              <a:xfrm>
                <a:off x="0" y="929"/>
                <a:ext cx="624" cy="0"/>
              </a:xfrm>
              <a:prstGeom prst="straightConnector1">
                <a:avLst/>
              </a:prstGeom>
              <a:noFill/>
              <a:ln cap="flat" cmpd="sng" w="19050">
                <a:solidFill>
                  <a:schemeClr val="lt2"/>
                </a:solidFill>
                <a:prstDash val="solid"/>
                <a:round/>
                <a:headEnd len="med" w="med" type="none"/>
                <a:tailEnd len="med" w="med" type="none"/>
              </a:ln>
            </p:spPr>
          </p:cxnSp>
          <p:cxnSp>
            <p:nvCxnSpPr>
              <p:cNvPr id="204" name="Google Shape;204;p13"/>
              <p:cNvCxnSpPr/>
              <p:nvPr/>
            </p:nvCxnSpPr>
            <p:spPr>
              <a:xfrm>
                <a:off x="0" y="770"/>
                <a:ext cx="624" cy="0"/>
              </a:xfrm>
              <a:prstGeom prst="straightConnector1">
                <a:avLst/>
              </a:prstGeom>
              <a:noFill/>
              <a:ln cap="flat" cmpd="sng" w="28575">
                <a:solidFill>
                  <a:schemeClr val="lt2"/>
                </a:solidFill>
                <a:prstDash val="solid"/>
                <a:round/>
                <a:headEnd len="med" w="med" type="none"/>
                <a:tailEnd len="med" w="med" type="none"/>
              </a:ln>
            </p:spPr>
          </p:cxnSp>
          <p:cxnSp>
            <p:nvCxnSpPr>
              <p:cNvPr id="205" name="Google Shape;205;p13"/>
              <p:cNvCxnSpPr/>
              <p:nvPr/>
            </p:nvCxnSpPr>
            <p:spPr>
              <a:xfrm>
                <a:off x="0" y="815"/>
                <a:ext cx="624" cy="0"/>
              </a:xfrm>
              <a:prstGeom prst="straightConnector1">
                <a:avLst/>
              </a:prstGeom>
              <a:noFill/>
              <a:ln cap="flat" cmpd="sng" w="19050">
                <a:solidFill>
                  <a:schemeClr val="lt2"/>
                </a:solidFill>
                <a:prstDash val="solid"/>
                <a:round/>
                <a:headEnd len="med" w="med" type="none"/>
                <a:tailEnd len="med" w="med" type="none"/>
              </a:ln>
            </p:spPr>
          </p:cxnSp>
          <p:cxnSp>
            <p:nvCxnSpPr>
              <p:cNvPr id="206" name="Google Shape;206;p13"/>
              <p:cNvCxnSpPr/>
              <p:nvPr/>
            </p:nvCxnSpPr>
            <p:spPr>
              <a:xfrm>
                <a:off x="0" y="718"/>
                <a:ext cx="624" cy="0"/>
              </a:xfrm>
              <a:prstGeom prst="straightConnector1">
                <a:avLst/>
              </a:prstGeom>
              <a:noFill/>
              <a:ln cap="flat" cmpd="sng" w="12700">
                <a:solidFill>
                  <a:schemeClr val="lt2"/>
                </a:solidFill>
                <a:prstDash val="solid"/>
                <a:round/>
                <a:headEnd len="med" w="med" type="none"/>
                <a:tailEnd len="med" w="med" type="none"/>
              </a:ln>
            </p:spPr>
          </p:cxnSp>
          <p:cxnSp>
            <p:nvCxnSpPr>
              <p:cNvPr id="207" name="Google Shape;207;p13"/>
              <p:cNvCxnSpPr/>
              <p:nvPr/>
            </p:nvCxnSpPr>
            <p:spPr>
              <a:xfrm>
                <a:off x="0" y="646"/>
                <a:ext cx="624" cy="0"/>
              </a:xfrm>
              <a:prstGeom prst="straightConnector1">
                <a:avLst/>
              </a:prstGeom>
              <a:noFill/>
              <a:ln cap="flat" cmpd="sng" w="12700">
                <a:solidFill>
                  <a:schemeClr val="lt2"/>
                </a:solidFill>
                <a:prstDash val="solid"/>
                <a:round/>
                <a:headEnd len="med" w="med" type="none"/>
                <a:tailEnd len="med" w="med" type="none"/>
              </a:ln>
            </p:spPr>
          </p:cxnSp>
          <p:cxnSp>
            <p:nvCxnSpPr>
              <p:cNvPr id="208" name="Google Shape;208;p13"/>
              <p:cNvCxnSpPr/>
              <p:nvPr/>
            </p:nvCxnSpPr>
            <p:spPr>
              <a:xfrm>
                <a:off x="0" y="522"/>
                <a:ext cx="624" cy="0"/>
              </a:xfrm>
              <a:prstGeom prst="straightConnector1">
                <a:avLst/>
              </a:prstGeom>
              <a:noFill/>
              <a:ln cap="flat" cmpd="sng" w="9525">
                <a:solidFill>
                  <a:schemeClr val="lt2"/>
                </a:solidFill>
                <a:prstDash val="solid"/>
                <a:round/>
                <a:headEnd len="med" w="med" type="none"/>
                <a:tailEnd len="med" w="med" type="none"/>
              </a:ln>
            </p:spPr>
          </p:cxnSp>
          <p:cxnSp>
            <p:nvCxnSpPr>
              <p:cNvPr id="209" name="Google Shape;209;p13"/>
              <p:cNvCxnSpPr/>
              <p:nvPr/>
            </p:nvCxnSpPr>
            <p:spPr>
              <a:xfrm>
                <a:off x="0" y="558"/>
                <a:ext cx="624" cy="0"/>
              </a:xfrm>
              <a:prstGeom prst="straightConnector1">
                <a:avLst/>
              </a:prstGeom>
              <a:noFill/>
              <a:ln cap="flat" cmpd="sng" w="38100">
                <a:solidFill>
                  <a:schemeClr val="lt2"/>
                </a:solidFill>
                <a:prstDash val="solid"/>
                <a:round/>
                <a:headEnd len="med" w="med" type="none"/>
                <a:tailEnd len="med" w="med" type="none"/>
              </a:ln>
            </p:spPr>
          </p:cxnSp>
          <p:cxnSp>
            <p:nvCxnSpPr>
              <p:cNvPr id="210" name="Google Shape;210;p13"/>
              <p:cNvCxnSpPr/>
              <p:nvPr/>
            </p:nvCxnSpPr>
            <p:spPr>
              <a:xfrm>
                <a:off x="0" y="591"/>
                <a:ext cx="624" cy="0"/>
              </a:xfrm>
              <a:prstGeom prst="straightConnector1">
                <a:avLst/>
              </a:prstGeom>
              <a:noFill/>
              <a:ln cap="flat" cmpd="sng" w="19050">
                <a:solidFill>
                  <a:schemeClr val="lt2"/>
                </a:solidFill>
                <a:prstDash val="solid"/>
                <a:round/>
                <a:headEnd len="med" w="med" type="none"/>
                <a:tailEnd len="med" w="med" type="none"/>
              </a:ln>
            </p:spPr>
          </p:cxnSp>
          <p:cxnSp>
            <p:nvCxnSpPr>
              <p:cNvPr id="211" name="Google Shape;211;p13"/>
              <p:cNvCxnSpPr/>
              <p:nvPr/>
            </p:nvCxnSpPr>
            <p:spPr>
              <a:xfrm>
                <a:off x="0" y="432"/>
                <a:ext cx="624" cy="0"/>
              </a:xfrm>
              <a:prstGeom prst="straightConnector1">
                <a:avLst/>
              </a:prstGeom>
              <a:noFill/>
              <a:ln cap="flat" cmpd="sng" w="28575">
                <a:solidFill>
                  <a:schemeClr val="lt2"/>
                </a:solidFill>
                <a:prstDash val="solid"/>
                <a:round/>
                <a:headEnd len="med" w="med" type="none"/>
                <a:tailEnd len="med" w="med" type="none"/>
              </a:ln>
            </p:spPr>
          </p:cxnSp>
          <p:cxnSp>
            <p:nvCxnSpPr>
              <p:cNvPr id="212" name="Google Shape;212;p13"/>
              <p:cNvCxnSpPr/>
              <p:nvPr/>
            </p:nvCxnSpPr>
            <p:spPr>
              <a:xfrm>
                <a:off x="0" y="384"/>
                <a:ext cx="624" cy="0"/>
              </a:xfrm>
              <a:prstGeom prst="straightConnector1">
                <a:avLst/>
              </a:prstGeom>
              <a:noFill/>
              <a:ln cap="flat" cmpd="sng" w="12700">
                <a:solidFill>
                  <a:schemeClr val="lt2"/>
                </a:solidFill>
                <a:prstDash val="solid"/>
                <a:round/>
                <a:headEnd len="med" w="med" type="none"/>
                <a:tailEnd len="med" w="med" type="none"/>
              </a:ln>
            </p:spPr>
          </p:cxnSp>
          <p:cxnSp>
            <p:nvCxnSpPr>
              <p:cNvPr id="213" name="Google Shape;213;p13"/>
              <p:cNvCxnSpPr/>
              <p:nvPr/>
            </p:nvCxnSpPr>
            <p:spPr>
              <a:xfrm>
                <a:off x="0" y="477"/>
                <a:ext cx="624" cy="0"/>
              </a:xfrm>
              <a:prstGeom prst="straightConnector1">
                <a:avLst/>
              </a:prstGeom>
              <a:noFill/>
              <a:ln cap="flat" cmpd="sng" w="19050">
                <a:solidFill>
                  <a:schemeClr val="lt2"/>
                </a:solidFill>
                <a:prstDash val="solid"/>
                <a:round/>
                <a:headEnd len="med" w="med" type="none"/>
                <a:tailEnd len="med" w="med" type="none"/>
              </a:ln>
            </p:spPr>
          </p:cxnSp>
          <p:cxnSp>
            <p:nvCxnSpPr>
              <p:cNvPr id="214" name="Google Shape;214;p13"/>
              <p:cNvCxnSpPr/>
              <p:nvPr/>
            </p:nvCxnSpPr>
            <p:spPr>
              <a:xfrm>
                <a:off x="0" y="339"/>
                <a:ext cx="624" cy="0"/>
              </a:xfrm>
              <a:prstGeom prst="straightConnector1">
                <a:avLst/>
              </a:prstGeom>
              <a:noFill/>
              <a:ln cap="flat" cmpd="sng" w="19050">
                <a:solidFill>
                  <a:schemeClr val="lt2"/>
                </a:solidFill>
                <a:prstDash val="solid"/>
                <a:round/>
                <a:headEnd len="med" w="med" type="none"/>
                <a:tailEnd len="med" w="med" type="none"/>
              </a:ln>
            </p:spPr>
          </p:cxnSp>
          <p:cxnSp>
            <p:nvCxnSpPr>
              <p:cNvPr id="215" name="Google Shape;215;p13"/>
              <p:cNvCxnSpPr/>
              <p:nvPr/>
            </p:nvCxnSpPr>
            <p:spPr>
              <a:xfrm>
                <a:off x="0" y="318"/>
                <a:ext cx="624" cy="0"/>
              </a:xfrm>
              <a:prstGeom prst="straightConnector1">
                <a:avLst/>
              </a:prstGeom>
              <a:noFill/>
              <a:ln cap="flat" cmpd="sng" w="9525">
                <a:solidFill>
                  <a:schemeClr val="lt2"/>
                </a:solidFill>
                <a:prstDash val="solid"/>
                <a:round/>
                <a:headEnd len="med" w="med" type="none"/>
                <a:tailEnd len="med" w="med" type="none"/>
              </a:ln>
            </p:spPr>
          </p:cxnSp>
          <p:cxnSp>
            <p:nvCxnSpPr>
              <p:cNvPr id="216" name="Google Shape;216;p13"/>
              <p:cNvCxnSpPr/>
              <p:nvPr/>
            </p:nvCxnSpPr>
            <p:spPr>
              <a:xfrm>
                <a:off x="0" y="258"/>
                <a:ext cx="624" cy="0"/>
              </a:xfrm>
              <a:prstGeom prst="straightConnector1">
                <a:avLst/>
              </a:prstGeom>
              <a:noFill/>
              <a:ln cap="flat" cmpd="sng" w="19050">
                <a:solidFill>
                  <a:schemeClr val="lt2"/>
                </a:solidFill>
                <a:prstDash val="solid"/>
                <a:round/>
                <a:headEnd len="med" w="med" type="none"/>
                <a:tailEnd len="med" w="med" type="none"/>
              </a:ln>
            </p:spPr>
          </p:cxnSp>
          <p:cxnSp>
            <p:nvCxnSpPr>
              <p:cNvPr id="217" name="Google Shape;217;p13"/>
              <p:cNvCxnSpPr/>
              <p:nvPr/>
            </p:nvCxnSpPr>
            <p:spPr>
              <a:xfrm>
                <a:off x="0" y="70"/>
                <a:ext cx="624" cy="0"/>
              </a:xfrm>
              <a:prstGeom prst="straightConnector1">
                <a:avLst/>
              </a:prstGeom>
              <a:noFill/>
              <a:ln cap="flat" cmpd="sng" w="9525">
                <a:solidFill>
                  <a:schemeClr val="lt2"/>
                </a:solidFill>
                <a:prstDash val="solid"/>
                <a:round/>
                <a:headEnd len="med" w="med" type="none"/>
                <a:tailEnd len="med" w="med" type="none"/>
              </a:ln>
            </p:spPr>
          </p:cxnSp>
          <p:cxnSp>
            <p:nvCxnSpPr>
              <p:cNvPr id="218" name="Google Shape;218;p13"/>
              <p:cNvCxnSpPr/>
              <p:nvPr/>
            </p:nvCxnSpPr>
            <p:spPr>
              <a:xfrm>
                <a:off x="0" y="43"/>
                <a:ext cx="624" cy="0"/>
              </a:xfrm>
              <a:prstGeom prst="straightConnector1">
                <a:avLst/>
              </a:prstGeom>
              <a:noFill/>
              <a:ln cap="flat" cmpd="sng" w="38100">
                <a:solidFill>
                  <a:schemeClr val="lt2"/>
                </a:solidFill>
                <a:prstDash val="solid"/>
                <a:round/>
                <a:headEnd len="med" w="med" type="none"/>
                <a:tailEnd len="med" w="med" type="none"/>
              </a:ln>
            </p:spPr>
          </p:cxnSp>
          <p:cxnSp>
            <p:nvCxnSpPr>
              <p:cNvPr id="219" name="Google Shape;219;p13"/>
              <p:cNvCxnSpPr/>
              <p:nvPr/>
            </p:nvCxnSpPr>
            <p:spPr>
              <a:xfrm>
                <a:off x="0" y="91"/>
                <a:ext cx="624" cy="0"/>
              </a:xfrm>
              <a:prstGeom prst="straightConnector1">
                <a:avLst/>
              </a:prstGeom>
              <a:noFill/>
              <a:ln cap="flat" cmpd="sng" w="12700">
                <a:solidFill>
                  <a:schemeClr val="lt2"/>
                </a:solidFill>
                <a:prstDash val="solid"/>
                <a:round/>
                <a:headEnd len="med" w="med" type="none"/>
                <a:tailEnd len="med" w="med" type="none"/>
              </a:ln>
            </p:spPr>
          </p:cxnSp>
          <p:cxnSp>
            <p:nvCxnSpPr>
              <p:cNvPr id="220" name="Google Shape;220;p13"/>
              <p:cNvCxnSpPr/>
              <p:nvPr/>
            </p:nvCxnSpPr>
            <p:spPr>
              <a:xfrm>
                <a:off x="0" y="145"/>
                <a:ext cx="624" cy="0"/>
              </a:xfrm>
              <a:prstGeom prst="straightConnector1">
                <a:avLst/>
              </a:prstGeom>
              <a:noFill/>
              <a:ln cap="flat" cmpd="sng" w="12700">
                <a:solidFill>
                  <a:schemeClr val="lt2"/>
                </a:solidFill>
                <a:prstDash val="solid"/>
                <a:round/>
                <a:headEnd len="med" w="med" type="none"/>
                <a:tailEnd len="med" w="med" type="none"/>
              </a:ln>
            </p:spPr>
          </p:cxnSp>
          <p:cxnSp>
            <p:nvCxnSpPr>
              <p:cNvPr id="221" name="Google Shape;221;p13"/>
              <p:cNvCxnSpPr/>
              <p:nvPr/>
            </p:nvCxnSpPr>
            <p:spPr>
              <a:xfrm>
                <a:off x="0" y="202"/>
                <a:ext cx="624" cy="0"/>
              </a:xfrm>
              <a:prstGeom prst="straightConnector1">
                <a:avLst/>
              </a:prstGeom>
              <a:noFill/>
              <a:ln cap="flat" cmpd="sng" w="38100">
                <a:solidFill>
                  <a:schemeClr val="lt2"/>
                </a:solidFill>
                <a:prstDash val="solid"/>
                <a:round/>
                <a:headEnd len="med" w="med" type="none"/>
                <a:tailEnd len="med" w="med" type="none"/>
              </a:ln>
            </p:spPr>
          </p:cxnSp>
        </p:grpSp>
      </p:grpSp>
      <p:sp>
        <p:nvSpPr>
          <p:cNvPr id="222" name="Google Shape;222;p13"/>
          <p:cNvSpPr/>
          <p:nvPr/>
        </p:nvSpPr>
        <p:spPr>
          <a:xfrm>
            <a:off x="3759201" y="3352800"/>
            <a:ext cx="7550151" cy="77788"/>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3" name="Google Shape;223;p13"/>
          <p:cNvSpPr/>
          <p:nvPr/>
        </p:nvSpPr>
        <p:spPr>
          <a:xfrm>
            <a:off x="1464734" y="862014"/>
            <a:ext cx="7550151" cy="77787"/>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4" name="Google Shape;224;p13"/>
          <p:cNvSpPr txBox="1"/>
          <p:nvPr>
            <p:ph type="ctrTitle"/>
          </p:nvPr>
        </p:nvSpPr>
        <p:spPr>
          <a:xfrm>
            <a:off x="1524001" y="1046164"/>
            <a:ext cx="9876367" cy="2154237"/>
          </a:xfrm>
          <a:prstGeom prst="rect">
            <a:avLst/>
          </a:prstGeom>
          <a:solidFill>
            <a:schemeClr val="accent1"/>
          </a:solidFill>
          <a:ln>
            <a:noFill/>
          </a:ln>
        </p:spPr>
        <p:txBody>
          <a:bodyPr anchorCtr="0" anchor="ctr" bIns="45700" lIns="91425" spcFirstLastPara="1" rIns="91425" wrap="square" tIns="45700">
            <a:noAutofit/>
          </a:bodyPr>
          <a:lstStyle>
            <a:lvl1pPr lvl="0" algn="ctr">
              <a:lnSpc>
                <a:spcPct val="85000"/>
              </a:lnSpc>
              <a:spcBef>
                <a:spcPts val="0"/>
              </a:spcBef>
              <a:spcAft>
                <a:spcPts val="0"/>
              </a:spcAft>
              <a:buSzPts val="1400"/>
              <a:buNone/>
              <a:defRPr sz="40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25" name="Google Shape;225;p13"/>
          <p:cNvSpPr txBox="1"/>
          <p:nvPr>
            <p:ph idx="1" type="subTitle"/>
          </p:nvPr>
        </p:nvSpPr>
        <p:spPr>
          <a:xfrm>
            <a:off x="2089152" y="4191001"/>
            <a:ext cx="8883649" cy="1497013"/>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3200"/>
              <a:buFont typeface="Noto Sans Symbols"/>
              <a:buNone/>
              <a:defRPr/>
            </a:lvl1pPr>
            <a:lvl2pPr lvl="1" algn="l">
              <a:spcBef>
                <a:spcPts val="360"/>
              </a:spcBef>
              <a:spcAft>
                <a:spcPts val="0"/>
              </a:spcAft>
              <a:buSzPts val="990"/>
              <a:buChar char="■"/>
              <a:defRPr/>
            </a:lvl2pPr>
            <a:lvl3pPr lvl="2" algn="l">
              <a:spcBef>
                <a:spcPts val="360"/>
              </a:spcBef>
              <a:spcAft>
                <a:spcPts val="0"/>
              </a:spcAft>
              <a:buSzPts val="1170"/>
              <a:buChar char="●"/>
              <a:defRPr/>
            </a:lvl3pPr>
            <a:lvl4pPr lvl="3" algn="l">
              <a:spcBef>
                <a:spcPts val="360"/>
              </a:spcBef>
              <a:spcAft>
                <a:spcPts val="0"/>
              </a:spcAft>
              <a:buSzPts val="1530"/>
              <a:buChar char="⬥"/>
              <a:defRPr/>
            </a:lvl4pPr>
            <a:lvl5pPr lvl="4" algn="l">
              <a:spcBef>
                <a:spcPts val="360"/>
              </a:spcBef>
              <a:spcAft>
                <a:spcPts val="0"/>
              </a:spcAft>
              <a:buSzPts val="144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26" name="Google Shape;226;p13"/>
          <p:cNvSpPr txBox="1"/>
          <p:nvPr>
            <p:ph idx="10" type="dt"/>
          </p:nvPr>
        </p:nvSpPr>
        <p:spPr>
          <a:xfrm>
            <a:off x="1849967" y="6357938"/>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13"/>
          <p:cNvSpPr txBox="1"/>
          <p:nvPr>
            <p:ph idx="11" type="ftr"/>
          </p:nvPr>
        </p:nvSpPr>
        <p:spPr>
          <a:xfrm>
            <a:off x="4963584" y="6357938"/>
            <a:ext cx="3028949"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3"/>
          <p:cNvSpPr txBox="1"/>
          <p:nvPr>
            <p:ph idx="12" type="sldNum"/>
          </p:nvPr>
        </p:nvSpPr>
        <p:spPr>
          <a:xfrm>
            <a:off x="8619067" y="6361113"/>
            <a:ext cx="2542117"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400" u="none" cap="none" strike="noStrike">
                <a:solidFill>
                  <a:schemeClr val="folHlink"/>
                </a:solidFill>
                <a:latin typeface="Times New Roman"/>
                <a:ea typeface="Times New Roman"/>
                <a:cs typeface="Times New Roman"/>
                <a:sym typeface="Times New Roman"/>
              </a:defRPr>
            </a:lvl1pPr>
            <a:lvl2pPr indent="0" lvl="1" marL="0" algn="r">
              <a:spcBef>
                <a:spcPts val="0"/>
              </a:spcBef>
              <a:buNone/>
              <a:defRPr b="0" i="0" sz="1400" u="none" cap="none" strike="noStrike">
                <a:solidFill>
                  <a:schemeClr val="folHlink"/>
                </a:solidFill>
                <a:latin typeface="Times New Roman"/>
                <a:ea typeface="Times New Roman"/>
                <a:cs typeface="Times New Roman"/>
                <a:sym typeface="Times New Roman"/>
              </a:defRPr>
            </a:lvl2pPr>
            <a:lvl3pPr indent="0" lvl="2" marL="0" algn="r">
              <a:spcBef>
                <a:spcPts val="0"/>
              </a:spcBef>
              <a:buNone/>
              <a:defRPr b="0" i="0" sz="1400" u="none" cap="none" strike="noStrike">
                <a:solidFill>
                  <a:schemeClr val="folHlink"/>
                </a:solidFill>
                <a:latin typeface="Times New Roman"/>
                <a:ea typeface="Times New Roman"/>
                <a:cs typeface="Times New Roman"/>
                <a:sym typeface="Times New Roman"/>
              </a:defRPr>
            </a:lvl3pPr>
            <a:lvl4pPr indent="0" lvl="3" marL="0" algn="r">
              <a:spcBef>
                <a:spcPts val="0"/>
              </a:spcBef>
              <a:buNone/>
              <a:defRPr b="0" i="0" sz="1400" u="none" cap="none" strike="noStrike">
                <a:solidFill>
                  <a:schemeClr val="folHlink"/>
                </a:solidFill>
                <a:latin typeface="Times New Roman"/>
                <a:ea typeface="Times New Roman"/>
                <a:cs typeface="Times New Roman"/>
                <a:sym typeface="Times New Roman"/>
              </a:defRPr>
            </a:lvl4pPr>
            <a:lvl5pPr indent="0" lvl="4" marL="0" algn="r">
              <a:spcBef>
                <a:spcPts val="0"/>
              </a:spcBef>
              <a:buNone/>
              <a:defRPr b="0" i="0" sz="1400" u="none" cap="none" strike="noStrike">
                <a:solidFill>
                  <a:schemeClr val="folHlink"/>
                </a:solidFill>
                <a:latin typeface="Times New Roman"/>
                <a:ea typeface="Times New Roman"/>
                <a:cs typeface="Times New Roman"/>
                <a:sym typeface="Times New Roman"/>
              </a:defRPr>
            </a:lvl5pPr>
            <a:lvl6pPr indent="0" lvl="5" marL="0" algn="r">
              <a:spcBef>
                <a:spcPts val="0"/>
              </a:spcBef>
              <a:buNone/>
              <a:defRPr b="0" i="0" sz="1400" u="none" cap="none" strike="noStrike">
                <a:solidFill>
                  <a:schemeClr val="folHlink"/>
                </a:solidFill>
                <a:latin typeface="Times New Roman"/>
                <a:ea typeface="Times New Roman"/>
                <a:cs typeface="Times New Roman"/>
                <a:sym typeface="Times New Roman"/>
              </a:defRPr>
            </a:lvl6pPr>
            <a:lvl7pPr indent="0" lvl="6" marL="0" algn="r">
              <a:spcBef>
                <a:spcPts val="0"/>
              </a:spcBef>
              <a:buNone/>
              <a:defRPr b="0" i="0" sz="1400" u="none" cap="none" strike="noStrike">
                <a:solidFill>
                  <a:schemeClr val="folHlink"/>
                </a:solidFill>
                <a:latin typeface="Times New Roman"/>
                <a:ea typeface="Times New Roman"/>
                <a:cs typeface="Times New Roman"/>
                <a:sym typeface="Times New Roman"/>
              </a:defRPr>
            </a:lvl7pPr>
            <a:lvl8pPr indent="0" lvl="7" marL="0" algn="r">
              <a:spcBef>
                <a:spcPts val="0"/>
              </a:spcBef>
              <a:buNone/>
              <a:defRPr b="0" i="0" sz="1400" u="none" cap="none" strike="noStrike">
                <a:solidFill>
                  <a:schemeClr val="folHlink"/>
                </a:solidFill>
                <a:latin typeface="Times New Roman"/>
                <a:ea typeface="Times New Roman"/>
                <a:cs typeface="Times New Roman"/>
                <a:sym typeface="Times New Roman"/>
              </a:defRPr>
            </a:lvl8pPr>
            <a:lvl9pPr indent="0" lvl="8" marL="0" algn="r">
              <a:spcBef>
                <a:spcPts val="0"/>
              </a:spcBef>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0" name="Shape 280"/>
        <p:cNvGrpSpPr/>
        <p:nvPr/>
      </p:nvGrpSpPr>
      <p:grpSpPr>
        <a:xfrm>
          <a:off x="0" y="0"/>
          <a:ext cx="0" cy="0"/>
          <a:chOff x="0" y="0"/>
          <a:chExt cx="0" cy="0"/>
        </a:xfrm>
      </p:grpSpPr>
      <p:sp>
        <p:nvSpPr>
          <p:cNvPr id="281" name="Google Shape;281;p22"/>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82" name="Google Shape;282;p22"/>
          <p:cNvSpPr txBox="1"/>
          <p:nvPr>
            <p:ph idx="1" type="body"/>
          </p:nvPr>
        </p:nvSpPr>
        <p:spPr>
          <a:xfrm rot="5400000">
            <a:off x="4444207" y="-1150144"/>
            <a:ext cx="3881437" cy="10610851"/>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291465" lvl="1" marL="914400" algn="l">
              <a:spcBef>
                <a:spcPts val="360"/>
              </a:spcBef>
              <a:spcAft>
                <a:spcPts val="0"/>
              </a:spcAft>
              <a:buSzPts val="990"/>
              <a:buChar char="■"/>
              <a:defRPr/>
            </a:lvl2pPr>
            <a:lvl3pPr indent="-302894" lvl="2" marL="1371600" algn="l">
              <a:spcBef>
                <a:spcPts val="360"/>
              </a:spcBef>
              <a:spcAft>
                <a:spcPts val="0"/>
              </a:spcAft>
              <a:buSzPts val="1170"/>
              <a:buChar char="●"/>
              <a:defRPr/>
            </a:lvl3pPr>
            <a:lvl4pPr indent="-325755" lvl="3" marL="1828800" algn="l">
              <a:spcBef>
                <a:spcPts val="360"/>
              </a:spcBef>
              <a:spcAft>
                <a:spcPts val="0"/>
              </a:spcAft>
              <a:buSzPts val="153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3" name="Google Shape;283;p22"/>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22"/>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22"/>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400">
                <a:solidFill>
                  <a:schemeClr val="folHlink"/>
                </a:solidFill>
                <a:latin typeface="Times New Roman"/>
                <a:ea typeface="Times New Roman"/>
                <a:cs typeface="Times New Roman"/>
                <a:sym typeface="Times New Roman"/>
              </a:defRPr>
            </a:lvl1pPr>
            <a:lvl2pPr indent="0" lvl="1" marL="0" algn="r">
              <a:spcBef>
                <a:spcPts val="0"/>
              </a:spcBef>
              <a:buNone/>
              <a:defRPr sz="1400">
                <a:solidFill>
                  <a:schemeClr val="folHlink"/>
                </a:solidFill>
                <a:latin typeface="Times New Roman"/>
                <a:ea typeface="Times New Roman"/>
                <a:cs typeface="Times New Roman"/>
                <a:sym typeface="Times New Roman"/>
              </a:defRPr>
            </a:lvl2pPr>
            <a:lvl3pPr indent="0" lvl="2" marL="0" algn="r">
              <a:spcBef>
                <a:spcPts val="0"/>
              </a:spcBef>
              <a:buNone/>
              <a:defRPr sz="1400">
                <a:solidFill>
                  <a:schemeClr val="folHlink"/>
                </a:solidFill>
                <a:latin typeface="Times New Roman"/>
                <a:ea typeface="Times New Roman"/>
                <a:cs typeface="Times New Roman"/>
                <a:sym typeface="Times New Roman"/>
              </a:defRPr>
            </a:lvl3pPr>
            <a:lvl4pPr indent="0" lvl="3" marL="0" algn="r">
              <a:spcBef>
                <a:spcPts val="0"/>
              </a:spcBef>
              <a:buNone/>
              <a:defRPr sz="1400">
                <a:solidFill>
                  <a:schemeClr val="folHlink"/>
                </a:solidFill>
                <a:latin typeface="Times New Roman"/>
                <a:ea typeface="Times New Roman"/>
                <a:cs typeface="Times New Roman"/>
                <a:sym typeface="Times New Roman"/>
              </a:defRPr>
            </a:lvl4pPr>
            <a:lvl5pPr indent="0" lvl="4" marL="0" algn="r">
              <a:spcBef>
                <a:spcPts val="0"/>
              </a:spcBef>
              <a:buNone/>
              <a:defRPr sz="1400">
                <a:solidFill>
                  <a:schemeClr val="folHlink"/>
                </a:solidFill>
                <a:latin typeface="Times New Roman"/>
                <a:ea typeface="Times New Roman"/>
                <a:cs typeface="Times New Roman"/>
                <a:sym typeface="Times New Roman"/>
              </a:defRPr>
            </a:lvl5pPr>
            <a:lvl6pPr indent="0" lvl="5" marL="0" algn="r">
              <a:spcBef>
                <a:spcPts val="0"/>
              </a:spcBef>
              <a:buNone/>
              <a:defRPr sz="1400">
                <a:solidFill>
                  <a:schemeClr val="folHlink"/>
                </a:solidFill>
                <a:latin typeface="Times New Roman"/>
                <a:ea typeface="Times New Roman"/>
                <a:cs typeface="Times New Roman"/>
                <a:sym typeface="Times New Roman"/>
              </a:defRPr>
            </a:lvl6pPr>
            <a:lvl7pPr indent="0" lvl="6" marL="0" algn="r">
              <a:spcBef>
                <a:spcPts val="0"/>
              </a:spcBef>
              <a:buNone/>
              <a:defRPr sz="1400">
                <a:solidFill>
                  <a:schemeClr val="folHlink"/>
                </a:solidFill>
                <a:latin typeface="Times New Roman"/>
                <a:ea typeface="Times New Roman"/>
                <a:cs typeface="Times New Roman"/>
                <a:sym typeface="Times New Roman"/>
              </a:defRPr>
            </a:lvl7pPr>
            <a:lvl8pPr indent="0" lvl="7" marL="0" algn="r">
              <a:spcBef>
                <a:spcPts val="0"/>
              </a:spcBef>
              <a:buNone/>
              <a:defRPr sz="1400">
                <a:solidFill>
                  <a:schemeClr val="folHlink"/>
                </a:solidFill>
                <a:latin typeface="Times New Roman"/>
                <a:ea typeface="Times New Roman"/>
                <a:cs typeface="Times New Roman"/>
                <a:sym typeface="Times New Roman"/>
              </a:defRPr>
            </a:lvl8pPr>
            <a:lvl9pPr indent="0" lvl="8" marL="0" algn="r">
              <a:spcBef>
                <a:spcPts val="0"/>
              </a:spcBef>
              <a:buNone/>
              <a:defRPr sz="1400">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6" name="Shape 286"/>
        <p:cNvGrpSpPr/>
        <p:nvPr/>
      </p:nvGrpSpPr>
      <p:grpSpPr>
        <a:xfrm>
          <a:off x="0" y="0"/>
          <a:ext cx="0" cy="0"/>
          <a:chOff x="0" y="0"/>
          <a:chExt cx="0" cy="0"/>
        </a:xfrm>
      </p:grpSpPr>
      <p:sp>
        <p:nvSpPr>
          <p:cNvPr id="287" name="Google Shape;287;p23"/>
          <p:cNvSpPr txBox="1"/>
          <p:nvPr>
            <p:ph type="title"/>
          </p:nvPr>
        </p:nvSpPr>
        <p:spPr>
          <a:xfrm rot="5400000">
            <a:off x="7621059" y="2026708"/>
            <a:ext cx="5486400" cy="2652184"/>
          </a:xfrm>
          <a:prstGeom prst="rect">
            <a:avLst/>
          </a:prstGeom>
          <a:noFill/>
          <a:ln>
            <a:noFill/>
          </a:ln>
        </p:spPr>
        <p:txBody>
          <a:bodyPr anchorCtr="0" anchor="ctr" bIns="45700" lIns="91425" spcFirstLastPara="1" rIns="91425" wrap="square" tIns="4570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88" name="Google Shape;288;p23"/>
          <p:cNvSpPr txBox="1"/>
          <p:nvPr>
            <p:ph idx="1" type="body"/>
          </p:nvPr>
        </p:nvSpPr>
        <p:spPr>
          <a:xfrm rot="5400000">
            <a:off x="2214034" y="-524933"/>
            <a:ext cx="5486400" cy="77554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291465" lvl="1" marL="914400" algn="l">
              <a:spcBef>
                <a:spcPts val="360"/>
              </a:spcBef>
              <a:spcAft>
                <a:spcPts val="0"/>
              </a:spcAft>
              <a:buSzPts val="990"/>
              <a:buChar char="■"/>
              <a:defRPr/>
            </a:lvl2pPr>
            <a:lvl3pPr indent="-302894" lvl="2" marL="1371600" algn="l">
              <a:spcBef>
                <a:spcPts val="360"/>
              </a:spcBef>
              <a:spcAft>
                <a:spcPts val="0"/>
              </a:spcAft>
              <a:buSzPts val="1170"/>
              <a:buChar char="●"/>
              <a:defRPr/>
            </a:lvl3pPr>
            <a:lvl4pPr indent="-325755" lvl="3" marL="1828800" algn="l">
              <a:spcBef>
                <a:spcPts val="360"/>
              </a:spcBef>
              <a:spcAft>
                <a:spcPts val="0"/>
              </a:spcAft>
              <a:buSzPts val="153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9" name="Google Shape;289;p23"/>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23"/>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23"/>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400">
                <a:solidFill>
                  <a:schemeClr val="folHlink"/>
                </a:solidFill>
                <a:latin typeface="Times New Roman"/>
                <a:ea typeface="Times New Roman"/>
                <a:cs typeface="Times New Roman"/>
                <a:sym typeface="Times New Roman"/>
              </a:defRPr>
            </a:lvl1pPr>
            <a:lvl2pPr indent="0" lvl="1" marL="0" algn="r">
              <a:spcBef>
                <a:spcPts val="0"/>
              </a:spcBef>
              <a:buNone/>
              <a:defRPr sz="1400">
                <a:solidFill>
                  <a:schemeClr val="folHlink"/>
                </a:solidFill>
                <a:latin typeface="Times New Roman"/>
                <a:ea typeface="Times New Roman"/>
                <a:cs typeface="Times New Roman"/>
                <a:sym typeface="Times New Roman"/>
              </a:defRPr>
            </a:lvl2pPr>
            <a:lvl3pPr indent="0" lvl="2" marL="0" algn="r">
              <a:spcBef>
                <a:spcPts val="0"/>
              </a:spcBef>
              <a:buNone/>
              <a:defRPr sz="1400">
                <a:solidFill>
                  <a:schemeClr val="folHlink"/>
                </a:solidFill>
                <a:latin typeface="Times New Roman"/>
                <a:ea typeface="Times New Roman"/>
                <a:cs typeface="Times New Roman"/>
                <a:sym typeface="Times New Roman"/>
              </a:defRPr>
            </a:lvl3pPr>
            <a:lvl4pPr indent="0" lvl="3" marL="0" algn="r">
              <a:spcBef>
                <a:spcPts val="0"/>
              </a:spcBef>
              <a:buNone/>
              <a:defRPr sz="1400">
                <a:solidFill>
                  <a:schemeClr val="folHlink"/>
                </a:solidFill>
                <a:latin typeface="Times New Roman"/>
                <a:ea typeface="Times New Roman"/>
                <a:cs typeface="Times New Roman"/>
                <a:sym typeface="Times New Roman"/>
              </a:defRPr>
            </a:lvl4pPr>
            <a:lvl5pPr indent="0" lvl="4" marL="0" algn="r">
              <a:spcBef>
                <a:spcPts val="0"/>
              </a:spcBef>
              <a:buNone/>
              <a:defRPr sz="1400">
                <a:solidFill>
                  <a:schemeClr val="folHlink"/>
                </a:solidFill>
                <a:latin typeface="Times New Roman"/>
                <a:ea typeface="Times New Roman"/>
                <a:cs typeface="Times New Roman"/>
                <a:sym typeface="Times New Roman"/>
              </a:defRPr>
            </a:lvl5pPr>
            <a:lvl6pPr indent="0" lvl="5" marL="0" algn="r">
              <a:spcBef>
                <a:spcPts val="0"/>
              </a:spcBef>
              <a:buNone/>
              <a:defRPr sz="1400">
                <a:solidFill>
                  <a:schemeClr val="folHlink"/>
                </a:solidFill>
                <a:latin typeface="Times New Roman"/>
                <a:ea typeface="Times New Roman"/>
                <a:cs typeface="Times New Roman"/>
                <a:sym typeface="Times New Roman"/>
              </a:defRPr>
            </a:lvl6pPr>
            <a:lvl7pPr indent="0" lvl="6" marL="0" algn="r">
              <a:spcBef>
                <a:spcPts val="0"/>
              </a:spcBef>
              <a:buNone/>
              <a:defRPr sz="1400">
                <a:solidFill>
                  <a:schemeClr val="folHlink"/>
                </a:solidFill>
                <a:latin typeface="Times New Roman"/>
                <a:ea typeface="Times New Roman"/>
                <a:cs typeface="Times New Roman"/>
                <a:sym typeface="Times New Roman"/>
              </a:defRPr>
            </a:lvl7pPr>
            <a:lvl8pPr indent="0" lvl="7" marL="0" algn="r">
              <a:spcBef>
                <a:spcPts val="0"/>
              </a:spcBef>
              <a:buNone/>
              <a:defRPr sz="1400">
                <a:solidFill>
                  <a:schemeClr val="folHlink"/>
                </a:solidFill>
                <a:latin typeface="Times New Roman"/>
                <a:ea typeface="Times New Roman"/>
                <a:cs typeface="Times New Roman"/>
                <a:sym typeface="Times New Roman"/>
              </a:defRPr>
            </a:lvl8pPr>
            <a:lvl9pPr indent="0" lvl="8" marL="0" algn="r">
              <a:spcBef>
                <a:spcPts val="0"/>
              </a:spcBef>
              <a:buNone/>
              <a:defRPr sz="1400">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9" name="Shape 229"/>
        <p:cNvGrpSpPr/>
        <p:nvPr/>
      </p:nvGrpSpPr>
      <p:grpSpPr>
        <a:xfrm>
          <a:off x="0" y="0"/>
          <a:ext cx="0" cy="0"/>
          <a:chOff x="0" y="0"/>
          <a:chExt cx="0" cy="0"/>
        </a:xfrm>
      </p:grpSpPr>
      <p:sp>
        <p:nvSpPr>
          <p:cNvPr id="230" name="Google Shape;230;p14"/>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31" name="Google Shape;231;p14"/>
          <p:cNvSpPr txBox="1"/>
          <p:nvPr>
            <p:ph idx="1" type="body"/>
          </p:nvPr>
        </p:nvSpPr>
        <p:spPr>
          <a:xfrm>
            <a:off x="1079500" y="2214563"/>
            <a:ext cx="10610851" cy="388143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291465" lvl="1" marL="914400" algn="l">
              <a:spcBef>
                <a:spcPts val="360"/>
              </a:spcBef>
              <a:spcAft>
                <a:spcPts val="0"/>
              </a:spcAft>
              <a:buSzPts val="990"/>
              <a:buChar char="■"/>
              <a:defRPr/>
            </a:lvl2pPr>
            <a:lvl3pPr indent="-302894" lvl="2" marL="1371600" algn="l">
              <a:spcBef>
                <a:spcPts val="360"/>
              </a:spcBef>
              <a:spcAft>
                <a:spcPts val="0"/>
              </a:spcAft>
              <a:buSzPts val="1170"/>
              <a:buChar char="●"/>
              <a:defRPr/>
            </a:lvl3pPr>
            <a:lvl4pPr indent="-325755" lvl="3" marL="1828800" algn="l">
              <a:spcBef>
                <a:spcPts val="360"/>
              </a:spcBef>
              <a:spcAft>
                <a:spcPts val="0"/>
              </a:spcAft>
              <a:buSzPts val="153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14"/>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14"/>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14"/>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400">
                <a:solidFill>
                  <a:schemeClr val="folHlink"/>
                </a:solidFill>
                <a:latin typeface="Times New Roman"/>
                <a:ea typeface="Times New Roman"/>
                <a:cs typeface="Times New Roman"/>
                <a:sym typeface="Times New Roman"/>
              </a:defRPr>
            </a:lvl1pPr>
            <a:lvl2pPr indent="0" lvl="1" marL="0" algn="r">
              <a:spcBef>
                <a:spcPts val="0"/>
              </a:spcBef>
              <a:buNone/>
              <a:defRPr sz="1400">
                <a:solidFill>
                  <a:schemeClr val="folHlink"/>
                </a:solidFill>
                <a:latin typeface="Times New Roman"/>
                <a:ea typeface="Times New Roman"/>
                <a:cs typeface="Times New Roman"/>
                <a:sym typeface="Times New Roman"/>
              </a:defRPr>
            </a:lvl2pPr>
            <a:lvl3pPr indent="0" lvl="2" marL="0" algn="r">
              <a:spcBef>
                <a:spcPts val="0"/>
              </a:spcBef>
              <a:buNone/>
              <a:defRPr sz="1400">
                <a:solidFill>
                  <a:schemeClr val="folHlink"/>
                </a:solidFill>
                <a:latin typeface="Times New Roman"/>
                <a:ea typeface="Times New Roman"/>
                <a:cs typeface="Times New Roman"/>
                <a:sym typeface="Times New Roman"/>
              </a:defRPr>
            </a:lvl3pPr>
            <a:lvl4pPr indent="0" lvl="3" marL="0" algn="r">
              <a:spcBef>
                <a:spcPts val="0"/>
              </a:spcBef>
              <a:buNone/>
              <a:defRPr sz="1400">
                <a:solidFill>
                  <a:schemeClr val="folHlink"/>
                </a:solidFill>
                <a:latin typeface="Times New Roman"/>
                <a:ea typeface="Times New Roman"/>
                <a:cs typeface="Times New Roman"/>
                <a:sym typeface="Times New Roman"/>
              </a:defRPr>
            </a:lvl4pPr>
            <a:lvl5pPr indent="0" lvl="4" marL="0" algn="r">
              <a:spcBef>
                <a:spcPts val="0"/>
              </a:spcBef>
              <a:buNone/>
              <a:defRPr sz="1400">
                <a:solidFill>
                  <a:schemeClr val="folHlink"/>
                </a:solidFill>
                <a:latin typeface="Times New Roman"/>
                <a:ea typeface="Times New Roman"/>
                <a:cs typeface="Times New Roman"/>
                <a:sym typeface="Times New Roman"/>
              </a:defRPr>
            </a:lvl5pPr>
            <a:lvl6pPr indent="0" lvl="5" marL="0" algn="r">
              <a:spcBef>
                <a:spcPts val="0"/>
              </a:spcBef>
              <a:buNone/>
              <a:defRPr sz="1400">
                <a:solidFill>
                  <a:schemeClr val="folHlink"/>
                </a:solidFill>
                <a:latin typeface="Times New Roman"/>
                <a:ea typeface="Times New Roman"/>
                <a:cs typeface="Times New Roman"/>
                <a:sym typeface="Times New Roman"/>
              </a:defRPr>
            </a:lvl6pPr>
            <a:lvl7pPr indent="0" lvl="6" marL="0" algn="r">
              <a:spcBef>
                <a:spcPts val="0"/>
              </a:spcBef>
              <a:buNone/>
              <a:defRPr sz="1400">
                <a:solidFill>
                  <a:schemeClr val="folHlink"/>
                </a:solidFill>
                <a:latin typeface="Times New Roman"/>
                <a:ea typeface="Times New Roman"/>
                <a:cs typeface="Times New Roman"/>
                <a:sym typeface="Times New Roman"/>
              </a:defRPr>
            </a:lvl7pPr>
            <a:lvl8pPr indent="0" lvl="7" marL="0" algn="r">
              <a:spcBef>
                <a:spcPts val="0"/>
              </a:spcBef>
              <a:buNone/>
              <a:defRPr sz="1400">
                <a:solidFill>
                  <a:schemeClr val="folHlink"/>
                </a:solidFill>
                <a:latin typeface="Times New Roman"/>
                <a:ea typeface="Times New Roman"/>
                <a:cs typeface="Times New Roman"/>
                <a:sym typeface="Times New Roman"/>
              </a:defRPr>
            </a:lvl8pPr>
            <a:lvl9pPr indent="0" lvl="8" marL="0" algn="r">
              <a:spcBef>
                <a:spcPts val="0"/>
              </a:spcBef>
              <a:buNone/>
              <a:defRPr sz="1400">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5" name="Shape 235"/>
        <p:cNvGrpSpPr/>
        <p:nvPr/>
      </p:nvGrpSpPr>
      <p:grpSpPr>
        <a:xfrm>
          <a:off x="0" y="0"/>
          <a:ext cx="0" cy="0"/>
          <a:chOff x="0" y="0"/>
          <a:chExt cx="0" cy="0"/>
        </a:xfrm>
      </p:grpSpPr>
      <p:sp>
        <p:nvSpPr>
          <p:cNvPr id="236" name="Google Shape;236;p15"/>
          <p:cNvSpPr txBox="1"/>
          <p:nvPr>
            <p:ph type="title"/>
          </p:nvPr>
        </p:nvSpPr>
        <p:spPr>
          <a:xfrm>
            <a:off x="831851" y="1709739"/>
            <a:ext cx="10515600" cy="2852737"/>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SzPts val="1400"/>
              <a:buNone/>
              <a:defRPr sz="60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37" name="Google Shape;237;p15"/>
          <p:cNvSpPr txBox="1"/>
          <p:nvPr>
            <p:ph idx="1" type="body"/>
          </p:nvPr>
        </p:nvSpPr>
        <p:spPr>
          <a:xfrm>
            <a:off x="831851" y="4589464"/>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2400"/>
              <a:buNone/>
              <a:defRPr sz="2400"/>
            </a:lvl1pPr>
            <a:lvl2pPr indent="-228600" lvl="1" marL="914400" algn="l">
              <a:spcBef>
                <a:spcPts val="400"/>
              </a:spcBef>
              <a:spcAft>
                <a:spcPts val="0"/>
              </a:spcAft>
              <a:buSzPts val="1100"/>
              <a:buNone/>
              <a:defRPr sz="2000"/>
            </a:lvl2pPr>
            <a:lvl3pPr indent="-228600" lvl="2" marL="1371600" algn="l">
              <a:spcBef>
                <a:spcPts val="360"/>
              </a:spcBef>
              <a:spcAft>
                <a:spcPts val="0"/>
              </a:spcAft>
              <a:buSzPts val="1170"/>
              <a:buNone/>
              <a:defRPr sz="1800"/>
            </a:lvl3pPr>
            <a:lvl4pPr indent="-228600" lvl="3" marL="1828800" algn="l">
              <a:spcBef>
                <a:spcPts val="320"/>
              </a:spcBef>
              <a:spcAft>
                <a:spcPts val="0"/>
              </a:spcAft>
              <a:buSzPts val="1360"/>
              <a:buNone/>
              <a:defRPr sz="1600"/>
            </a:lvl4pPr>
            <a:lvl5pPr indent="-228600" lvl="4" marL="2286000" algn="l">
              <a:spcBef>
                <a:spcPts val="320"/>
              </a:spcBef>
              <a:spcAft>
                <a:spcPts val="0"/>
              </a:spcAft>
              <a:buSzPts val="128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38" name="Google Shape;238;p15"/>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15"/>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15"/>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400">
                <a:solidFill>
                  <a:schemeClr val="folHlink"/>
                </a:solidFill>
                <a:latin typeface="Times New Roman"/>
                <a:ea typeface="Times New Roman"/>
                <a:cs typeface="Times New Roman"/>
                <a:sym typeface="Times New Roman"/>
              </a:defRPr>
            </a:lvl1pPr>
            <a:lvl2pPr indent="0" lvl="1" marL="0" algn="r">
              <a:spcBef>
                <a:spcPts val="0"/>
              </a:spcBef>
              <a:buNone/>
              <a:defRPr sz="1400">
                <a:solidFill>
                  <a:schemeClr val="folHlink"/>
                </a:solidFill>
                <a:latin typeface="Times New Roman"/>
                <a:ea typeface="Times New Roman"/>
                <a:cs typeface="Times New Roman"/>
                <a:sym typeface="Times New Roman"/>
              </a:defRPr>
            </a:lvl2pPr>
            <a:lvl3pPr indent="0" lvl="2" marL="0" algn="r">
              <a:spcBef>
                <a:spcPts val="0"/>
              </a:spcBef>
              <a:buNone/>
              <a:defRPr sz="1400">
                <a:solidFill>
                  <a:schemeClr val="folHlink"/>
                </a:solidFill>
                <a:latin typeface="Times New Roman"/>
                <a:ea typeface="Times New Roman"/>
                <a:cs typeface="Times New Roman"/>
                <a:sym typeface="Times New Roman"/>
              </a:defRPr>
            </a:lvl3pPr>
            <a:lvl4pPr indent="0" lvl="3" marL="0" algn="r">
              <a:spcBef>
                <a:spcPts val="0"/>
              </a:spcBef>
              <a:buNone/>
              <a:defRPr sz="1400">
                <a:solidFill>
                  <a:schemeClr val="folHlink"/>
                </a:solidFill>
                <a:latin typeface="Times New Roman"/>
                <a:ea typeface="Times New Roman"/>
                <a:cs typeface="Times New Roman"/>
                <a:sym typeface="Times New Roman"/>
              </a:defRPr>
            </a:lvl4pPr>
            <a:lvl5pPr indent="0" lvl="4" marL="0" algn="r">
              <a:spcBef>
                <a:spcPts val="0"/>
              </a:spcBef>
              <a:buNone/>
              <a:defRPr sz="1400">
                <a:solidFill>
                  <a:schemeClr val="folHlink"/>
                </a:solidFill>
                <a:latin typeface="Times New Roman"/>
                <a:ea typeface="Times New Roman"/>
                <a:cs typeface="Times New Roman"/>
                <a:sym typeface="Times New Roman"/>
              </a:defRPr>
            </a:lvl5pPr>
            <a:lvl6pPr indent="0" lvl="5" marL="0" algn="r">
              <a:spcBef>
                <a:spcPts val="0"/>
              </a:spcBef>
              <a:buNone/>
              <a:defRPr sz="1400">
                <a:solidFill>
                  <a:schemeClr val="folHlink"/>
                </a:solidFill>
                <a:latin typeface="Times New Roman"/>
                <a:ea typeface="Times New Roman"/>
                <a:cs typeface="Times New Roman"/>
                <a:sym typeface="Times New Roman"/>
              </a:defRPr>
            </a:lvl6pPr>
            <a:lvl7pPr indent="0" lvl="6" marL="0" algn="r">
              <a:spcBef>
                <a:spcPts val="0"/>
              </a:spcBef>
              <a:buNone/>
              <a:defRPr sz="1400">
                <a:solidFill>
                  <a:schemeClr val="folHlink"/>
                </a:solidFill>
                <a:latin typeface="Times New Roman"/>
                <a:ea typeface="Times New Roman"/>
                <a:cs typeface="Times New Roman"/>
                <a:sym typeface="Times New Roman"/>
              </a:defRPr>
            </a:lvl7pPr>
            <a:lvl8pPr indent="0" lvl="7" marL="0" algn="r">
              <a:spcBef>
                <a:spcPts val="0"/>
              </a:spcBef>
              <a:buNone/>
              <a:defRPr sz="1400">
                <a:solidFill>
                  <a:schemeClr val="folHlink"/>
                </a:solidFill>
                <a:latin typeface="Times New Roman"/>
                <a:ea typeface="Times New Roman"/>
                <a:cs typeface="Times New Roman"/>
                <a:sym typeface="Times New Roman"/>
              </a:defRPr>
            </a:lvl8pPr>
            <a:lvl9pPr indent="0" lvl="8" marL="0" algn="r">
              <a:spcBef>
                <a:spcPts val="0"/>
              </a:spcBef>
              <a:buNone/>
              <a:defRPr sz="1400">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1" name="Shape 241"/>
        <p:cNvGrpSpPr/>
        <p:nvPr/>
      </p:nvGrpSpPr>
      <p:grpSpPr>
        <a:xfrm>
          <a:off x="0" y="0"/>
          <a:ext cx="0" cy="0"/>
          <a:chOff x="0" y="0"/>
          <a:chExt cx="0" cy="0"/>
        </a:xfrm>
      </p:grpSpPr>
      <p:sp>
        <p:nvSpPr>
          <p:cNvPr id="242" name="Google Shape;242;p16"/>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43" name="Google Shape;243;p16"/>
          <p:cNvSpPr txBox="1"/>
          <p:nvPr>
            <p:ph idx="1" type="body"/>
          </p:nvPr>
        </p:nvSpPr>
        <p:spPr>
          <a:xfrm>
            <a:off x="1079500" y="2214563"/>
            <a:ext cx="5202767" cy="388143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291465" lvl="1" marL="914400" algn="l">
              <a:spcBef>
                <a:spcPts val="360"/>
              </a:spcBef>
              <a:spcAft>
                <a:spcPts val="0"/>
              </a:spcAft>
              <a:buSzPts val="990"/>
              <a:buChar char="■"/>
              <a:defRPr/>
            </a:lvl2pPr>
            <a:lvl3pPr indent="-302894" lvl="2" marL="1371600" algn="l">
              <a:spcBef>
                <a:spcPts val="360"/>
              </a:spcBef>
              <a:spcAft>
                <a:spcPts val="0"/>
              </a:spcAft>
              <a:buSzPts val="1170"/>
              <a:buChar char="●"/>
              <a:defRPr/>
            </a:lvl3pPr>
            <a:lvl4pPr indent="-325755" lvl="3" marL="1828800" algn="l">
              <a:spcBef>
                <a:spcPts val="360"/>
              </a:spcBef>
              <a:spcAft>
                <a:spcPts val="0"/>
              </a:spcAft>
              <a:buSzPts val="153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16"/>
          <p:cNvSpPr txBox="1"/>
          <p:nvPr>
            <p:ph idx="2" type="body"/>
          </p:nvPr>
        </p:nvSpPr>
        <p:spPr>
          <a:xfrm>
            <a:off x="6485467" y="2214563"/>
            <a:ext cx="5204884" cy="388143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291465" lvl="1" marL="914400" algn="l">
              <a:spcBef>
                <a:spcPts val="360"/>
              </a:spcBef>
              <a:spcAft>
                <a:spcPts val="0"/>
              </a:spcAft>
              <a:buSzPts val="990"/>
              <a:buChar char="■"/>
              <a:defRPr/>
            </a:lvl2pPr>
            <a:lvl3pPr indent="-302894" lvl="2" marL="1371600" algn="l">
              <a:spcBef>
                <a:spcPts val="360"/>
              </a:spcBef>
              <a:spcAft>
                <a:spcPts val="0"/>
              </a:spcAft>
              <a:buSzPts val="1170"/>
              <a:buChar char="●"/>
              <a:defRPr/>
            </a:lvl3pPr>
            <a:lvl4pPr indent="-325755" lvl="3" marL="1828800" algn="l">
              <a:spcBef>
                <a:spcPts val="360"/>
              </a:spcBef>
              <a:spcAft>
                <a:spcPts val="0"/>
              </a:spcAft>
              <a:buSzPts val="153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16"/>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16"/>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16"/>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400">
                <a:solidFill>
                  <a:schemeClr val="folHlink"/>
                </a:solidFill>
                <a:latin typeface="Times New Roman"/>
                <a:ea typeface="Times New Roman"/>
                <a:cs typeface="Times New Roman"/>
                <a:sym typeface="Times New Roman"/>
              </a:defRPr>
            </a:lvl1pPr>
            <a:lvl2pPr indent="0" lvl="1" marL="0" algn="r">
              <a:spcBef>
                <a:spcPts val="0"/>
              </a:spcBef>
              <a:buNone/>
              <a:defRPr sz="1400">
                <a:solidFill>
                  <a:schemeClr val="folHlink"/>
                </a:solidFill>
                <a:latin typeface="Times New Roman"/>
                <a:ea typeface="Times New Roman"/>
                <a:cs typeface="Times New Roman"/>
                <a:sym typeface="Times New Roman"/>
              </a:defRPr>
            </a:lvl2pPr>
            <a:lvl3pPr indent="0" lvl="2" marL="0" algn="r">
              <a:spcBef>
                <a:spcPts val="0"/>
              </a:spcBef>
              <a:buNone/>
              <a:defRPr sz="1400">
                <a:solidFill>
                  <a:schemeClr val="folHlink"/>
                </a:solidFill>
                <a:latin typeface="Times New Roman"/>
                <a:ea typeface="Times New Roman"/>
                <a:cs typeface="Times New Roman"/>
                <a:sym typeface="Times New Roman"/>
              </a:defRPr>
            </a:lvl3pPr>
            <a:lvl4pPr indent="0" lvl="3" marL="0" algn="r">
              <a:spcBef>
                <a:spcPts val="0"/>
              </a:spcBef>
              <a:buNone/>
              <a:defRPr sz="1400">
                <a:solidFill>
                  <a:schemeClr val="folHlink"/>
                </a:solidFill>
                <a:latin typeface="Times New Roman"/>
                <a:ea typeface="Times New Roman"/>
                <a:cs typeface="Times New Roman"/>
                <a:sym typeface="Times New Roman"/>
              </a:defRPr>
            </a:lvl4pPr>
            <a:lvl5pPr indent="0" lvl="4" marL="0" algn="r">
              <a:spcBef>
                <a:spcPts val="0"/>
              </a:spcBef>
              <a:buNone/>
              <a:defRPr sz="1400">
                <a:solidFill>
                  <a:schemeClr val="folHlink"/>
                </a:solidFill>
                <a:latin typeface="Times New Roman"/>
                <a:ea typeface="Times New Roman"/>
                <a:cs typeface="Times New Roman"/>
                <a:sym typeface="Times New Roman"/>
              </a:defRPr>
            </a:lvl5pPr>
            <a:lvl6pPr indent="0" lvl="5" marL="0" algn="r">
              <a:spcBef>
                <a:spcPts val="0"/>
              </a:spcBef>
              <a:buNone/>
              <a:defRPr sz="1400">
                <a:solidFill>
                  <a:schemeClr val="folHlink"/>
                </a:solidFill>
                <a:latin typeface="Times New Roman"/>
                <a:ea typeface="Times New Roman"/>
                <a:cs typeface="Times New Roman"/>
                <a:sym typeface="Times New Roman"/>
              </a:defRPr>
            </a:lvl6pPr>
            <a:lvl7pPr indent="0" lvl="6" marL="0" algn="r">
              <a:spcBef>
                <a:spcPts val="0"/>
              </a:spcBef>
              <a:buNone/>
              <a:defRPr sz="1400">
                <a:solidFill>
                  <a:schemeClr val="folHlink"/>
                </a:solidFill>
                <a:latin typeface="Times New Roman"/>
                <a:ea typeface="Times New Roman"/>
                <a:cs typeface="Times New Roman"/>
                <a:sym typeface="Times New Roman"/>
              </a:defRPr>
            </a:lvl7pPr>
            <a:lvl8pPr indent="0" lvl="7" marL="0" algn="r">
              <a:spcBef>
                <a:spcPts val="0"/>
              </a:spcBef>
              <a:buNone/>
              <a:defRPr sz="1400">
                <a:solidFill>
                  <a:schemeClr val="folHlink"/>
                </a:solidFill>
                <a:latin typeface="Times New Roman"/>
                <a:ea typeface="Times New Roman"/>
                <a:cs typeface="Times New Roman"/>
                <a:sym typeface="Times New Roman"/>
              </a:defRPr>
            </a:lvl8pPr>
            <a:lvl9pPr indent="0" lvl="8" marL="0" algn="r">
              <a:spcBef>
                <a:spcPts val="0"/>
              </a:spcBef>
              <a:buNone/>
              <a:defRPr sz="1400">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8" name="Shape 248"/>
        <p:cNvGrpSpPr/>
        <p:nvPr/>
      </p:nvGrpSpPr>
      <p:grpSpPr>
        <a:xfrm>
          <a:off x="0" y="0"/>
          <a:ext cx="0" cy="0"/>
          <a:chOff x="0" y="0"/>
          <a:chExt cx="0" cy="0"/>
        </a:xfrm>
      </p:grpSpPr>
      <p:sp>
        <p:nvSpPr>
          <p:cNvPr id="249" name="Google Shape;249;p17"/>
          <p:cNvSpPr txBox="1"/>
          <p:nvPr>
            <p:ph type="title"/>
          </p:nvPr>
        </p:nvSpPr>
        <p:spPr>
          <a:xfrm>
            <a:off x="840317" y="365126"/>
            <a:ext cx="10515600" cy="1325563"/>
          </a:xfrm>
          <a:prstGeom prst="rect">
            <a:avLst/>
          </a:prstGeom>
          <a:noFill/>
          <a:ln>
            <a:noFill/>
          </a:ln>
        </p:spPr>
        <p:txBody>
          <a:bodyPr anchorCtr="0" anchor="ctr" bIns="45700" lIns="91425" spcFirstLastPara="1" rIns="91425" wrap="square" tIns="4570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50" name="Google Shape;250;p17"/>
          <p:cNvSpPr txBox="1"/>
          <p:nvPr>
            <p:ph idx="1" type="body"/>
          </p:nvPr>
        </p:nvSpPr>
        <p:spPr>
          <a:xfrm>
            <a:off x="840318"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360"/>
              <a:buNone/>
              <a:defRPr b="1" sz="1600"/>
            </a:lvl4pPr>
            <a:lvl5pPr indent="-228600" lvl="4" marL="2286000" algn="l">
              <a:spcBef>
                <a:spcPts val="320"/>
              </a:spcBef>
              <a:spcAft>
                <a:spcPts val="0"/>
              </a:spcAft>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1" name="Google Shape;251;p17"/>
          <p:cNvSpPr txBox="1"/>
          <p:nvPr>
            <p:ph idx="2" type="body"/>
          </p:nvPr>
        </p:nvSpPr>
        <p:spPr>
          <a:xfrm>
            <a:off x="840318"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291465" lvl="1" marL="914400" algn="l">
              <a:spcBef>
                <a:spcPts val="360"/>
              </a:spcBef>
              <a:spcAft>
                <a:spcPts val="0"/>
              </a:spcAft>
              <a:buSzPts val="990"/>
              <a:buChar char="■"/>
              <a:defRPr/>
            </a:lvl2pPr>
            <a:lvl3pPr indent="-302894" lvl="2" marL="1371600" algn="l">
              <a:spcBef>
                <a:spcPts val="360"/>
              </a:spcBef>
              <a:spcAft>
                <a:spcPts val="0"/>
              </a:spcAft>
              <a:buSzPts val="1170"/>
              <a:buChar char="●"/>
              <a:defRPr/>
            </a:lvl3pPr>
            <a:lvl4pPr indent="-325755" lvl="3" marL="1828800" algn="l">
              <a:spcBef>
                <a:spcPts val="360"/>
              </a:spcBef>
              <a:spcAft>
                <a:spcPts val="0"/>
              </a:spcAft>
              <a:buSzPts val="153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2" name="Google Shape;252;p17"/>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360"/>
              <a:buNone/>
              <a:defRPr b="1" sz="1600"/>
            </a:lvl4pPr>
            <a:lvl5pPr indent="-228600" lvl="4" marL="2286000" algn="l">
              <a:spcBef>
                <a:spcPts val="320"/>
              </a:spcBef>
              <a:spcAft>
                <a:spcPts val="0"/>
              </a:spcAft>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3" name="Google Shape;253;p17"/>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291465" lvl="1" marL="914400" algn="l">
              <a:spcBef>
                <a:spcPts val="360"/>
              </a:spcBef>
              <a:spcAft>
                <a:spcPts val="0"/>
              </a:spcAft>
              <a:buSzPts val="990"/>
              <a:buChar char="■"/>
              <a:defRPr/>
            </a:lvl2pPr>
            <a:lvl3pPr indent="-302894" lvl="2" marL="1371600" algn="l">
              <a:spcBef>
                <a:spcPts val="360"/>
              </a:spcBef>
              <a:spcAft>
                <a:spcPts val="0"/>
              </a:spcAft>
              <a:buSzPts val="1170"/>
              <a:buChar char="●"/>
              <a:defRPr/>
            </a:lvl3pPr>
            <a:lvl4pPr indent="-325755" lvl="3" marL="1828800" algn="l">
              <a:spcBef>
                <a:spcPts val="360"/>
              </a:spcBef>
              <a:spcAft>
                <a:spcPts val="0"/>
              </a:spcAft>
              <a:buSzPts val="153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4" name="Google Shape;254;p17"/>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17"/>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17"/>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400">
                <a:solidFill>
                  <a:schemeClr val="folHlink"/>
                </a:solidFill>
                <a:latin typeface="Times New Roman"/>
                <a:ea typeface="Times New Roman"/>
                <a:cs typeface="Times New Roman"/>
                <a:sym typeface="Times New Roman"/>
              </a:defRPr>
            </a:lvl1pPr>
            <a:lvl2pPr indent="0" lvl="1" marL="0" algn="r">
              <a:spcBef>
                <a:spcPts val="0"/>
              </a:spcBef>
              <a:buNone/>
              <a:defRPr sz="1400">
                <a:solidFill>
                  <a:schemeClr val="folHlink"/>
                </a:solidFill>
                <a:latin typeface="Times New Roman"/>
                <a:ea typeface="Times New Roman"/>
                <a:cs typeface="Times New Roman"/>
                <a:sym typeface="Times New Roman"/>
              </a:defRPr>
            </a:lvl2pPr>
            <a:lvl3pPr indent="0" lvl="2" marL="0" algn="r">
              <a:spcBef>
                <a:spcPts val="0"/>
              </a:spcBef>
              <a:buNone/>
              <a:defRPr sz="1400">
                <a:solidFill>
                  <a:schemeClr val="folHlink"/>
                </a:solidFill>
                <a:latin typeface="Times New Roman"/>
                <a:ea typeface="Times New Roman"/>
                <a:cs typeface="Times New Roman"/>
                <a:sym typeface="Times New Roman"/>
              </a:defRPr>
            </a:lvl3pPr>
            <a:lvl4pPr indent="0" lvl="3" marL="0" algn="r">
              <a:spcBef>
                <a:spcPts val="0"/>
              </a:spcBef>
              <a:buNone/>
              <a:defRPr sz="1400">
                <a:solidFill>
                  <a:schemeClr val="folHlink"/>
                </a:solidFill>
                <a:latin typeface="Times New Roman"/>
                <a:ea typeface="Times New Roman"/>
                <a:cs typeface="Times New Roman"/>
                <a:sym typeface="Times New Roman"/>
              </a:defRPr>
            </a:lvl4pPr>
            <a:lvl5pPr indent="0" lvl="4" marL="0" algn="r">
              <a:spcBef>
                <a:spcPts val="0"/>
              </a:spcBef>
              <a:buNone/>
              <a:defRPr sz="1400">
                <a:solidFill>
                  <a:schemeClr val="folHlink"/>
                </a:solidFill>
                <a:latin typeface="Times New Roman"/>
                <a:ea typeface="Times New Roman"/>
                <a:cs typeface="Times New Roman"/>
                <a:sym typeface="Times New Roman"/>
              </a:defRPr>
            </a:lvl5pPr>
            <a:lvl6pPr indent="0" lvl="5" marL="0" algn="r">
              <a:spcBef>
                <a:spcPts val="0"/>
              </a:spcBef>
              <a:buNone/>
              <a:defRPr sz="1400">
                <a:solidFill>
                  <a:schemeClr val="folHlink"/>
                </a:solidFill>
                <a:latin typeface="Times New Roman"/>
                <a:ea typeface="Times New Roman"/>
                <a:cs typeface="Times New Roman"/>
                <a:sym typeface="Times New Roman"/>
              </a:defRPr>
            </a:lvl6pPr>
            <a:lvl7pPr indent="0" lvl="6" marL="0" algn="r">
              <a:spcBef>
                <a:spcPts val="0"/>
              </a:spcBef>
              <a:buNone/>
              <a:defRPr sz="1400">
                <a:solidFill>
                  <a:schemeClr val="folHlink"/>
                </a:solidFill>
                <a:latin typeface="Times New Roman"/>
                <a:ea typeface="Times New Roman"/>
                <a:cs typeface="Times New Roman"/>
                <a:sym typeface="Times New Roman"/>
              </a:defRPr>
            </a:lvl7pPr>
            <a:lvl8pPr indent="0" lvl="7" marL="0" algn="r">
              <a:spcBef>
                <a:spcPts val="0"/>
              </a:spcBef>
              <a:buNone/>
              <a:defRPr sz="1400">
                <a:solidFill>
                  <a:schemeClr val="folHlink"/>
                </a:solidFill>
                <a:latin typeface="Times New Roman"/>
                <a:ea typeface="Times New Roman"/>
                <a:cs typeface="Times New Roman"/>
                <a:sym typeface="Times New Roman"/>
              </a:defRPr>
            </a:lvl8pPr>
            <a:lvl9pPr indent="0" lvl="8" marL="0" algn="r">
              <a:spcBef>
                <a:spcPts val="0"/>
              </a:spcBef>
              <a:buNone/>
              <a:defRPr sz="1400">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7" name="Shape 257"/>
        <p:cNvGrpSpPr/>
        <p:nvPr/>
      </p:nvGrpSpPr>
      <p:grpSpPr>
        <a:xfrm>
          <a:off x="0" y="0"/>
          <a:ext cx="0" cy="0"/>
          <a:chOff x="0" y="0"/>
          <a:chExt cx="0" cy="0"/>
        </a:xfrm>
      </p:grpSpPr>
      <p:sp>
        <p:nvSpPr>
          <p:cNvPr id="258" name="Google Shape;258;p18"/>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59" name="Google Shape;259;p18"/>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18"/>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18"/>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400">
                <a:solidFill>
                  <a:schemeClr val="folHlink"/>
                </a:solidFill>
                <a:latin typeface="Times New Roman"/>
                <a:ea typeface="Times New Roman"/>
                <a:cs typeface="Times New Roman"/>
                <a:sym typeface="Times New Roman"/>
              </a:defRPr>
            </a:lvl1pPr>
            <a:lvl2pPr indent="0" lvl="1" marL="0" algn="r">
              <a:spcBef>
                <a:spcPts val="0"/>
              </a:spcBef>
              <a:buNone/>
              <a:defRPr sz="1400">
                <a:solidFill>
                  <a:schemeClr val="folHlink"/>
                </a:solidFill>
                <a:latin typeface="Times New Roman"/>
                <a:ea typeface="Times New Roman"/>
                <a:cs typeface="Times New Roman"/>
                <a:sym typeface="Times New Roman"/>
              </a:defRPr>
            </a:lvl2pPr>
            <a:lvl3pPr indent="0" lvl="2" marL="0" algn="r">
              <a:spcBef>
                <a:spcPts val="0"/>
              </a:spcBef>
              <a:buNone/>
              <a:defRPr sz="1400">
                <a:solidFill>
                  <a:schemeClr val="folHlink"/>
                </a:solidFill>
                <a:latin typeface="Times New Roman"/>
                <a:ea typeface="Times New Roman"/>
                <a:cs typeface="Times New Roman"/>
                <a:sym typeface="Times New Roman"/>
              </a:defRPr>
            </a:lvl3pPr>
            <a:lvl4pPr indent="0" lvl="3" marL="0" algn="r">
              <a:spcBef>
                <a:spcPts val="0"/>
              </a:spcBef>
              <a:buNone/>
              <a:defRPr sz="1400">
                <a:solidFill>
                  <a:schemeClr val="folHlink"/>
                </a:solidFill>
                <a:latin typeface="Times New Roman"/>
                <a:ea typeface="Times New Roman"/>
                <a:cs typeface="Times New Roman"/>
                <a:sym typeface="Times New Roman"/>
              </a:defRPr>
            </a:lvl4pPr>
            <a:lvl5pPr indent="0" lvl="4" marL="0" algn="r">
              <a:spcBef>
                <a:spcPts val="0"/>
              </a:spcBef>
              <a:buNone/>
              <a:defRPr sz="1400">
                <a:solidFill>
                  <a:schemeClr val="folHlink"/>
                </a:solidFill>
                <a:latin typeface="Times New Roman"/>
                <a:ea typeface="Times New Roman"/>
                <a:cs typeface="Times New Roman"/>
                <a:sym typeface="Times New Roman"/>
              </a:defRPr>
            </a:lvl5pPr>
            <a:lvl6pPr indent="0" lvl="5" marL="0" algn="r">
              <a:spcBef>
                <a:spcPts val="0"/>
              </a:spcBef>
              <a:buNone/>
              <a:defRPr sz="1400">
                <a:solidFill>
                  <a:schemeClr val="folHlink"/>
                </a:solidFill>
                <a:latin typeface="Times New Roman"/>
                <a:ea typeface="Times New Roman"/>
                <a:cs typeface="Times New Roman"/>
                <a:sym typeface="Times New Roman"/>
              </a:defRPr>
            </a:lvl6pPr>
            <a:lvl7pPr indent="0" lvl="6" marL="0" algn="r">
              <a:spcBef>
                <a:spcPts val="0"/>
              </a:spcBef>
              <a:buNone/>
              <a:defRPr sz="1400">
                <a:solidFill>
                  <a:schemeClr val="folHlink"/>
                </a:solidFill>
                <a:latin typeface="Times New Roman"/>
                <a:ea typeface="Times New Roman"/>
                <a:cs typeface="Times New Roman"/>
                <a:sym typeface="Times New Roman"/>
              </a:defRPr>
            </a:lvl7pPr>
            <a:lvl8pPr indent="0" lvl="7" marL="0" algn="r">
              <a:spcBef>
                <a:spcPts val="0"/>
              </a:spcBef>
              <a:buNone/>
              <a:defRPr sz="1400">
                <a:solidFill>
                  <a:schemeClr val="folHlink"/>
                </a:solidFill>
                <a:latin typeface="Times New Roman"/>
                <a:ea typeface="Times New Roman"/>
                <a:cs typeface="Times New Roman"/>
                <a:sym typeface="Times New Roman"/>
              </a:defRPr>
            </a:lvl8pPr>
            <a:lvl9pPr indent="0" lvl="8" marL="0" algn="r">
              <a:spcBef>
                <a:spcPts val="0"/>
              </a:spcBef>
              <a:buNone/>
              <a:defRPr sz="1400">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2" name="Shape 262"/>
        <p:cNvGrpSpPr/>
        <p:nvPr/>
      </p:nvGrpSpPr>
      <p:grpSpPr>
        <a:xfrm>
          <a:off x="0" y="0"/>
          <a:ext cx="0" cy="0"/>
          <a:chOff x="0" y="0"/>
          <a:chExt cx="0" cy="0"/>
        </a:xfrm>
      </p:grpSpPr>
      <p:sp>
        <p:nvSpPr>
          <p:cNvPr id="263" name="Google Shape;263;p19"/>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19"/>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19"/>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400">
                <a:solidFill>
                  <a:schemeClr val="folHlink"/>
                </a:solidFill>
                <a:latin typeface="Times New Roman"/>
                <a:ea typeface="Times New Roman"/>
                <a:cs typeface="Times New Roman"/>
                <a:sym typeface="Times New Roman"/>
              </a:defRPr>
            </a:lvl1pPr>
            <a:lvl2pPr indent="0" lvl="1" marL="0" algn="r">
              <a:spcBef>
                <a:spcPts val="0"/>
              </a:spcBef>
              <a:buNone/>
              <a:defRPr sz="1400">
                <a:solidFill>
                  <a:schemeClr val="folHlink"/>
                </a:solidFill>
                <a:latin typeface="Times New Roman"/>
                <a:ea typeface="Times New Roman"/>
                <a:cs typeface="Times New Roman"/>
                <a:sym typeface="Times New Roman"/>
              </a:defRPr>
            </a:lvl2pPr>
            <a:lvl3pPr indent="0" lvl="2" marL="0" algn="r">
              <a:spcBef>
                <a:spcPts val="0"/>
              </a:spcBef>
              <a:buNone/>
              <a:defRPr sz="1400">
                <a:solidFill>
                  <a:schemeClr val="folHlink"/>
                </a:solidFill>
                <a:latin typeface="Times New Roman"/>
                <a:ea typeface="Times New Roman"/>
                <a:cs typeface="Times New Roman"/>
                <a:sym typeface="Times New Roman"/>
              </a:defRPr>
            </a:lvl3pPr>
            <a:lvl4pPr indent="0" lvl="3" marL="0" algn="r">
              <a:spcBef>
                <a:spcPts val="0"/>
              </a:spcBef>
              <a:buNone/>
              <a:defRPr sz="1400">
                <a:solidFill>
                  <a:schemeClr val="folHlink"/>
                </a:solidFill>
                <a:latin typeface="Times New Roman"/>
                <a:ea typeface="Times New Roman"/>
                <a:cs typeface="Times New Roman"/>
                <a:sym typeface="Times New Roman"/>
              </a:defRPr>
            </a:lvl4pPr>
            <a:lvl5pPr indent="0" lvl="4" marL="0" algn="r">
              <a:spcBef>
                <a:spcPts val="0"/>
              </a:spcBef>
              <a:buNone/>
              <a:defRPr sz="1400">
                <a:solidFill>
                  <a:schemeClr val="folHlink"/>
                </a:solidFill>
                <a:latin typeface="Times New Roman"/>
                <a:ea typeface="Times New Roman"/>
                <a:cs typeface="Times New Roman"/>
                <a:sym typeface="Times New Roman"/>
              </a:defRPr>
            </a:lvl5pPr>
            <a:lvl6pPr indent="0" lvl="5" marL="0" algn="r">
              <a:spcBef>
                <a:spcPts val="0"/>
              </a:spcBef>
              <a:buNone/>
              <a:defRPr sz="1400">
                <a:solidFill>
                  <a:schemeClr val="folHlink"/>
                </a:solidFill>
                <a:latin typeface="Times New Roman"/>
                <a:ea typeface="Times New Roman"/>
                <a:cs typeface="Times New Roman"/>
                <a:sym typeface="Times New Roman"/>
              </a:defRPr>
            </a:lvl6pPr>
            <a:lvl7pPr indent="0" lvl="6" marL="0" algn="r">
              <a:spcBef>
                <a:spcPts val="0"/>
              </a:spcBef>
              <a:buNone/>
              <a:defRPr sz="1400">
                <a:solidFill>
                  <a:schemeClr val="folHlink"/>
                </a:solidFill>
                <a:latin typeface="Times New Roman"/>
                <a:ea typeface="Times New Roman"/>
                <a:cs typeface="Times New Roman"/>
                <a:sym typeface="Times New Roman"/>
              </a:defRPr>
            </a:lvl7pPr>
            <a:lvl8pPr indent="0" lvl="7" marL="0" algn="r">
              <a:spcBef>
                <a:spcPts val="0"/>
              </a:spcBef>
              <a:buNone/>
              <a:defRPr sz="1400">
                <a:solidFill>
                  <a:schemeClr val="folHlink"/>
                </a:solidFill>
                <a:latin typeface="Times New Roman"/>
                <a:ea typeface="Times New Roman"/>
                <a:cs typeface="Times New Roman"/>
                <a:sym typeface="Times New Roman"/>
              </a:defRPr>
            </a:lvl8pPr>
            <a:lvl9pPr indent="0" lvl="8" marL="0" algn="r">
              <a:spcBef>
                <a:spcPts val="0"/>
              </a:spcBef>
              <a:buNone/>
              <a:defRPr sz="1400">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6" name="Shape 266"/>
        <p:cNvGrpSpPr/>
        <p:nvPr/>
      </p:nvGrpSpPr>
      <p:grpSpPr>
        <a:xfrm>
          <a:off x="0" y="0"/>
          <a:ext cx="0" cy="0"/>
          <a:chOff x="0" y="0"/>
          <a:chExt cx="0" cy="0"/>
        </a:xfrm>
      </p:grpSpPr>
      <p:sp>
        <p:nvSpPr>
          <p:cNvPr id="267" name="Google Shape;267;p20"/>
          <p:cNvSpPr txBox="1"/>
          <p:nvPr>
            <p:ph type="title"/>
          </p:nvPr>
        </p:nvSpPr>
        <p:spPr>
          <a:xfrm>
            <a:off x="840318" y="457200"/>
            <a:ext cx="3932767" cy="160020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SzPts val="1400"/>
              <a:buNone/>
              <a:defRPr sz="32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68" name="Google Shape;268;p20"/>
          <p:cNvSpPr txBox="1"/>
          <p:nvPr>
            <p:ph idx="1" type="body"/>
          </p:nvPr>
        </p:nvSpPr>
        <p:spPr>
          <a:xfrm>
            <a:off x="5183717" y="987426"/>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326390" lvl="1" marL="914400" algn="l">
              <a:spcBef>
                <a:spcPts val="560"/>
              </a:spcBef>
              <a:spcAft>
                <a:spcPts val="0"/>
              </a:spcAft>
              <a:buSzPts val="1540"/>
              <a:buChar char="■"/>
              <a:defRPr sz="2800"/>
            </a:lvl2pPr>
            <a:lvl3pPr indent="-327660" lvl="2" marL="1371600" algn="l">
              <a:spcBef>
                <a:spcPts val="480"/>
              </a:spcBef>
              <a:spcAft>
                <a:spcPts val="0"/>
              </a:spcAft>
              <a:buSzPts val="1560"/>
              <a:buChar char="●"/>
              <a:defRPr sz="2400"/>
            </a:lvl3pPr>
            <a:lvl4pPr indent="-336550" lvl="3" marL="1828800" algn="l">
              <a:spcBef>
                <a:spcPts val="400"/>
              </a:spcBef>
              <a:spcAft>
                <a:spcPts val="0"/>
              </a:spcAft>
              <a:buSzPts val="1700"/>
              <a:buChar char="⬥"/>
              <a:defRPr sz="2000"/>
            </a:lvl4pPr>
            <a:lvl5pPr indent="-330200" lvl="4" marL="2286000" algn="l">
              <a:spcBef>
                <a:spcPts val="400"/>
              </a:spcBef>
              <a:spcAft>
                <a:spcPts val="0"/>
              </a:spcAft>
              <a:buSzPts val="16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69" name="Google Shape;269;p20"/>
          <p:cNvSpPr txBox="1"/>
          <p:nvPr>
            <p:ph idx="2" type="body"/>
          </p:nvPr>
        </p:nvSpPr>
        <p:spPr>
          <a:xfrm>
            <a:off x="840318"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770"/>
              <a:buNone/>
              <a:defRPr sz="1400"/>
            </a:lvl2pPr>
            <a:lvl3pPr indent="-228600" lvl="2" marL="1371600" algn="l">
              <a:spcBef>
                <a:spcPts val="240"/>
              </a:spcBef>
              <a:spcAft>
                <a:spcPts val="0"/>
              </a:spcAft>
              <a:buSzPts val="780"/>
              <a:buNone/>
              <a:defRPr sz="1200"/>
            </a:lvl3pPr>
            <a:lvl4pPr indent="-228600" lvl="3" marL="1828800" algn="l">
              <a:spcBef>
                <a:spcPts val="200"/>
              </a:spcBef>
              <a:spcAft>
                <a:spcPts val="0"/>
              </a:spcAft>
              <a:buSzPts val="850"/>
              <a:buNone/>
              <a:defRPr sz="1000"/>
            </a:lvl4pPr>
            <a:lvl5pPr indent="-228600" lvl="4" marL="2286000" algn="l">
              <a:spcBef>
                <a:spcPts val="200"/>
              </a:spcBef>
              <a:spcAft>
                <a:spcPts val="0"/>
              </a:spcAft>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0" name="Google Shape;270;p20"/>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20"/>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20"/>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400">
                <a:solidFill>
                  <a:schemeClr val="folHlink"/>
                </a:solidFill>
                <a:latin typeface="Times New Roman"/>
                <a:ea typeface="Times New Roman"/>
                <a:cs typeface="Times New Roman"/>
                <a:sym typeface="Times New Roman"/>
              </a:defRPr>
            </a:lvl1pPr>
            <a:lvl2pPr indent="0" lvl="1" marL="0" algn="r">
              <a:spcBef>
                <a:spcPts val="0"/>
              </a:spcBef>
              <a:buNone/>
              <a:defRPr sz="1400">
                <a:solidFill>
                  <a:schemeClr val="folHlink"/>
                </a:solidFill>
                <a:latin typeface="Times New Roman"/>
                <a:ea typeface="Times New Roman"/>
                <a:cs typeface="Times New Roman"/>
                <a:sym typeface="Times New Roman"/>
              </a:defRPr>
            </a:lvl2pPr>
            <a:lvl3pPr indent="0" lvl="2" marL="0" algn="r">
              <a:spcBef>
                <a:spcPts val="0"/>
              </a:spcBef>
              <a:buNone/>
              <a:defRPr sz="1400">
                <a:solidFill>
                  <a:schemeClr val="folHlink"/>
                </a:solidFill>
                <a:latin typeface="Times New Roman"/>
                <a:ea typeface="Times New Roman"/>
                <a:cs typeface="Times New Roman"/>
                <a:sym typeface="Times New Roman"/>
              </a:defRPr>
            </a:lvl3pPr>
            <a:lvl4pPr indent="0" lvl="3" marL="0" algn="r">
              <a:spcBef>
                <a:spcPts val="0"/>
              </a:spcBef>
              <a:buNone/>
              <a:defRPr sz="1400">
                <a:solidFill>
                  <a:schemeClr val="folHlink"/>
                </a:solidFill>
                <a:latin typeface="Times New Roman"/>
                <a:ea typeface="Times New Roman"/>
                <a:cs typeface="Times New Roman"/>
                <a:sym typeface="Times New Roman"/>
              </a:defRPr>
            </a:lvl4pPr>
            <a:lvl5pPr indent="0" lvl="4" marL="0" algn="r">
              <a:spcBef>
                <a:spcPts val="0"/>
              </a:spcBef>
              <a:buNone/>
              <a:defRPr sz="1400">
                <a:solidFill>
                  <a:schemeClr val="folHlink"/>
                </a:solidFill>
                <a:latin typeface="Times New Roman"/>
                <a:ea typeface="Times New Roman"/>
                <a:cs typeface="Times New Roman"/>
                <a:sym typeface="Times New Roman"/>
              </a:defRPr>
            </a:lvl5pPr>
            <a:lvl6pPr indent="0" lvl="5" marL="0" algn="r">
              <a:spcBef>
                <a:spcPts val="0"/>
              </a:spcBef>
              <a:buNone/>
              <a:defRPr sz="1400">
                <a:solidFill>
                  <a:schemeClr val="folHlink"/>
                </a:solidFill>
                <a:latin typeface="Times New Roman"/>
                <a:ea typeface="Times New Roman"/>
                <a:cs typeface="Times New Roman"/>
                <a:sym typeface="Times New Roman"/>
              </a:defRPr>
            </a:lvl6pPr>
            <a:lvl7pPr indent="0" lvl="6" marL="0" algn="r">
              <a:spcBef>
                <a:spcPts val="0"/>
              </a:spcBef>
              <a:buNone/>
              <a:defRPr sz="1400">
                <a:solidFill>
                  <a:schemeClr val="folHlink"/>
                </a:solidFill>
                <a:latin typeface="Times New Roman"/>
                <a:ea typeface="Times New Roman"/>
                <a:cs typeface="Times New Roman"/>
                <a:sym typeface="Times New Roman"/>
              </a:defRPr>
            </a:lvl7pPr>
            <a:lvl8pPr indent="0" lvl="7" marL="0" algn="r">
              <a:spcBef>
                <a:spcPts val="0"/>
              </a:spcBef>
              <a:buNone/>
              <a:defRPr sz="1400">
                <a:solidFill>
                  <a:schemeClr val="folHlink"/>
                </a:solidFill>
                <a:latin typeface="Times New Roman"/>
                <a:ea typeface="Times New Roman"/>
                <a:cs typeface="Times New Roman"/>
                <a:sym typeface="Times New Roman"/>
              </a:defRPr>
            </a:lvl8pPr>
            <a:lvl9pPr indent="0" lvl="8" marL="0" algn="r">
              <a:spcBef>
                <a:spcPts val="0"/>
              </a:spcBef>
              <a:buNone/>
              <a:defRPr sz="1400">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3" name="Shape 273"/>
        <p:cNvGrpSpPr/>
        <p:nvPr/>
      </p:nvGrpSpPr>
      <p:grpSpPr>
        <a:xfrm>
          <a:off x="0" y="0"/>
          <a:ext cx="0" cy="0"/>
          <a:chOff x="0" y="0"/>
          <a:chExt cx="0" cy="0"/>
        </a:xfrm>
      </p:grpSpPr>
      <p:sp>
        <p:nvSpPr>
          <p:cNvPr id="274" name="Google Shape;274;p21"/>
          <p:cNvSpPr txBox="1"/>
          <p:nvPr>
            <p:ph type="title"/>
          </p:nvPr>
        </p:nvSpPr>
        <p:spPr>
          <a:xfrm>
            <a:off x="840318" y="457200"/>
            <a:ext cx="3932767" cy="160020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SzPts val="1400"/>
              <a:buNone/>
              <a:defRPr sz="32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75" name="Google Shape;275;p21"/>
          <p:cNvSpPr/>
          <p:nvPr>
            <p:ph idx="2" type="pic"/>
          </p:nvPr>
        </p:nvSpPr>
        <p:spPr>
          <a:xfrm>
            <a:off x="5183717" y="987426"/>
            <a:ext cx="6172200" cy="4873625"/>
          </a:xfrm>
          <a:prstGeom prst="rect">
            <a:avLst/>
          </a:prstGeom>
          <a:noFill/>
          <a:ln>
            <a:noFill/>
          </a:ln>
        </p:spPr>
      </p:sp>
      <p:sp>
        <p:nvSpPr>
          <p:cNvPr id="276" name="Google Shape;276;p21"/>
          <p:cNvSpPr txBox="1"/>
          <p:nvPr>
            <p:ph idx="1" type="body"/>
          </p:nvPr>
        </p:nvSpPr>
        <p:spPr>
          <a:xfrm>
            <a:off x="840318"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770"/>
              <a:buNone/>
              <a:defRPr sz="1400"/>
            </a:lvl2pPr>
            <a:lvl3pPr indent="-228600" lvl="2" marL="1371600" algn="l">
              <a:spcBef>
                <a:spcPts val="240"/>
              </a:spcBef>
              <a:spcAft>
                <a:spcPts val="0"/>
              </a:spcAft>
              <a:buSzPts val="780"/>
              <a:buNone/>
              <a:defRPr sz="1200"/>
            </a:lvl3pPr>
            <a:lvl4pPr indent="-228600" lvl="3" marL="1828800" algn="l">
              <a:spcBef>
                <a:spcPts val="200"/>
              </a:spcBef>
              <a:spcAft>
                <a:spcPts val="0"/>
              </a:spcAft>
              <a:buSzPts val="850"/>
              <a:buNone/>
              <a:defRPr sz="1000"/>
            </a:lvl4pPr>
            <a:lvl5pPr indent="-228600" lvl="4" marL="2286000" algn="l">
              <a:spcBef>
                <a:spcPts val="200"/>
              </a:spcBef>
              <a:spcAft>
                <a:spcPts val="0"/>
              </a:spcAft>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7" name="Google Shape;277;p21"/>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21"/>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21"/>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400">
                <a:solidFill>
                  <a:schemeClr val="folHlink"/>
                </a:solidFill>
                <a:latin typeface="Times New Roman"/>
                <a:ea typeface="Times New Roman"/>
                <a:cs typeface="Times New Roman"/>
                <a:sym typeface="Times New Roman"/>
              </a:defRPr>
            </a:lvl1pPr>
            <a:lvl2pPr indent="0" lvl="1" marL="0" algn="r">
              <a:spcBef>
                <a:spcPts val="0"/>
              </a:spcBef>
              <a:buNone/>
              <a:defRPr sz="1400">
                <a:solidFill>
                  <a:schemeClr val="folHlink"/>
                </a:solidFill>
                <a:latin typeface="Times New Roman"/>
                <a:ea typeface="Times New Roman"/>
                <a:cs typeface="Times New Roman"/>
                <a:sym typeface="Times New Roman"/>
              </a:defRPr>
            </a:lvl2pPr>
            <a:lvl3pPr indent="0" lvl="2" marL="0" algn="r">
              <a:spcBef>
                <a:spcPts val="0"/>
              </a:spcBef>
              <a:buNone/>
              <a:defRPr sz="1400">
                <a:solidFill>
                  <a:schemeClr val="folHlink"/>
                </a:solidFill>
                <a:latin typeface="Times New Roman"/>
                <a:ea typeface="Times New Roman"/>
                <a:cs typeface="Times New Roman"/>
                <a:sym typeface="Times New Roman"/>
              </a:defRPr>
            </a:lvl3pPr>
            <a:lvl4pPr indent="0" lvl="3" marL="0" algn="r">
              <a:spcBef>
                <a:spcPts val="0"/>
              </a:spcBef>
              <a:buNone/>
              <a:defRPr sz="1400">
                <a:solidFill>
                  <a:schemeClr val="folHlink"/>
                </a:solidFill>
                <a:latin typeface="Times New Roman"/>
                <a:ea typeface="Times New Roman"/>
                <a:cs typeface="Times New Roman"/>
                <a:sym typeface="Times New Roman"/>
              </a:defRPr>
            </a:lvl4pPr>
            <a:lvl5pPr indent="0" lvl="4" marL="0" algn="r">
              <a:spcBef>
                <a:spcPts val="0"/>
              </a:spcBef>
              <a:buNone/>
              <a:defRPr sz="1400">
                <a:solidFill>
                  <a:schemeClr val="folHlink"/>
                </a:solidFill>
                <a:latin typeface="Times New Roman"/>
                <a:ea typeface="Times New Roman"/>
                <a:cs typeface="Times New Roman"/>
                <a:sym typeface="Times New Roman"/>
              </a:defRPr>
            </a:lvl5pPr>
            <a:lvl6pPr indent="0" lvl="5" marL="0" algn="r">
              <a:spcBef>
                <a:spcPts val="0"/>
              </a:spcBef>
              <a:buNone/>
              <a:defRPr sz="1400">
                <a:solidFill>
                  <a:schemeClr val="folHlink"/>
                </a:solidFill>
                <a:latin typeface="Times New Roman"/>
                <a:ea typeface="Times New Roman"/>
                <a:cs typeface="Times New Roman"/>
                <a:sym typeface="Times New Roman"/>
              </a:defRPr>
            </a:lvl6pPr>
            <a:lvl7pPr indent="0" lvl="6" marL="0" algn="r">
              <a:spcBef>
                <a:spcPts val="0"/>
              </a:spcBef>
              <a:buNone/>
              <a:defRPr sz="1400">
                <a:solidFill>
                  <a:schemeClr val="folHlink"/>
                </a:solidFill>
                <a:latin typeface="Times New Roman"/>
                <a:ea typeface="Times New Roman"/>
                <a:cs typeface="Times New Roman"/>
                <a:sym typeface="Times New Roman"/>
              </a:defRPr>
            </a:lvl7pPr>
            <a:lvl8pPr indent="0" lvl="7" marL="0" algn="r">
              <a:spcBef>
                <a:spcPts val="0"/>
              </a:spcBef>
              <a:buNone/>
              <a:defRPr sz="1400">
                <a:solidFill>
                  <a:schemeClr val="folHlink"/>
                </a:solidFill>
                <a:latin typeface="Times New Roman"/>
                <a:ea typeface="Times New Roman"/>
                <a:cs typeface="Times New Roman"/>
                <a:sym typeface="Times New Roman"/>
              </a:defRPr>
            </a:lvl8pPr>
            <a:lvl9pPr indent="0" lvl="8" marL="0" algn="r">
              <a:spcBef>
                <a:spcPts val="0"/>
              </a:spcBef>
              <a:buNone/>
              <a:defRPr sz="1400">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2"/>
          <p:cNvGrpSpPr/>
          <p:nvPr/>
        </p:nvGrpSpPr>
        <p:grpSpPr>
          <a:xfrm>
            <a:off x="0" y="68264"/>
            <a:ext cx="11887200" cy="6713537"/>
            <a:chOff x="0" y="43"/>
            <a:chExt cx="5616" cy="4229"/>
          </a:xfrm>
        </p:grpSpPr>
        <p:grpSp>
          <p:nvGrpSpPr>
            <p:cNvPr id="11" name="Google Shape;11;p12"/>
            <p:cNvGrpSpPr/>
            <p:nvPr/>
          </p:nvGrpSpPr>
          <p:grpSpPr>
            <a:xfrm>
              <a:off x="0" y="43"/>
              <a:ext cx="408" cy="4229"/>
              <a:chOff x="0" y="43"/>
              <a:chExt cx="5760" cy="4229"/>
            </a:xfrm>
          </p:grpSpPr>
          <p:cxnSp>
            <p:nvCxnSpPr>
              <p:cNvPr id="12" name="Google Shape;12;p12"/>
              <p:cNvCxnSpPr/>
              <p:nvPr/>
            </p:nvCxnSpPr>
            <p:spPr>
              <a:xfrm>
                <a:off x="0" y="4203"/>
                <a:ext cx="5760" cy="0"/>
              </a:xfrm>
              <a:prstGeom prst="straightConnector1">
                <a:avLst/>
              </a:prstGeom>
              <a:noFill/>
              <a:ln cap="flat" cmpd="sng" w="9525">
                <a:solidFill>
                  <a:schemeClr val="lt2"/>
                </a:solidFill>
                <a:prstDash val="solid"/>
                <a:round/>
                <a:headEnd len="med" w="med" type="none"/>
                <a:tailEnd len="med" w="med" type="none"/>
              </a:ln>
            </p:spPr>
          </p:cxnSp>
          <p:cxnSp>
            <p:nvCxnSpPr>
              <p:cNvPr id="13" name="Google Shape;13;p12"/>
              <p:cNvCxnSpPr/>
              <p:nvPr/>
            </p:nvCxnSpPr>
            <p:spPr>
              <a:xfrm>
                <a:off x="0" y="4239"/>
                <a:ext cx="5760" cy="0"/>
              </a:xfrm>
              <a:prstGeom prst="straightConnector1">
                <a:avLst/>
              </a:prstGeom>
              <a:noFill/>
              <a:ln cap="flat" cmpd="sng" w="38100">
                <a:solidFill>
                  <a:schemeClr val="lt2"/>
                </a:solidFill>
                <a:prstDash val="solid"/>
                <a:round/>
                <a:headEnd len="med" w="med" type="none"/>
                <a:tailEnd len="med" w="med" type="none"/>
              </a:ln>
            </p:spPr>
          </p:cxnSp>
          <p:cxnSp>
            <p:nvCxnSpPr>
              <p:cNvPr id="14" name="Google Shape;14;p12"/>
              <p:cNvCxnSpPr/>
              <p:nvPr/>
            </p:nvCxnSpPr>
            <p:spPr>
              <a:xfrm>
                <a:off x="0" y="4272"/>
                <a:ext cx="5760" cy="0"/>
              </a:xfrm>
              <a:prstGeom prst="straightConnector1">
                <a:avLst/>
              </a:prstGeom>
              <a:noFill/>
              <a:ln cap="flat" cmpd="sng" w="19050">
                <a:solidFill>
                  <a:schemeClr val="lt2"/>
                </a:solidFill>
                <a:prstDash val="solid"/>
                <a:round/>
                <a:headEnd len="med" w="med" type="none"/>
                <a:tailEnd len="med" w="med" type="none"/>
              </a:ln>
            </p:spPr>
          </p:cxnSp>
          <p:cxnSp>
            <p:nvCxnSpPr>
              <p:cNvPr id="15" name="Google Shape;15;p12"/>
              <p:cNvCxnSpPr/>
              <p:nvPr/>
            </p:nvCxnSpPr>
            <p:spPr>
              <a:xfrm>
                <a:off x="0" y="4113"/>
                <a:ext cx="5760" cy="0"/>
              </a:xfrm>
              <a:prstGeom prst="straightConnector1">
                <a:avLst/>
              </a:prstGeom>
              <a:noFill/>
              <a:ln cap="flat" cmpd="sng" w="28575">
                <a:solidFill>
                  <a:schemeClr val="lt2"/>
                </a:solidFill>
                <a:prstDash val="solid"/>
                <a:round/>
                <a:headEnd len="med" w="med" type="none"/>
                <a:tailEnd len="med" w="med" type="none"/>
              </a:ln>
            </p:spPr>
          </p:cxnSp>
          <p:cxnSp>
            <p:nvCxnSpPr>
              <p:cNvPr id="16" name="Google Shape;16;p12"/>
              <p:cNvCxnSpPr/>
              <p:nvPr/>
            </p:nvCxnSpPr>
            <p:spPr>
              <a:xfrm>
                <a:off x="0" y="4065"/>
                <a:ext cx="5760" cy="0"/>
              </a:xfrm>
              <a:prstGeom prst="straightConnector1">
                <a:avLst/>
              </a:prstGeom>
              <a:noFill/>
              <a:ln cap="flat" cmpd="sng" w="12700">
                <a:solidFill>
                  <a:schemeClr val="lt2"/>
                </a:solidFill>
                <a:prstDash val="solid"/>
                <a:round/>
                <a:headEnd len="med" w="med" type="none"/>
                <a:tailEnd len="med" w="med" type="none"/>
              </a:ln>
            </p:spPr>
          </p:cxnSp>
          <p:cxnSp>
            <p:nvCxnSpPr>
              <p:cNvPr id="17" name="Google Shape;17;p12"/>
              <p:cNvCxnSpPr/>
              <p:nvPr/>
            </p:nvCxnSpPr>
            <p:spPr>
              <a:xfrm>
                <a:off x="0" y="4158"/>
                <a:ext cx="5760" cy="0"/>
              </a:xfrm>
              <a:prstGeom prst="straightConnector1">
                <a:avLst/>
              </a:prstGeom>
              <a:noFill/>
              <a:ln cap="flat" cmpd="sng" w="19050">
                <a:solidFill>
                  <a:schemeClr val="lt2"/>
                </a:solidFill>
                <a:prstDash val="solid"/>
                <a:round/>
                <a:headEnd len="med" w="med" type="none"/>
                <a:tailEnd len="med" w="med" type="none"/>
              </a:ln>
            </p:spPr>
          </p:cxnSp>
          <p:cxnSp>
            <p:nvCxnSpPr>
              <p:cNvPr id="18" name="Google Shape;18;p12"/>
              <p:cNvCxnSpPr/>
              <p:nvPr/>
            </p:nvCxnSpPr>
            <p:spPr>
              <a:xfrm>
                <a:off x="0" y="3666"/>
                <a:ext cx="5760" cy="0"/>
              </a:xfrm>
              <a:prstGeom prst="straightConnector1">
                <a:avLst/>
              </a:prstGeom>
              <a:noFill/>
              <a:ln cap="flat" cmpd="sng" w="9525">
                <a:solidFill>
                  <a:schemeClr val="lt2"/>
                </a:solidFill>
                <a:prstDash val="solid"/>
                <a:round/>
                <a:headEnd len="med" w="med" type="none"/>
                <a:tailEnd len="med" w="med" type="none"/>
              </a:ln>
            </p:spPr>
          </p:cxnSp>
          <p:cxnSp>
            <p:nvCxnSpPr>
              <p:cNvPr id="19" name="Google Shape;19;p12"/>
              <p:cNvCxnSpPr/>
              <p:nvPr/>
            </p:nvCxnSpPr>
            <p:spPr>
              <a:xfrm>
                <a:off x="0" y="3639"/>
                <a:ext cx="5760" cy="0"/>
              </a:xfrm>
              <a:prstGeom prst="straightConnector1">
                <a:avLst/>
              </a:prstGeom>
              <a:noFill/>
              <a:ln cap="flat" cmpd="sng" w="38100">
                <a:solidFill>
                  <a:schemeClr val="lt2"/>
                </a:solidFill>
                <a:prstDash val="solid"/>
                <a:round/>
                <a:headEnd len="med" w="med" type="none"/>
                <a:tailEnd len="med" w="med" type="none"/>
              </a:ln>
            </p:spPr>
          </p:cxnSp>
          <p:cxnSp>
            <p:nvCxnSpPr>
              <p:cNvPr id="20" name="Google Shape;20;p12"/>
              <p:cNvCxnSpPr/>
              <p:nvPr/>
            </p:nvCxnSpPr>
            <p:spPr>
              <a:xfrm>
                <a:off x="0" y="4020"/>
                <a:ext cx="5760" cy="0"/>
              </a:xfrm>
              <a:prstGeom prst="straightConnector1">
                <a:avLst/>
              </a:prstGeom>
              <a:noFill/>
              <a:ln cap="flat" cmpd="sng" w="19050">
                <a:solidFill>
                  <a:schemeClr val="lt2"/>
                </a:solidFill>
                <a:prstDash val="solid"/>
                <a:round/>
                <a:headEnd len="med" w="med" type="none"/>
                <a:tailEnd len="med" w="med" type="none"/>
              </a:ln>
            </p:spPr>
          </p:cxnSp>
          <p:cxnSp>
            <p:nvCxnSpPr>
              <p:cNvPr id="21" name="Google Shape;21;p12"/>
              <p:cNvCxnSpPr/>
              <p:nvPr/>
            </p:nvCxnSpPr>
            <p:spPr>
              <a:xfrm>
                <a:off x="0" y="3894"/>
                <a:ext cx="5760" cy="0"/>
              </a:xfrm>
              <a:prstGeom prst="straightConnector1">
                <a:avLst/>
              </a:prstGeom>
              <a:noFill/>
              <a:ln cap="flat" cmpd="sng" w="28575">
                <a:solidFill>
                  <a:schemeClr val="lt2"/>
                </a:solidFill>
                <a:prstDash val="solid"/>
                <a:round/>
                <a:headEnd len="med" w="med" type="none"/>
                <a:tailEnd len="med" w="med" type="none"/>
              </a:ln>
            </p:spPr>
          </p:cxnSp>
          <p:cxnSp>
            <p:nvCxnSpPr>
              <p:cNvPr id="22" name="Google Shape;22;p12"/>
              <p:cNvCxnSpPr/>
              <p:nvPr/>
            </p:nvCxnSpPr>
            <p:spPr>
              <a:xfrm>
                <a:off x="0" y="3813"/>
                <a:ext cx="5760" cy="0"/>
              </a:xfrm>
              <a:prstGeom prst="straightConnector1">
                <a:avLst/>
              </a:prstGeom>
              <a:noFill/>
              <a:ln cap="flat" cmpd="sng" w="12700">
                <a:solidFill>
                  <a:schemeClr val="lt2"/>
                </a:solidFill>
                <a:prstDash val="solid"/>
                <a:round/>
                <a:headEnd len="med" w="med" type="none"/>
                <a:tailEnd len="med" w="med" type="none"/>
              </a:ln>
            </p:spPr>
          </p:cxnSp>
          <p:cxnSp>
            <p:nvCxnSpPr>
              <p:cNvPr id="23" name="Google Shape;23;p12"/>
              <p:cNvCxnSpPr/>
              <p:nvPr/>
            </p:nvCxnSpPr>
            <p:spPr>
              <a:xfrm>
                <a:off x="0" y="3999"/>
                <a:ext cx="5760" cy="0"/>
              </a:xfrm>
              <a:prstGeom prst="straightConnector1">
                <a:avLst/>
              </a:prstGeom>
              <a:noFill/>
              <a:ln cap="flat" cmpd="sng" w="9525">
                <a:solidFill>
                  <a:schemeClr val="lt2"/>
                </a:solidFill>
                <a:prstDash val="solid"/>
                <a:round/>
                <a:headEnd len="med" w="med" type="none"/>
                <a:tailEnd len="med" w="med" type="none"/>
              </a:ln>
            </p:spPr>
          </p:cxnSp>
          <p:cxnSp>
            <p:nvCxnSpPr>
              <p:cNvPr id="24" name="Google Shape;24;p12"/>
              <p:cNvCxnSpPr/>
              <p:nvPr/>
            </p:nvCxnSpPr>
            <p:spPr>
              <a:xfrm>
                <a:off x="0" y="3687"/>
                <a:ext cx="5760" cy="0"/>
              </a:xfrm>
              <a:prstGeom prst="straightConnector1">
                <a:avLst/>
              </a:prstGeom>
              <a:noFill/>
              <a:ln cap="flat" cmpd="sng" w="12700">
                <a:solidFill>
                  <a:schemeClr val="lt2"/>
                </a:solidFill>
                <a:prstDash val="solid"/>
                <a:round/>
                <a:headEnd len="med" w="med" type="none"/>
                <a:tailEnd len="med" w="med" type="none"/>
              </a:ln>
            </p:spPr>
          </p:cxnSp>
          <p:cxnSp>
            <p:nvCxnSpPr>
              <p:cNvPr id="25" name="Google Shape;25;p12"/>
              <p:cNvCxnSpPr/>
              <p:nvPr/>
            </p:nvCxnSpPr>
            <p:spPr>
              <a:xfrm>
                <a:off x="0" y="3741"/>
                <a:ext cx="5760" cy="0"/>
              </a:xfrm>
              <a:prstGeom prst="straightConnector1">
                <a:avLst/>
              </a:prstGeom>
              <a:noFill/>
              <a:ln cap="flat" cmpd="sng" w="12700">
                <a:solidFill>
                  <a:schemeClr val="lt2"/>
                </a:solidFill>
                <a:prstDash val="solid"/>
                <a:round/>
                <a:headEnd len="med" w="med" type="none"/>
                <a:tailEnd len="med" w="med" type="none"/>
              </a:ln>
            </p:spPr>
          </p:cxnSp>
          <p:cxnSp>
            <p:nvCxnSpPr>
              <p:cNvPr id="26" name="Google Shape;26;p12"/>
              <p:cNvCxnSpPr/>
              <p:nvPr/>
            </p:nvCxnSpPr>
            <p:spPr>
              <a:xfrm>
                <a:off x="0" y="3939"/>
                <a:ext cx="5760" cy="0"/>
              </a:xfrm>
              <a:prstGeom prst="straightConnector1">
                <a:avLst/>
              </a:prstGeom>
              <a:noFill/>
              <a:ln cap="flat" cmpd="sng" w="19050">
                <a:solidFill>
                  <a:schemeClr val="lt2"/>
                </a:solidFill>
                <a:prstDash val="solid"/>
                <a:round/>
                <a:headEnd len="med" w="med" type="none"/>
                <a:tailEnd len="med" w="med" type="none"/>
              </a:ln>
            </p:spPr>
          </p:cxnSp>
          <p:cxnSp>
            <p:nvCxnSpPr>
              <p:cNvPr id="27" name="Google Shape;27;p12"/>
              <p:cNvCxnSpPr/>
              <p:nvPr/>
            </p:nvCxnSpPr>
            <p:spPr>
              <a:xfrm>
                <a:off x="0" y="3918"/>
                <a:ext cx="5760" cy="0"/>
              </a:xfrm>
              <a:prstGeom prst="straightConnector1">
                <a:avLst/>
              </a:prstGeom>
              <a:noFill/>
              <a:ln cap="flat" cmpd="sng" w="9525">
                <a:solidFill>
                  <a:schemeClr val="lt2"/>
                </a:solidFill>
                <a:prstDash val="solid"/>
                <a:round/>
                <a:headEnd len="med" w="med" type="none"/>
                <a:tailEnd len="med" w="med" type="none"/>
              </a:ln>
            </p:spPr>
          </p:cxnSp>
          <p:cxnSp>
            <p:nvCxnSpPr>
              <p:cNvPr id="28" name="Google Shape;28;p12"/>
              <p:cNvCxnSpPr/>
              <p:nvPr/>
            </p:nvCxnSpPr>
            <p:spPr>
              <a:xfrm>
                <a:off x="0" y="3510"/>
                <a:ext cx="5760" cy="0"/>
              </a:xfrm>
              <a:prstGeom prst="straightConnector1">
                <a:avLst/>
              </a:prstGeom>
              <a:noFill/>
              <a:ln cap="flat" cmpd="sng" w="9525">
                <a:solidFill>
                  <a:schemeClr val="lt2"/>
                </a:solidFill>
                <a:prstDash val="solid"/>
                <a:round/>
                <a:headEnd len="med" w="med" type="none"/>
                <a:tailEnd len="med" w="med" type="none"/>
              </a:ln>
            </p:spPr>
          </p:cxnSp>
          <p:cxnSp>
            <p:nvCxnSpPr>
              <p:cNvPr id="29" name="Google Shape;29;p12"/>
              <p:cNvCxnSpPr/>
              <p:nvPr/>
            </p:nvCxnSpPr>
            <p:spPr>
              <a:xfrm>
                <a:off x="0" y="3546"/>
                <a:ext cx="5760" cy="0"/>
              </a:xfrm>
              <a:prstGeom prst="straightConnector1">
                <a:avLst/>
              </a:prstGeom>
              <a:noFill/>
              <a:ln cap="flat" cmpd="sng" w="38100">
                <a:solidFill>
                  <a:schemeClr val="lt2"/>
                </a:solidFill>
                <a:prstDash val="solid"/>
                <a:round/>
                <a:headEnd len="med" w="med" type="none"/>
                <a:tailEnd len="med" w="med" type="none"/>
              </a:ln>
            </p:spPr>
          </p:cxnSp>
          <p:cxnSp>
            <p:nvCxnSpPr>
              <p:cNvPr id="30" name="Google Shape;30;p12"/>
              <p:cNvCxnSpPr/>
              <p:nvPr/>
            </p:nvCxnSpPr>
            <p:spPr>
              <a:xfrm>
                <a:off x="0" y="3579"/>
                <a:ext cx="5760" cy="0"/>
              </a:xfrm>
              <a:prstGeom prst="straightConnector1">
                <a:avLst/>
              </a:prstGeom>
              <a:noFill/>
              <a:ln cap="flat" cmpd="sng" w="19050">
                <a:solidFill>
                  <a:schemeClr val="lt2"/>
                </a:solidFill>
                <a:prstDash val="solid"/>
                <a:round/>
                <a:headEnd len="med" w="med" type="none"/>
                <a:tailEnd len="med" w="med" type="none"/>
              </a:ln>
            </p:spPr>
          </p:cxnSp>
          <p:cxnSp>
            <p:nvCxnSpPr>
              <p:cNvPr id="31" name="Google Shape;31;p12"/>
              <p:cNvCxnSpPr/>
              <p:nvPr/>
            </p:nvCxnSpPr>
            <p:spPr>
              <a:xfrm>
                <a:off x="0" y="3420"/>
                <a:ext cx="5760" cy="0"/>
              </a:xfrm>
              <a:prstGeom prst="straightConnector1">
                <a:avLst/>
              </a:prstGeom>
              <a:noFill/>
              <a:ln cap="flat" cmpd="sng" w="28575">
                <a:solidFill>
                  <a:schemeClr val="lt2"/>
                </a:solidFill>
                <a:prstDash val="solid"/>
                <a:round/>
                <a:headEnd len="med" w="med" type="none"/>
                <a:tailEnd len="med" w="med" type="none"/>
              </a:ln>
            </p:spPr>
          </p:cxnSp>
          <p:cxnSp>
            <p:nvCxnSpPr>
              <p:cNvPr id="32" name="Google Shape;32;p12"/>
              <p:cNvCxnSpPr/>
              <p:nvPr/>
            </p:nvCxnSpPr>
            <p:spPr>
              <a:xfrm>
                <a:off x="0" y="3372"/>
                <a:ext cx="5760" cy="0"/>
              </a:xfrm>
              <a:prstGeom prst="straightConnector1">
                <a:avLst/>
              </a:prstGeom>
              <a:noFill/>
              <a:ln cap="flat" cmpd="sng" w="12700">
                <a:solidFill>
                  <a:schemeClr val="lt2"/>
                </a:solidFill>
                <a:prstDash val="solid"/>
                <a:round/>
                <a:headEnd len="med" w="med" type="none"/>
                <a:tailEnd len="med" w="med" type="none"/>
              </a:ln>
            </p:spPr>
          </p:cxnSp>
          <p:cxnSp>
            <p:nvCxnSpPr>
              <p:cNvPr id="33" name="Google Shape;33;p12"/>
              <p:cNvCxnSpPr/>
              <p:nvPr/>
            </p:nvCxnSpPr>
            <p:spPr>
              <a:xfrm>
                <a:off x="0" y="3465"/>
                <a:ext cx="5760" cy="0"/>
              </a:xfrm>
              <a:prstGeom prst="straightConnector1">
                <a:avLst/>
              </a:prstGeom>
              <a:noFill/>
              <a:ln cap="flat" cmpd="sng" w="19050">
                <a:solidFill>
                  <a:schemeClr val="lt2"/>
                </a:solidFill>
                <a:prstDash val="solid"/>
                <a:round/>
                <a:headEnd len="med" w="med" type="none"/>
                <a:tailEnd len="med" w="med" type="none"/>
              </a:ln>
            </p:spPr>
          </p:cxnSp>
          <p:cxnSp>
            <p:nvCxnSpPr>
              <p:cNvPr id="34" name="Google Shape;34;p12"/>
              <p:cNvCxnSpPr/>
              <p:nvPr/>
            </p:nvCxnSpPr>
            <p:spPr>
              <a:xfrm>
                <a:off x="0" y="2973"/>
                <a:ext cx="5760" cy="0"/>
              </a:xfrm>
              <a:prstGeom prst="straightConnector1">
                <a:avLst/>
              </a:prstGeom>
              <a:noFill/>
              <a:ln cap="flat" cmpd="sng" w="9525">
                <a:solidFill>
                  <a:schemeClr val="lt2"/>
                </a:solidFill>
                <a:prstDash val="solid"/>
                <a:round/>
                <a:headEnd len="med" w="med" type="none"/>
                <a:tailEnd len="med" w="med" type="none"/>
              </a:ln>
            </p:spPr>
          </p:cxnSp>
          <p:cxnSp>
            <p:nvCxnSpPr>
              <p:cNvPr id="35" name="Google Shape;35;p12"/>
              <p:cNvCxnSpPr/>
              <p:nvPr/>
            </p:nvCxnSpPr>
            <p:spPr>
              <a:xfrm>
                <a:off x="0" y="2946"/>
                <a:ext cx="5760" cy="0"/>
              </a:xfrm>
              <a:prstGeom prst="straightConnector1">
                <a:avLst/>
              </a:prstGeom>
              <a:noFill/>
              <a:ln cap="flat" cmpd="sng" w="38100">
                <a:solidFill>
                  <a:schemeClr val="lt2"/>
                </a:solidFill>
                <a:prstDash val="solid"/>
                <a:round/>
                <a:headEnd len="med" w="med" type="none"/>
                <a:tailEnd len="med" w="med" type="none"/>
              </a:ln>
            </p:spPr>
          </p:cxnSp>
          <p:cxnSp>
            <p:nvCxnSpPr>
              <p:cNvPr id="36" name="Google Shape;36;p12"/>
              <p:cNvCxnSpPr/>
              <p:nvPr/>
            </p:nvCxnSpPr>
            <p:spPr>
              <a:xfrm>
                <a:off x="0" y="3327"/>
                <a:ext cx="5760" cy="0"/>
              </a:xfrm>
              <a:prstGeom prst="straightConnector1">
                <a:avLst/>
              </a:prstGeom>
              <a:noFill/>
              <a:ln cap="flat" cmpd="sng" w="19050">
                <a:solidFill>
                  <a:schemeClr val="lt2"/>
                </a:solidFill>
                <a:prstDash val="solid"/>
                <a:round/>
                <a:headEnd len="med" w="med" type="none"/>
                <a:tailEnd len="med" w="med" type="none"/>
              </a:ln>
            </p:spPr>
          </p:cxnSp>
          <p:cxnSp>
            <p:nvCxnSpPr>
              <p:cNvPr id="37" name="Google Shape;37;p12"/>
              <p:cNvCxnSpPr/>
              <p:nvPr/>
            </p:nvCxnSpPr>
            <p:spPr>
              <a:xfrm>
                <a:off x="0" y="3201"/>
                <a:ext cx="5760" cy="0"/>
              </a:xfrm>
              <a:prstGeom prst="straightConnector1">
                <a:avLst/>
              </a:prstGeom>
              <a:noFill/>
              <a:ln cap="flat" cmpd="sng" w="28575">
                <a:solidFill>
                  <a:schemeClr val="lt2"/>
                </a:solidFill>
                <a:prstDash val="solid"/>
                <a:round/>
                <a:headEnd len="med" w="med" type="none"/>
                <a:tailEnd len="med" w="med" type="none"/>
              </a:ln>
            </p:spPr>
          </p:cxnSp>
          <p:cxnSp>
            <p:nvCxnSpPr>
              <p:cNvPr id="38" name="Google Shape;38;p12"/>
              <p:cNvCxnSpPr/>
              <p:nvPr/>
            </p:nvCxnSpPr>
            <p:spPr>
              <a:xfrm>
                <a:off x="0" y="3120"/>
                <a:ext cx="5760" cy="0"/>
              </a:xfrm>
              <a:prstGeom prst="straightConnector1">
                <a:avLst/>
              </a:prstGeom>
              <a:noFill/>
              <a:ln cap="flat" cmpd="sng" w="12700">
                <a:solidFill>
                  <a:schemeClr val="lt2"/>
                </a:solidFill>
                <a:prstDash val="solid"/>
                <a:round/>
                <a:headEnd len="med" w="med" type="none"/>
                <a:tailEnd len="med" w="med" type="none"/>
              </a:ln>
            </p:spPr>
          </p:cxnSp>
          <p:cxnSp>
            <p:nvCxnSpPr>
              <p:cNvPr id="39" name="Google Shape;39;p12"/>
              <p:cNvCxnSpPr/>
              <p:nvPr/>
            </p:nvCxnSpPr>
            <p:spPr>
              <a:xfrm>
                <a:off x="0" y="3306"/>
                <a:ext cx="5760" cy="0"/>
              </a:xfrm>
              <a:prstGeom prst="straightConnector1">
                <a:avLst/>
              </a:prstGeom>
              <a:noFill/>
              <a:ln cap="flat" cmpd="sng" w="9525">
                <a:solidFill>
                  <a:schemeClr val="lt2"/>
                </a:solidFill>
                <a:prstDash val="solid"/>
                <a:round/>
                <a:headEnd len="med" w="med" type="none"/>
                <a:tailEnd len="med" w="med" type="none"/>
              </a:ln>
            </p:spPr>
          </p:cxnSp>
          <p:cxnSp>
            <p:nvCxnSpPr>
              <p:cNvPr id="40" name="Google Shape;40;p12"/>
              <p:cNvCxnSpPr/>
              <p:nvPr/>
            </p:nvCxnSpPr>
            <p:spPr>
              <a:xfrm>
                <a:off x="0" y="2994"/>
                <a:ext cx="5760" cy="0"/>
              </a:xfrm>
              <a:prstGeom prst="straightConnector1">
                <a:avLst/>
              </a:prstGeom>
              <a:noFill/>
              <a:ln cap="flat" cmpd="sng" w="12700">
                <a:solidFill>
                  <a:schemeClr val="lt2"/>
                </a:solidFill>
                <a:prstDash val="solid"/>
                <a:round/>
                <a:headEnd len="med" w="med" type="none"/>
                <a:tailEnd len="med" w="med" type="none"/>
              </a:ln>
            </p:spPr>
          </p:cxnSp>
          <p:cxnSp>
            <p:nvCxnSpPr>
              <p:cNvPr id="41" name="Google Shape;41;p12"/>
              <p:cNvCxnSpPr/>
              <p:nvPr/>
            </p:nvCxnSpPr>
            <p:spPr>
              <a:xfrm>
                <a:off x="0" y="3048"/>
                <a:ext cx="5760" cy="0"/>
              </a:xfrm>
              <a:prstGeom prst="straightConnector1">
                <a:avLst/>
              </a:prstGeom>
              <a:noFill/>
              <a:ln cap="flat" cmpd="sng" w="12700">
                <a:solidFill>
                  <a:schemeClr val="lt2"/>
                </a:solidFill>
                <a:prstDash val="solid"/>
                <a:round/>
                <a:headEnd len="med" w="med" type="none"/>
                <a:tailEnd len="med" w="med" type="none"/>
              </a:ln>
            </p:spPr>
          </p:cxnSp>
          <p:cxnSp>
            <p:nvCxnSpPr>
              <p:cNvPr id="42" name="Google Shape;42;p12"/>
              <p:cNvCxnSpPr/>
              <p:nvPr/>
            </p:nvCxnSpPr>
            <p:spPr>
              <a:xfrm>
                <a:off x="0" y="3246"/>
                <a:ext cx="5760" cy="0"/>
              </a:xfrm>
              <a:prstGeom prst="straightConnector1">
                <a:avLst/>
              </a:prstGeom>
              <a:noFill/>
              <a:ln cap="flat" cmpd="sng" w="19050">
                <a:solidFill>
                  <a:schemeClr val="lt2"/>
                </a:solidFill>
                <a:prstDash val="solid"/>
                <a:round/>
                <a:headEnd len="med" w="med" type="none"/>
                <a:tailEnd len="med" w="med" type="none"/>
              </a:ln>
            </p:spPr>
          </p:cxnSp>
          <p:cxnSp>
            <p:nvCxnSpPr>
              <p:cNvPr id="43" name="Google Shape;43;p12"/>
              <p:cNvCxnSpPr/>
              <p:nvPr/>
            </p:nvCxnSpPr>
            <p:spPr>
              <a:xfrm>
                <a:off x="0" y="3225"/>
                <a:ext cx="5760" cy="0"/>
              </a:xfrm>
              <a:prstGeom prst="straightConnector1">
                <a:avLst/>
              </a:prstGeom>
              <a:noFill/>
              <a:ln cap="flat" cmpd="sng" w="9525">
                <a:solidFill>
                  <a:schemeClr val="lt2"/>
                </a:solidFill>
                <a:prstDash val="solid"/>
                <a:round/>
                <a:headEnd len="med" w="med" type="none"/>
                <a:tailEnd len="med" w="med" type="none"/>
              </a:ln>
            </p:spPr>
          </p:cxnSp>
          <p:cxnSp>
            <p:nvCxnSpPr>
              <p:cNvPr id="44" name="Google Shape;44;p12"/>
              <p:cNvCxnSpPr/>
              <p:nvPr/>
            </p:nvCxnSpPr>
            <p:spPr>
              <a:xfrm>
                <a:off x="0" y="2831"/>
                <a:ext cx="5760" cy="0"/>
              </a:xfrm>
              <a:prstGeom prst="straightConnector1">
                <a:avLst/>
              </a:prstGeom>
              <a:noFill/>
              <a:ln cap="flat" cmpd="sng" w="28575">
                <a:solidFill>
                  <a:schemeClr val="lt2"/>
                </a:solidFill>
                <a:prstDash val="solid"/>
                <a:round/>
                <a:headEnd len="med" w="med" type="none"/>
                <a:tailEnd len="med" w="med" type="none"/>
              </a:ln>
            </p:spPr>
          </p:cxnSp>
          <p:cxnSp>
            <p:nvCxnSpPr>
              <p:cNvPr id="45" name="Google Shape;45;p12"/>
              <p:cNvCxnSpPr/>
              <p:nvPr/>
            </p:nvCxnSpPr>
            <p:spPr>
              <a:xfrm>
                <a:off x="0" y="2750"/>
                <a:ext cx="5760" cy="0"/>
              </a:xfrm>
              <a:prstGeom prst="straightConnector1">
                <a:avLst/>
              </a:prstGeom>
              <a:noFill/>
              <a:ln cap="flat" cmpd="sng" w="12700">
                <a:solidFill>
                  <a:schemeClr val="lt2"/>
                </a:solidFill>
                <a:prstDash val="solid"/>
                <a:round/>
                <a:headEnd len="med" w="med" type="none"/>
                <a:tailEnd len="med" w="med" type="none"/>
              </a:ln>
            </p:spPr>
          </p:cxnSp>
          <p:cxnSp>
            <p:nvCxnSpPr>
              <p:cNvPr id="46" name="Google Shape;46;p12"/>
              <p:cNvCxnSpPr/>
              <p:nvPr/>
            </p:nvCxnSpPr>
            <p:spPr>
              <a:xfrm>
                <a:off x="0" y="2678"/>
                <a:ext cx="5760" cy="0"/>
              </a:xfrm>
              <a:prstGeom prst="straightConnector1">
                <a:avLst/>
              </a:prstGeom>
              <a:noFill/>
              <a:ln cap="flat" cmpd="sng" w="12700">
                <a:solidFill>
                  <a:schemeClr val="lt2"/>
                </a:solidFill>
                <a:prstDash val="solid"/>
                <a:round/>
                <a:headEnd len="med" w="med" type="none"/>
                <a:tailEnd len="med" w="med" type="none"/>
              </a:ln>
            </p:spPr>
          </p:cxnSp>
          <p:cxnSp>
            <p:nvCxnSpPr>
              <p:cNvPr id="47" name="Google Shape;47;p12"/>
              <p:cNvCxnSpPr/>
              <p:nvPr/>
            </p:nvCxnSpPr>
            <p:spPr>
              <a:xfrm>
                <a:off x="0" y="2876"/>
                <a:ext cx="5760" cy="0"/>
              </a:xfrm>
              <a:prstGeom prst="straightConnector1">
                <a:avLst/>
              </a:prstGeom>
              <a:noFill/>
              <a:ln cap="flat" cmpd="sng" w="19050">
                <a:solidFill>
                  <a:schemeClr val="lt2"/>
                </a:solidFill>
                <a:prstDash val="solid"/>
                <a:round/>
                <a:headEnd len="med" w="med" type="none"/>
                <a:tailEnd len="med" w="med" type="none"/>
              </a:ln>
            </p:spPr>
          </p:cxnSp>
          <p:cxnSp>
            <p:nvCxnSpPr>
              <p:cNvPr id="48" name="Google Shape;48;p12"/>
              <p:cNvCxnSpPr/>
              <p:nvPr/>
            </p:nvCxnSpPr>
            <p:spPr>
              <a:xfrm>
                <a:off x="0" y="2855"/>
                <a:ext cx="5760" cy="0"/>
              </a:xfrm>
              <a:prstGeom prst="straightConnector1">
                <a:avLst/>
              </a:prstGeom>
              <a:noFill/>
              <a:ln cap="flat" cmpd="sng" w="9525">
                <a:solidFill>
                  <a:schemeClr val="lt2"/>
                </a:solidFill>
                <a:prstDash val="solid"/>
                <a:round/>
                <a:headEnd len="med" w="med" type="none"/>
                <a:tailEnd len="med" w="med" type="none"/>
              </a:ln>
            </p:spPr>
          </p:cxnSp>
          <p:cxnSp>
            <p:nvCxnSpPr>
              <p:cNvPr id="49" name="Google Shape;49;p12"/>
              <p:cNvCxnSpPr/>
              <p:nvPr/>
            </p:nvCxnSpPr>
            <p:spPr>
              <a:xfrm>
                <a:off x="0" y="2554"/>
                <a:ext cx="5760" cy="0"/>
              </a:xfrm>
              <a:prstGeom prst="straightConnector1">
                <a:avLst/>
              </a:prstGeom>
              <a:noFill/>
              <a:ln cap="flat" cmpd="sng" w="9525">
                <a:solidFill>
                  <a:schemeClr val="lt2"/>
                </a:solidFill>
                <a:prstDash val="solid"/>
                <a:round/>
                <a:headEnd len="med" w="med" type="none"/>
                <a:tailEnd len="med" w="med" type="none"/>
              </a:ln>
            </p:spPr>
          </p:cxnSp>
          <p:cxnSp>
            <p:nvCxnSpPr>
              <p:cNvPr id="50" name="Google Shape;50;p12"/>
              <p:cNvCxnSpPr/>
              <p:nvPr/>
            </p:nvCxnSpPr>
            <p:spPr>
              <a:xfrm>
                <a:off x="0" y="2590"/>
                <a:ext cx="5760" cy="0"/>
              </a:xfrm>
              <a:prstGeom prst="straightConnector1">
                <a:avLst/>
              </a:prstGeom>
              <a:noFill/>
              <a:ln cap="flat" cmpd="sng" w="38100">
                <a:solidFill>
                  <a:schemeClr val="lt2"/>
                </a:solidFill>
                <a:prstDash val="solid"/>
                <a:round/>
                <a:headEnd len="med" w="med" type="none"/>
                <a:tailEnd len="med" w="med" type="none"/>
              </a:ln>
            </p:spPr>
          </p:cxnSp>
          <p:cxnSp>
            <p:nvCxnSpPr>
              <p:cNvPr id="51" name="Google Shape;51;p12"/>
              <p:cNvCxnSpPr/>
              <p:nvPr/>
            </p:nvCxnSpPr>
            <p:spPr>
              <a:xfrm>
                <a:off x="0" y="2623"/>
                <a:ext cx="5760" cy="0"/>
              </a:xfrm>
              <a:prstGeom prst="straightConnector1">
                <a:avLst/>
              </a:prstGeom>
              <a:noFill/>
              <a:ln cap="flat" cmpd="sng" w="19050">
                <a:solidFill>
                  <a:schemeClr val="lt2"/>
                </a:solidFill>
                <a:prstDash val="solid"/>
                <a:round/>
                <a:headEnd len="med" w="med" type="none"/>
                <a:tailEnd len="med" w="med" type="none"/>
              </a:ln>
            </p:spPr>
          </p:cxnSp>
          <p:cxnSp>
            <p:nvCxnSpPr>
              <p:cNvPr id="52" name="Google Shape;52;p12"/>
              <p:cNvCxnSpPr/>
              <p:nvPr/>
            </p:nvCxnSpPr>
            <p:spPr>
              <a:xfrm>
                <a:off x="0" y="2464"/>
                <a:ext cx="5760" cy="0"/>
              </a:xfrm>
              <a:prstGeom prst="straightConnector1">
                <a:avLst/>
              </a:prstGeom>
              <a:noFill/>
              <a:ln cap="flat" cmpd="sng" w="28575">
                <a:solidFill>
                  <a:schemeClr val="lt2"/>
                </a:solidFill>
                <a:prstDash val="solid"/>
                <a:round/>
                <a:headEnd len="med" w="med" type="none"/>
                <a:tailEnd len="med" w="med" type="none"/>
              </a:ln>
            </p:spPr>
          </p:cxnSp>
          <p:cxnSp>
            <p:nvCxnSpPr>
              <p:cNvPr id="53" name="Google Shape;53;p12"/>
              <p:cNvCxnSpPr/>
              <p:nvPr/>
            </p:nvCxnSpPr>
            <p:spPr>
              <a:xfrm>
                <a:off x="0" y="2416"/>
                <a:ext cx="5760" cy="0"/>
              </a:xfrm>
              <a:prstGeom prst="straightConnector1">
                <a:avLst/>
              </a:prstGeom>
              <a:noFill/>
              <a:ln cap="flat" cmpd="sng" w="12700">
                <a:solidFill>
                  <a:schemeClr val="lt2"/>
                </a:solidFill>
                <a:prstDash val="solid"/>
                <a:round/>
                <a:headEnd len="med" w="med" type="none"/>
                <a:tailEnd len="med" w="med" type="none"/>
              </a:ln>
            </p:spPr>
          </p:cxnSp>
          <p:cxnSp>
            <p:nvCxnSpPr>
              <p:cNvPr id="54" name="Google Shape;54;p12"/>
              <p:cNvCxnSpPr/>
              <p:nvPr/>
            </p:nvCxnSpPr>
            <p:spPr>
              <a:xfrm>
                <a:off x="0" y="2509"/>
                <a:ext cx="5760" cy="0"/>
              </a:xfrm>
              <a:prstGeom prst="straightConnector1">
                <a:avLst/>
              </a:prstGeom>
              <a:noFill/>
              <a:ln cap="flat" cmpd="sng" w="19050">
                <a:solidFill>
                  <a:schemeClr val="lt2"/>
                </a:solidFill>
                <a:prstDash val="solid"/>
                <a:round/>
                <a:headEnd len="med" w="med" type="none"/>
                <a:tailEnd len="med" w="med" type="none"/>
              </a:ln>
            </p:spPr>
          </p:cxnSp>
          <p:cxnSp>
            <p:nvCxnSpPr>
              <p:cNvPr id="55" name="Google Shape;55;p12"/>
              <p:cNvCxnSpPr/>
              <p:nvPr/>
            </p:nvCxnSpPr>
            <p:spPr>
              <a:xfrm>
                <a:off x="0" y="2371"/>
                <a:ext cx="5760" cy="0"/>
              </a:xfrm>
              <a:prstGeom prst="straightConnector1">
                <a:avLst/>
              </a:prstGeom>
              <a:noFill/>
              <a:ln cap="flat" cmpd="sng" w="19050">
                <a:solidFill>
                  <a:schemeClr val="lt2"/>
                </a:solidFill>
                <a:prstDash val="solid"/>
                <a:round/>
                <a:headEnd len="med" w="med" type="none"/>
                <a:tailEnd len="med" w="med" type="none"/>
              </a:ln>
            </p:spPr>
          </p:cxnSp>
          <p:cxnSp>
            <p:nvCxnSpPr>
              <p:cNvPr id="56" name="Google Shape;56;p12"/>
              <p:cNvCxnSpPr/>
              <p:nvPr/>
            </p:nvCxnSpPr>
            <p:spPr>
              <a:xfrm>
                <a:off x="0" y="2245"/>
                <a:ext cx="5760" cy="0"/>
              </a:xfrm>
              <a:prstGeom prst="straightConnector1">
                <a:avLst/>
              </a:prstGeom>
              <a:noFill/>
              <a:ln cap="flat" cmpd="sng" w="28575">
                <a:solidFill>
                  <a:schemeClr val="lt2"/>
                </a:solidFill>
                <a:prstDash val="solid"/>
                <a:round/>
                <a:headEnd len="med" w="med" type="none"/>
                <a:tailEnd len="med" w="med" type="none"/>
              </a:ln>
            </p:spPr>
          </p:cxnSp>
          <p:cxnSp>
            <p:nvCxnSpPr>
              <p:cNvPr id="57" name="Google Shape;57;p12"/>
              <p:cNvCxnSpPr/>
              <p:nvPr/>
            </p:nvCxnSpPr>
            <p:spPr>
              <a:xfrm>
                <a:off x="0" y="2350"/>
                <a:ext cx="5760" cy="0"/>
              </a:xfrm>
              <a:prstGeom prst="straightConnector1">
                <a:avLst/>
              </a:prstGeom>
              <a:noFill/>
              <a:ln cap="flat" cmpd="sng" w="9525">
                <a:solidFill>
                  <a:schemeClr val="lt2"/>
                </a:solidFill>
                <a:prstDash val="solid"/>
                <a:round/>
                <a:headEnd len="med" w="med" type="none"/>
                <a:tailEnd len="med" w="med" type="none"/>
              </a:ln>
            </p:spPr>
          </p:cxnSp>
          <p:cxnSp>
            <p:nvCxnSpPr>
              <p:cNvPr id="58" name="Google Shape;58;p12"/>
              <p:cNvCxnSpPr/>
              <p:nvPr/>
            </p:nvCxnSpPr>
            <p:spPr>
              <a:xfrm>
                <a:off x="0" y="2290"/>
                <a:ext cx="5760" cy="0"/>
              </a:xfrm>
              <a:prstGeom prst="straightConnector1">
                <a:avLst/>
              </a:prstGeom>
              <a:noFill/>
              <a:ln cap="flat" cmpd="sng" w="19050">
                <a:solidFill>
                  <a:schemeClr val="lt2"/>
                </a:solidFill>
                <a:prstDash val="solid"/>
                <a:round/>
                <a:headEnd len="med" w="med" type="none"/>
                <a:tailEnd len="med" w="med" type="none"/>
              </a:ln>
            </p:spPr>
          </p:cxnSp>
          <p:cxnSp>
            <p:nvCxnSpPr>
              <p:cNvPr id="59" name="Google Shape;59;p12"/>
              <p:cNvCxnSpPr/>
              <p:nvPr/>
            </p:nvCxnSpPr>
            <p:spPr>
              <a:xfrm>
                <a:off x="0" y="2269"/>
                <a:ext cx="5760" cy="0"/>
              </a:xfrm>
              <a:prstGeom prst="straightConnector1">
                <a:avLst/>
              </a:prstGeom>
              <a:noFill/>
              <a:ln cap="flat" cmpd="sng" w="9525">
                <a:solidFill>
                  <a:schemeClr val="lt2"/>
                </a:solidFill>
                <a:prstDash val="solid"/>
                <a:round/>
                <a:headEnd len="med" w="med" type="none"/>
                <a:tailEnd len="med" w="med" type="none"/>
              </a:ln>
            </p:spPr>
          </p:cxnSp>
          <p:cxnSp>
            <p:nvCxnSpPr>
              <p:cNvPr id="60" name="Google Shape;60;p12"/>
              <p:cNvCxnSpPr/>
              <p:nvPr/>
            </p:nvCxnSpPr>
            <p:spPr>
              <a:xfrm>
                <a:off x="0" y="2130"/>
                <a:ext cx="5760" cy="0"/>
              </a:xfrm>
              <a:prstGeom prst="straightConnector1">
                <a:avLst/>
              </a:prstGeom>
              <a:noFill/>
              <a:ln cap="flat" cmpd="sng" w="9525">
                <a:solidFill>
                  <a:schemeClr val="lt2"/>
                </a:solidFill>
                <a:prstDash val="solid"/>
                <a:round/>
                <a:headEnd len="med" w="med" type="none"/>
                <a:tailEnd len="med" w="med" type="none"/>
              </a:ln>
            </p:spPr>
          </p:cxnSp>
          <p:cxnSp>
            <p:nvCxnSpPr>
              <p:cNvPr id="61" name="Google Shape;61;p12"/>
              <p:cNvCxnSpPr/>
              <p:nvPr/>
            </p:nvCxnSpPr>
            <p:spPr>
              <a:xfrm>
                <a:off x="0" y="2166"/>
                <a:ext cx="5760" cy="0"/>
              </a:xfrm>
              <a:prstGeom prst="straightConnector1">
                <a:avLst/>
              </a:prstGeom>
              <a:noFill/>
              <a:ln cap="flat" cmpd="sng" w="38100">
                <a:solidFill>
                  <a:schemeClr val="lt2"/>
                </a:solidFill>
                <a:prstDash val="solid"/>
                <a:round/>
                <a:headEnd len="med" w="med" type="none"/>
                <a:tailEnd len="med" w="med" type="none"/>
              </a:ln>
            </p:spPr>
          </p:cxnSp>
          <p:cxnSp>
            <p:nvCxnSpPr>
              <p:cNvPr id="62" name="Google Shape;62;p12"/>
              <p:cNvCxnSpPr/>
              <p:nvPr/>
            </p:nvCxnSpPr>
            <p:spPr>
              <a:xfrm>
                <a:off x="0" y="2199"/>
                <a:ext cx="5760" cy="0"/>
              </a:xfrm>
              <a:prstGeom prst="straightConnector1">
                <a:avLst/>
              </a:prstGeom>
              <a:noFill/>
              <a:ln cap="flat" cmpd="sng" w="19050">
                <a:solidFill>
                  <a:schemeClr val="lt2"/>
                </a:solidFill>
                <a:prstDash val="solid"/>
                <a:round/>
                <a:headEnd len="med" w="med" type="none"/>
                <a:tailEnd len="med" w="med" type="none"/>
              </a:ln>
            </p:spPr>
          </p:cxnSp>
          <p:cxnSp>
            <p:nvCxnSpPr>
              <p:cNvPr id="63" name="Google Shape;63;p12"/>
              <p:cNvCxnSpPr/>
              <p:nvPr/>
            </p:nvCxnSpPr>
            <p:spPr>
              <a:xfrm>
                <a:off x="0" y="2040"/>
                <a:ext cx="5760" cy="0"/>
              </a:xfrm>
              <a:prstGeom prst="straightConnector1">
                <a:avLst/>
              </a:prstGeom>
              <a:noFill/>
              <a:ln cap="flat" cmpd="sng" w="28575">
                <a:solidFill>
                  <a:schemeClr val="lt2"/>
                </a:solidFill>
                <a:prstDash val="solid"/>
                <a:round/>
                <a:headEnd len="med" w="med" type="none"/>
                <a:tailEnd len="med" w="med" type="none"/>
              </a:ln>
            </p:spPr>
          </p:cxnSp>
          <p:cxnSp>
            <p:nvCxnSpPr>
              <p:cNvPr id="64" name="Google Shape;64;p12"/>
              <p:cNvCxnSpPr/>
              <p:nvPr/>
            </p:nvCxnSpPr>
            <p:spPr>
              <a:xfrm>
                <a:off x="0" y="1992"/>
                <a:ext cx="5760" cy="0"/>
              </a:xfrm>
              <a:prstGeom prst="straightConnector1">
                <a:avLst/>
              </a:prstGeom>
              <a:noFill/>
              <a:ln cap="flat" cmpd="sng" w="12700">
                <a:solidFill>
                  <a:schemeClr val="lt2"/>
                </a:solidFill>
                <a:prstDash val="solid"/>
                <a:round/>
                <a:headEnd len="med" w="med" type="none"/>
                <a:tailEnd len="med" w="med" type="none"/>
              </a:ln>
            </p:spPr>
          </p:cxnSp>
          <p:cxnSp>
            <p:nvCxnSpPr>
              <p:cNvPr id="65" name="Google Shape;65;p12"/>
              <p:cNvCxnSpPr/>
              <p:nvPr/>
            </p:nvCxnSpPr>
            <p:spPr>
              <a:xfrm>
                <a:off x="0" y="2085"/>
                <a:ext cx="5760" cy="0"/>
              </a:xfrm>
              <a:prstGeom prst="straightConnector1">
                <a:avLst/>
              </a:prstGeom>
              <a:noFill/>
              <a:ln cap="flat" cmpd="sng" w="19050">
                <a:solidFill>
                  <a:schemeClr val="lt2"/>
                </a:solidFill>
                <a:prstDash val="solid"/>
                <a:round/>
                <a:headEnd len="med" w="med" type="none"/>
                <a:tailEnd len="med" w="med" type="none"/>
              </a:ln>
            </p:spPr>
          </p:cxnSp>
          <p:cxnSp>
            <p:nvCxnSpPr>
              <p:cNvPr id="66" name="Google Shape;66;p12"/>
              <p:cNvCxnSpPr/>
              <p:nvPr/>
            </p:nvCxnSpPr>
            <p:spPr>
              <a:xfrm>
                <a:off x="0" y="1593"/>
                <a:ext cx="5760" cy="0"/>
              </a:xfrm>
              <a:prstGeom prst="straightConnector1">
                <a:avLst/>
              </a:prstGeom>
              <a:noFill/>
              <a:ln cap="flat" cmpd="sng" w="9525">
                <a:solidFill>
                  <a:schemeClr val="lt2"/>
                </a:solidFill>
                <a:prstDash val="solid"/>
                <a:round/>
                <a:headEnd len="med" w="med" type="none"/>
                <a:tailEnd len="med" w="med" type="none"/>
              </a:ln>
            </p:spPr>
          </p:cxnSp>
          <p:cxnSp>
            <p:nvCxnSpPr>
              <p:cNvPr id="67" name="Google Shape;67;p12"/>
              <p:cNvCxnSpPr/>
              <p:nvPr/>
            </p:nvCxnSpPr>
            <p:spPr>
              <a:xfrm>
                <a:off x="0" y="1566"/>
                <a:ext cx="5760" cy="0"/>
              </a:xfrm>
              <a:prstGeom prst="straightConnector1">
                <a:avLst/>
              </a:prstGeom>
              <a:noFill/>
              <a:ln cap="flat" cmpd="sng" w="38100">
                <a:solidFill>
                  <a:schemeClr val="lt2"/>
                </a:solidFill>
                <a:prstDash val="solid"/>
                <a:round/>
                <a:headEnd len="med" w="med" type="none"/>
                <a:tailEnd len="med" w="med" type="none"/>
              </a:ln>
            </p:spPr>
          </p:cxnSp>
          <p:cxnSp>
            <p:nvCxnSpPr>
              <p:cNvPr id="68" name="Google Shape;68;p12"/>
              <p:cNvCxnSpPr/>
              <p:nvPr/>
            </p:nvCxnSpPr>
            <p:spPr>
              <a:xfrm>
                <a:off x="0" y="1947"/>
                <a:ext cx="5760" cy="0"/>
              </a:xfrm>
              <a:prstGeom prst="straightConnector1">
                <a:avLst/>
              </a:prstGeom>
              <a:noFill/>
              <a:ln cap="flat" cmpd="sng" w="19050">
                <a:solidFill>
                  <a:schemeClr val="lt2"/>
                </a:solidFill>
                <a:prstDash val="solid"/>
                <a:round/>
                <a:headEnd len="med" w="med" type="none"/>
                <a:tailEnd len="med" w="med" type="none"/>
              </a:ln>
            </p:spPr>
          </p:cxnSp>
          <p:cxnSp>
            <p:nvCxnSpPr>
              <p:cNvPr id="69" name="Google Shape;69;p12"/>
              <p:cNvCxnSpPr/>
              <p:nvPr/>
            </p:nvCxnSpPr>
            <p:spPr>
              <a:xfrm>
                <a:off x="0" y="1821"/>
                <a:ext cx="5760" cy="0"/>
              </a:xfrm>
              <a:prstGeom prst="straightConnector1">
                <a:avLst/>
              </a:prstGeom>
              <a:noFill/>
              <a:ln cap="flat" cmpd="sng" w="28575">
                <a:solidFill>
                  <a:schemeClr val="lt2"/>
                </a:solidFill>
                <a:prstDash val="solid"/>
                <a:round/>
                <a:headEnd len="med" w="med" type="none"/>
                <a:tailEnd len="med" w="med" type="none"/>
              </a:ln>
            </p:spPr>
          </p:cxnSp>
          <p:cxnSp>
            <p:nvCxnSpPr>
              <p:cNvPr id="70" name="Google Shape;70;p12"/>
              <p:cNvCxnSpPr/>
              <p:nvPr/>
            </p:nvCxnSpPr>
            <p:spPr>
              <a:xfrm>
                <a:off x="0" y="1740"/>
                <a:ext cx="5760" cy="0"/>
              </a:xfrm>
              <a:prstGeom prst="straightConnector1">
                <a:avLst/>
              </a:prstGeom>
              <a:noFill/>
              <a:ln cap="flat" cmpd="sng" w="12700">
                <a:solidFill>
                  <a:schemeClr val="lt2"/>
                </a:solidFill>
                <a:prstDash val="solid"/>
                <a:round/>
                <a:headEnd len="med" w="med" type="none"/>
                <a:tailEnd len="med" w="med" type="none"/>
              </a:ln>
            </p:spPr>
          </p:cxnSp>
          <p:cxnSp>
            <p:nvCxnSpPr>
              <p:cNvPr id="71" name="Google Shape;71;p12"/>
              <p:cNvCxnSpPr/>
              <p:nvPr/>
            </p:nvCxnSpPr>
            <p:spPr>
              <a:xfrm>
                <a:off x="0" y="1926"/>
                <a:ext cx="5760" cy="0"/>
              </a:xfrm>
              <a:prstGeom prst="straightConnector1">
                <a:avLst/>
              </a:prstGeom>
              <a:noFill/>
              <a:ln cap="flat" cmpd="sng" w="9525">
                <a:solidFill>
                  <a:schemeClr val="lt2"/>
                </a:solidFill>
                <a:prstDash val="solid"/>
                <a:round/>
                <a:headEnd len="med" w="med" type="none"/>
                <a:tailEnd len="med" w="med" type="none"/>
              </a:ln>
            </p:spPr>
          </p:cxnSp>
          <p:cxnSp>
            <p:nvCxnSpPr>
              <p:cNvPr id="72" name="Google Shape;72;p12"/>
              <p:cNvCxnSpPr/>
              <p:nvPr/>
            </p:nvCxnSpPr>
            <p:spPr>
              <a:xfrm>
                <a:off x="0" y="1614"/>
                <a:ext cx="5760" cy="0"/>
              </a:xfrm>
              <a:prstGeom prst="straightConnector1">
                <a:avLst/>
              </a:prstGeom>
              <a:noFill/>
              <a:ln cap="flat" cmpd="sng" w="12700">
                <a:solidFill>
                  <a:schemeClr val="lt2"/>
                </a:solidFill>
                <a:prstDash val="solid"/>
                <a:round/>
                <a:headEnd len="med" w="med" type="none"/>
                <a:tailEnd len="med" w="med" type="none"/>
              </a:ln>
            </p:spPr>
          </p:cxnSp>
          <p:cxnSp>
            <p:nvCxnSpPr>
              <p:cNvPr id="73" name="Google Shape;73;p12"/>
              <p:cNvCxnSpPr/>
              <p:nvPr/>
            </p:nvCxnSpPr>
            <p:spPr>
              <a:xfrm>
                <a:off x="0" y="1668"/>
                <a:ext cx="5760" cy="0"/>
              </a:xfrm>
              <a:prstGeom prst="straightConnector1">
                <a:avLst/>
              </a:prstGeom>
              <a:noFill/>
              <a:ln cap="flat" cmpd="sng" w="12700">
                <a:solidFill>
                  <a:schemeClr val="lt2"/>
                </a:solidFill>
                <a:prstDash val="solid"/>
                <a:round/>
                <a:headEnd len="med" w="med" type="none"/>
                <a:tailEnd len="med" w="med" type="none"/>
              </a:ln>
            </p:spPr>
          </p:cxnSp>
          <p:cxnSp>
            <p:nvCxnSpPr>
              <p:cNvPr id="74" name="Google Shape;74;p12"/>
              <p:cNvCxnSpPr/>
              <p:nvPr/>
            </p:nvCxnSpPr>
            <p:spPr>
              <a:xfrm>
                <a:off x="0" y="1866"/>
                <a:ext cx="5760" cy="0"/>
              </a:xfrm>
              <a:prstGeom prst="straightConnector1">
                <a:avLst/>
              </a:prstGeom>
              <a:noFill/>
              <a:ln cap="flat" cmpd="sng" w="19050">
                <a:solidFill>
                  <a:schemeClr val="lt2"/>
                </a:solidFill>
                <a:prstDash val="solid"/>
                <a:round/>
                <a:headEnd len="med" w="med" type="none"/>
                <a:tailEnd len="med" w="med" type="none"/>
              </a:ln>
            </p:spPr>
          </p:cxnSp>
          <p:cxnSp>
            <p:nvCxnSpPr>
              <p:cNvPr id="75" name="Google Shape;75;p12"/>
              <p:cNvCxnSpPr/>
              <p:nvPr/>
            </p:nvCxnSpPr>
            <p:spPr>
              <a:xfrm>
                <a:off x="0" y="1845"/>
                <a:ext cx="5760" cy="0"/>
              </a:xfrm>
              <a:prstGeom prst="straightConnector1">
                <a:avLst/>
              </a:prstGeom>
              <a:noFill/>
              <a:ln cap="flat" cmpd="sng" w="9525">
                <a:solidFill>
                  <a:schemeClr val="lt2"/>
                </a:solidFill>
                <a:prstDash val="solid"/>
                <a:round/>
                <a:headEnd len="med" w="med" type="none"/>
                <a:tailEnd len="med" w="med" type="none"/>
              </a:ln>
            </p:spPr>
          </p:cxnSp>
          <p:cxnSp>
            <p:nvCxnSpPr>
              <p:cNvPr id="76" name="Google Shape;76;p12"/>
              <p:cNvCxnSpPr/>
              <p:nvPr/>
            </p:nvCxnSpPr>
            <p:spPr>
              <a:xfrm>
                <a:off x="0" y="1437"/>
                <a:ext cx="5760" cy="0"/>
              </a:xfrm>
              <a:prstGeom prst="straightConnector1">
                <a:avLst/>
              </a:prstGeom>
              <a:noFill/>
              <a:ln cap="flat" cmpd="sng" w="9525">
                <a:solidFill>
                  <a:schemeClr val="lt2"/>
                </a:solidFill>
                <a:prstDash val="solid"/>
                <a:round/>
                <a:headEnd len="med" w="med" type="none"/>
                <a:tailEnd len="med" w="med" type="none"/>
              </a:ln>
            </p:spPr>
          </p:cxnSp>
          <p:cxnSp>
            <p:nvCxnSpPr>
              <p:cNvPr id="77" name="Google Shape;77;p12"/>
              <p:cNvCxnSpPr/>
              <p:nvPr/>
            </p:nvCxnSpPr>
            <p:spPr>
              <a:xfrm>
                <a:off x="0" y="1473"/>
                <a:ext cx="5760" cy="0"/>
              </a:xfrm>
              <a:prstGeom prst="straightConnector1">
                <a:avLst/>
              </a:prstGeom>
              <a:noFill/>
              <a:ln cap="flat" cmpd="sng" w="38100">
                <a:solidFill>
                  <a:schemeClr val="lt2"/>
                </a:solidFill>
                <a:prstDash val="solid"/>
                <a:round/>
                <a:headEnd len="med" w="med" type="none"/>
                <a:tailEnd len="med" w="med" type="none"/>
              </a:ln>
            </p:spPr>
          </p:cxnSp>
          <p:cxnSp>
            <p:nvCxnSpPr>
              <p:cNvPr id="78" name="Google Shape;78;p12"/>
              <p:cNvCxnSpPr/>
              <p:nvPr/>
            </p:nvCxnSpPr>
            <p:spPr>
              <a:xfrm>
                <a:off x="0" y="1506"/>
                <a:ext cx="5760" cy="0"/>
              </a:xfrm>
              <a:prstGeom prst="straightConnector1">
                <a:avLst/>
              </a:prstGeom>
              <a:noFill/>
              <a:ln cap="flat" cmpd="sng" w="19050">
                <a:solidFill>
                  <a:schemeClr val="lt2"/>
                </a:solidFill>
                <a:prstDash val="solid"/>
                <a:round/>
                <a:headEnd len="med" w="med" type="none"/>
                <a:tailEnd len="med" w="med" type="none"/>
              </a:ln>
            </p:spPr>
          </p:cxnSp>
          <p:cxnSp>
            <p:nvCxnSpPr>
              <p:cNvPr id="79" name="Google Shape;79;p12"/>
              <p:cNvCxnSpPr/>
              <p:nvPr/>
            </p:nvCxnSpPr>
            <p:spPr>
              <a:xfrm>
                <a:off x="0" y="1347"/>
                <a:ext cx="5760" cy="0"/>
              </a:xfrm>
              <a:prstGeom prst="straightConnector1">
                <a:avLst/>
              </a:prstGeom>
              <a:noFill/>
              <a:ln cap="flat" cmpd="sng" w="28575">
                <a:solidFill>
                  <a:schemeClr val="lt2"/>
                </a:solidFill>
                <a:prstDash val="solid"/>
                <a:round/>
                <a:headEnd len="med" w="med" type="none"/>
                <a:tailEnd len="med" w="med" type="none"/>
              </a:ln>
            </p:spPr>
          </p:cxnSp>
          <p:cxnSp>
            <p:nvCxnSpPr>
              <p:cNvPr id="80" name="Google Shape;80;p12"/>
              <p:cNvCxnSpPr/>
              <p:nvPr/>
            </p:nvCxnSpPr>
            <p:spPr>
              <a:xfrm>
                <a:off x="0" y="1392"/>
                <a:ext cx="5760" cy="0"/>
              </a:xfrm>
              <a:prstGeom prst="straightConnector1">
                <a:avLst/>
              </a:prstGeom>
              <a:noFill/>
              <a:ln cap="flat" cmpd="sng" w="19050">
                <a:solidFill>
                  <a:schemeClr val="lt2"/>
                </a:solidFill>
                <a:prstDash val="solid"/>
                <a:round/>
                <a:headEnd len="med" w="med" type="none"/>
                <a:tailEnd len="med" w="med" type="none"/>
              </a:ln>
            </p:spPr>
          </p:cxnSp>
          <p:cxnSp>
            <p:nvCxnSpPr>
              <p:cNvPr id="81" name="Google Shape;81;p12"/>
              <p:cNvCxnSpPr/>
              <p:nvPr/>
            </p:nvCxnSpPr>
            <p:spPr>
              <a:xfrm>
                <a:off x="0" y="1016"/>
                <a:ext cx="5760" cy="0"/>
              </a:xfrm>
              <a:prstGeom prst="straightConnector1">
                <a:avLst/>
              </a:prstGeom>
              <a:noFill/>
              <a:ln cap="flat" cmpd="sng" w="9525">
                <a:solidFill>
                  <a:schemeClr val="lt2"/>
                </a:solidFill>
                <a:prstDash val="solid"/>
                <a:round/>
                <a:headEnd len="med" w="med" type="none"/>
                <a:tailEnd len="med" w="med" type="none"/>
              </a:ln>
            </p:spPr>
          </p:cxnSp>
          <p:cxnSp>
            <p:nvCxnSpPr>
              <p:cNvPr id="82" name="Google Shape;82;p12"/>
              <p:cNvCxnSpPr/>
              <p:nvPr/>
            </p:nvCxnSpPr>
            <p:spPr>
              <a:xfrm>
                <a:off x="0" y="989"/>
                <a:ext cx="5760" cy="0"/>
              </a:xfrm>
              <a:prstGeom prst="straightConnector1">
                <a:avLst/>
              </a:prstGeom>
              <a:noFill/>
              <a:ln cap="flat" cmpd="sng" w="38100">
                <a:solidFill>
                  <a:schemeClr val="lt2"/>
                </a:solidFill>
                <a:prstDash val="solid"/>
                <a:round/>
                <a:headEnd len="med" w="med" type="none"/>
                <a:tailEnd len="med" w="med" type="none"/>
              </a:ln>
            </p:spPr>
          </p:cxnSp>
          <p:cxnSp>
            <p:nvCxnSpPr>
              <p:cNvPr id="83" name="Google Shape;83;p12"/>
              <p:cNvCxnSpPr/>
              <p:nvPr/>
            </p:nvCxnSpPr>
            <p:spPr>
              <a:xfrm>
                <a:off x="0" y="1244"/>
                <a:ext cx="5760" cy="0"/>
              </a:xfrm>
              <a:prstGeom prst="straightConnector1">
                <a:avLst/>
              </a:prstGeom>
              <a:noFill/>
              <a:ln cap="flat" cmpd="sng" w="28575">
                <a:solidFill>
                  <a:schemeClr val="lt2"/>
                </a:solidFill>
                <a:prstDash val="solid"/>
                <a:round/>
                <a:headEnd len="med" w="med" type="none"/>
                <a:tailEnd len="med" w="med" type="none"/>
              </a:ln>
            </p:spPr>
          </p:cxnSp>
          <p:cxnSp>
            <p:nvCxnSpPr>
              <p:cNvPr id="84" name="Google Shape;84;p12"/>
              <p:cNvCxnSpPr/>
              <p:nvPr/>
            </p:nvCxnSpPr>
            <p:spPr>
              <a:xfrm>
                <a:off x="0" y="1163"/>
                <a:ext cx="5760" cy="0"/>
              </a:xfrm>
              <a:prstGeom prst="straightConnector1">
                <a:avLst/>
              </a:prstGeom>
              <a:noFill/>
              <a:ln cap="flat" cmpd="sng" w="12700">
                <a:solidFill>
                  <a:schemeClr val="lt2"/>
                </a:solidFill>
                <a:prstDash val="solid"/>
                <a:round/>
                <a:headEnd len="med" w="med" type="none"/>
                <a:tailEnd len="med" w="med" type="none"/>
              </a:ln>
            </p:spPr>
          </p:cxnSp>
          <p:cxnSp>
            <p:nvCxnSpPr>
              <p:cNvPr id="85" name="Google Shape;85;p12"/>
              <p:cNvCxnSpPr/>
              <p:nvPr/>
            </p:nvCxnSpPr>
            <p:spPr>
              <a:xfrm>
                <a:off x="0" y="1037"/>
                <a:ext cx="5760" cy="0"/>
              </a:xfrm>
              <a:prstGeom prst="straightConnector1">
                <a:avLst/>
              </a:prstGeom>
              <a:noFill/>
              <a:ln cap="flat" cmpd="sng" w="12700">
                <a:solidFill>
                  <a:schemeClr val="lt2"/>
                </a:solidFill>
                <a:prstDash val="solid"/>
                <a:round/>
                <a:headEnd len="med" w="med" type="none"/>
                <a:tailEnd len="med" w="med" type="none"/>
              </a:ln>
            </p:spPr>
          </p:cxnSp>
          <p:cxnSp>
            <p:nvCxnSpPr>
              <p:cNvPr id="86" name="Google Shape;86;p12"/>
              <p:cNvCxnSpPr/>
              <p:nvPr/>
            </p:nvCxnSpPr>
            <p:spPr>
              <a:xfrm>
                <a:off x="0" y="1091"/>
                <a:ext cx="5760" cy="0"/>
              </a:xfrm>
              <a:prstGeom prst="straightConnector1">
                <a:avLst/>
              </a:prstGeom>
              <a:noFill/>
              <a:ln cap="flat" cmpd="sng" w="12700">
                <a:solidFill>
                  <a:schemeClr val="lt2"/>
                </a:solidFill>
                <a:prstDash val="solid"/>
                <a:round/>
                <a:headEnd len="med" w="med" type="none"/>
                <a:tailEnd len="med" w="med" type="none"/>
              </a:ln>
            </p:spPr>
          </p:cxnSp>
          <p:cxnSp>
            <p:nvCxnSpPr>
              <p:cNvPr id="87" name="Google Shape;87;p12"/>
              <p:cNvCxnSpPr/>
              <p:nvPr/>
            </p:nvCxnSpPr>
            <p:spPr>
              <a:xfrm>
                <a:off x="0" y="1289"/>
                <a:ext cx="5760" cy="0"/>
              </a:xfrm>
              <a:prstGeom prst="straightConnector1">
                <a:avLst/>
              </a:prstGeom>
              <a:noFill/>
              <a:ln cap="flat" cmpd="sng" w="19050">
                <a:solidFill>
                  <a:schemeClr val="lt2"/>
                </a:solidFill>
                <a:prstDash val="solid"/>
                <a:round/>
                <a:headEnd len="med" w="med" type="none"/>
                <a:tailEnd len="med" w="med" type="none"/>
              </a:ln>
            </p:spPr>
          </p:cxnSp>
          <p:cxnSp>
            <p:nvCxnSpPr>
              <p:cNvPr id="88" name="Google Shape;88;p12"/>
              <p:cNvCxnSpPr/>
              <p:nvPr/>
            </p:nvCxnSpPr>
            <p:spPr>
              <a:xfrm>
                <a:off x="0" y="1268"/>
                <a:ext cx="5760" cy="0"/>
              </a:xfrm>
              <a:prstGeom prst="straightConnector1">
                <a:avLst/>
              </a:prstGeom>
              <a:noFill/>
              <a:ln cap="flat" cmpd="sng" w="9525">
                <a:solidFill>
                  <a:schemeClr val="lt2"/>
                </a:solidFill>
                <a:prstDash val="solid"/>
                <a:round/>
                <a:headEnd len="med" w="med" type="none"/>
                <a:tailEnd len="med" w="med" type="none"/>
              </a:ln>
            </p:spPr>
          </p:cxnSp>
          <p:cxnSp>
            <p:nvCxnSpPr>
              <p:cNvPr id="89" name="Google Shape;89;p12"/>
              <p:cNvCxnSpPr/>
              <p:nvPr/>
            </p:nvCxnSpPr>
            <p:spPr>
              <a:xfrm>
                <a:off x="0" y="860"/>
                <a:ext cx="5760" cy="0"/>
              </a:xfrm>
              <a:prstGeom prst="straightConnector1">
                <a:avLst/>
              </a:prstGeom>
              <a:noFill/>
              <a:ln cap="flat" cmpd="sng" w="9525">
                <a:solidFill>
                  <a:schemeClr val="lt2"/>
                </a:solidFill>
                <a:prstDash val="solid"/>
                <a:round/>
                <a:headEnd len="med" w="med" type="none"/>
                <a:tailEnd len="med" w="med" type="none"/>
              </a:ln>
            </p:spPr>
          </p:cxnSp>
          <p:cxnSp>
            <p:nvCxnSpPr>
              <p:cNvPr id="90" name="Google Shape;90;p12"/>
              <p:cNvCxnSpPr/>
              <p:nvPr/>
            </p:nvCxnSpPr>
            <p:spPr>
              <a:xfrm>
                <a:off x="0" y="896"/>
                <a:ext cx="5760" cy="0"/>
              </a:xfrm>
              <a:prstGeom prst="straightConnector1">
                <a:avLst/>
              </a:prstGeom>
              <a:noFill/>
              <a:ln cap="flat" cmpd="sng" w="38100">
                <a:solidFill>
                  <a:schemeClr val="lt2"/>
                </a:solidFill>
                <a:prstDash val="solid"/>
                <a:round/>
                <a:headEnd len="med" w="med" type="none"/>
                <a:tailEnd len="med" w="med" type="none"/>
              </a:ln>
            </p:spPr>
          </p:cxnSp>
          <p:cxnSp>
            <p:nvCxnSpPr>
              <p:cNvPr id="91" name="Google Shape;91;p12"/>
              <p:cNvCxnSpPr/>
              <p:nvPr/>
            </p:nvCxnSpPr>
            <p:spPr>
              <a:xfrm>
                <a:off x="0" y="929"/>
                <a:ext cx="5760" cy="0"/>
              </a:xfrm>
              <a:prstGeom prst="straightConnector1">
                <a:avLst/>
              </a:prstGeom>
              <a:noFill/>
              <a:ln cap="flat" cmpd="sng" w="19050">
                <a:solidFill>
                  <a:schemeClr val="lt2"/>
                </a:solidFill>
                <a:prstDash val="solid"/>
                <a:round/>
                <a:headEnd len="med" w="med" type="none"/>
                <a:tailEnd len="med" w="med" type="none"/>
              </a:ln>
            </p:spPr>
          </p:cxnSp>
          <p:cxnSp>
            <p:nvCxnSpPr>
              <p:cNvPr id="92" name="Google Shape;92;p12"/>
              <p:cNvCxnSpPr/>
              <p:nvPr/>
            </p:nvCxnSpPr>
            <p:spPr>
              <a:xfrm>
                <a:off x="0" y="770"/>
                <a:ext cx="5760" cy="0"/>
              </a:xfrm>
              <a:prstGeom prst="straightConnector1">
                <a:avLst/>
              </a:prstGeom>
              <a:noFill/>
              <a:ln cap="flat" cmpd="sng" w="28575">
                <a:solidFill>
                  <a:schemeClr val="lt2"/>
                </a:solidFill>
                <a:prstDash val="solid"/>
                <a:round/>
                <a:headEnd len="med" w="med" type="none"/>
                <a:tailEnd len="med" w="med" type="none"/>
              </a:ln>
            </p:spPr>
          </p:cxnSp>
          <p:cxnSp>
            <p:nvCxnSpPr>
              <p:cNvPr id="93" name="Google Shape;93;p12"/>
              <p:cNvCxnSpPr/>
              <p:nvPr/>
            </p:nvCxnSpPr>
            <p:spPr>
              <a:xfrm>
                <a:off x="0" y="815"/>
                <a:ext cx="5760" cy="0"/>
              </a:xfrm>
              <a:prstGeom prst="straightConnector1">
                <a:avLst/>
              </a:prstGeom>
              <a:noFill/>
              <a:ln cap="flat" cmpd="sng" w="19050">
                <a:solidFill>
                  <a:schemeClr val="lt2"/>
                </a:solidFill>
                <a:prstDash val="solid"/>
                <a:round/>
                <a:headEnd len="med" w="med" type="none"/>
                <a:tailEnd len="med" w="med" type="none"/>
              </a:ln>
            </p:spPr>
          </p:cxnSp>
          <p:cxnSp>
            <p:nvCxnSpPr>
              <p:cNvPr id="94" name="Google Shape;94;p12"/>
              <p:cNvCxnSpPr/>
              <p:nvPr/>
            </p:nvCxnSpPr>
            <p:spPr>
              <a:xfrm>
                <a:off x="0" y="718"/>
                <a:ext cx="5760" cy="0"/>
              </a:xfrm>
              <a:prstGeom prst="straightConnector1">
                <a:avLst/>
              </a:prstGeom>
              <a:noFill/>
              <a:ln cap="flat" cmpd="sng" w="12700">
                <a:solidFill>
                  <a:schemeClr val="lt2"/>
                </a:solidFill>
                <a:prstDash val="solid"/>
                <a:round/>
                <a:headEnd len="med" w="med" type="none"/>
                <a:tailEnd len="med" w="med" type="none"/>
              </a:ln>
            </p:spPr>
          </p:cxnSp>
          <p:cxnSp>
            <p:nvCxnSpPr>
              <p:cNvPr id="95" name="Google Shape;95;p12"/>
              <p:cNvCxnSpPr/>
              <p:nvPr/>
            </p:nvCxnSpPr>
            <p:spPr>
              <a:xfrm>
                <a:off x="0" y="646"/>
                <a:ext cx="5760" cy="0"/>
              </a:xfrm>
              <a:prstGeom prst="straightConnector1">
                <a:avLst/>
              </a:prstGeom>
              <a:noFill/>
              <a:ln cap="flat" cmpd="sng" w="12700">
                <a:solidFill>
                  <a:schemeClr val="lt2"/>
                </a:solidFill>
                <a:prstDash val="solid"/>
                <a:round/>
                <a:headEnd len="med" w="med" type="none"/>
                <a:tailEnd len="med" w="med" type="none"/>
              </a:ln>
            </p:spPr>
          </p:cxnSp>
          <p:cxnSp>
            <p:nvCxnSpPr>
              <p:cNvPr id="96" name="Google Shape;96;p12"/>
              <p:cNvCxnSpPr/>
              <p:nvPr/>
            </p:nvCxnSpPr>
            <p:spPr>
              <a:xfrm>
                <a:off x="0" y="522"/>
                <a:ext cx="5760" cy="0"/>
              </a:xfrm>
              <a:prstGeom prst="straightConnector1">
                <a:avLst/>
              </a:prstGeom>
              <a:noFill/>
              <a:ln cap="flat" cmpd="sng" w="9525">
                <a:solidFill>
                  <a:schemeClr val="lt2"/>
                </a:solidFill>
                <a:prstDash val="solid"/>
                <a:round/>
                <a:headEnd len="med" w="med" type="none"/>
                <a:tailEnd len="med" w="med" type="none"/>
              </a:ln>
            </p:spPr>
          </p:cxnSp>
          <p:cxnSp>
            <p:nvCxnSpPr>
              <p:cNvPr id="97" name="Google Shape;97;p12"/>
              <p:cNvCxnSpPr/>
              <p:nvPr/>
            </p:nvCxnSpPr>
            <p:spPr>
              <a:xfrm>
                <a:off x="0" y="558"/>
                <a:ext cx="5760" cy="0"/>
              </a:xfrm>
              <a:prstGeom prst="straightConnector1">
                <a:avLst/>
              </a:prstGeom>
              <a:noFill/>
              <a:ln cap="flat" cmpd="sng" w="38100">
                <a:solidFill>
                  <a:schemeClr val="lt2"/>
                </a:solidFill>
                <a:prstDash val="solid"/>
                <a:round/>
                <a:headEnd len="med" w="med" type="none"/>
                <a:tailEnd len="med" w="med" type="none"/>
              </a:ln>
            </p:spPr>
          </p:cxnSp>
          <p:cxnSp>
            <p:nvCxnSpPr>
              <p:cNvPr id="98" name="Google Shape;98;p12"/>
              <p:cNvCxnSpPr/>
              <p:nvPr/>
            </p:nvCxnSpPr>
            <p:spPr>
              <a:xfrm>
                <a:off x="0" y="591"/>
                <a:ext cx="5760" cy="0"/>
              </a:xfrm>
              <a:prstGeom prst="straightConnector1">
                <a:avLst/>
              </a:prstGeom>
              <a:noFill/>
              <a:ln cap="flat" cmpd="sng" w="19050">
                <a:solidFill>
                  <a:schemeClr val="lt2"/>
                </a:solidFill>
                <a:prstDash val="solid"/>
                <a:round/>
                <a:headEnd len="med" w="med" type="none"/>
                <a:tailEnd len="med" w="med" type="none"/>
              </a:ln>
            </p:spPr>
          </p:cxnSp>
          <p:cxnSp>
            <p:nvCxnSpPr>
              <p:cNvPr id="99" name="Google Shape;99;p12"/>
              <p:cNvCxnSpPr/>
              <p:nvPr/>
            </p:nvCxnSpPr>
            <p:spPr>
              <a:xfrm>
                <a:off x="0" y="432"/>
                <a:ext cx="5760" cy="0"/>
              </a:xfrm>
              <a:prstGeom prst="straightConnector1">
                <a:avLst/>
              </a:prstGeom>
              <a:noFill/>
              <a:ln cap="flat" cmpd="sng" w="28575">
                <a:solidFill>
                  <a:schemeClr val="lt2"/>
                </a:solidFill>
                <a:prstDash val="solid"/>
                <a:round/>
                <a:headEnd len="med" w="med" type="none"/>
                <a:tailEnd len="med" w="med" type="none"/>
              </a:ln>
            </p:spPr>
          </p:cxnSp>
          <p:cxnSp>
            <p:nvCxnSpPr>
              <p:cNvPr id="100" name="Google Shape;100;p12"/>
              <p:cNvCxnSpPr/>
              <p:nvPr/>
            </p:nvCxnSpPr>
            <p:spPr>
              <a:xfrm>
                <a:off x="0" y="384"/>
                <a:ext cx="5760" cy="0"/>
              </a:xfrm>
              <a:prstGeom prst="straightConnector1">
                <a:avLst/>
              </a:prstGeom>
              <a:noFill/>
              <a:ln cap="flat" cmpd="sng" w="12700">
                <a:solidFill>
                  <a:schemeClr val="lt2"/>
                </a:solidFill>
                <a:prstDash val="solid"/>
                <a:round/>
                <a:headEnd len="med" w="med" type="none"/>
                <a:tailEnd len="med" w="med" type="none"/>
              </a:ln>
            </p:spPr>
          </p:cxnSp>
          <p:cxnSp>
            <p:nvCxnSpPr>
              <p:cNvPr id="101" name="Google Shape;101;p12"/>
              <p:cNvCxnSpPr/>
              <p:nvPr/>
            </p:nvCxnSpPr>
            <p:spPr>
              <a:xfrm>
                <a:off x="0" y="477"/>
                <a:ext cx="5760" cy="0"/>
              </a:xfrm>
              <a:prstGeom prst="straightConnector1">
                <a:avLst/>
              </a:prstGeom>
              <a:noFill/>
              <a:ln cap="flat" cmpd="sng" w="19050">
                <a:solidFill>
                  <a:schemeClr val="lt2"/>
                </a:solidFill>
                <a:prstDash val="solid"/>
                <a:round/>
                <a:headEnd len="med" w="med" type="none"/>
                <a:tailEnd len="med" w="med" type="none"/>
              </a:ln>
            </p:spPr>
          </p:cxnSp>
          <p:cxnSp>
            <p:nvCxnSpPr>
              <p:cNvPr id="102" name="Google Shape;102;p12"/>
              <p:cNvCxnSpPr/>
              <p:nvPr/>
            </p:nvCxnSpPr>
            <p:spPr>
              <a:xfrm>
                <a:off x="0" y="339"/>
                <a:ext cx="5760" cy="0"/>
              </a:xfrm>
              <a:prstGeom prst="straightConnector1">
                <a:avLst/>
              </a:prstGeom>
              <a:noFill/>
              <a:ln cap="flat" cmpd="sng" w="19050">
                <a:solidFill>
                  <a:schemeClr val="lt2"/>
                </a:solidFill>
                <a:prstDash val="solid"/>
                <a:round/>
                <a:headEnd len="med" w="med" type="none"/>
                <a:tailEnd len="med" w="med" type="none"/>
              </a:ln>
            </p:spPr>
          </p:cxnSp>
          <p:cxnSp>
            <p:nvCxnSpPr>
              <p:cNvPr id="103" name="Google Shape;103;p12"/>
              <p:cNvCxnSpPr/>
              <p:nvPr/>
            </p:nvCxnSpPr>
            <p:spPr>
              <a:xfrm>
                <a:off x="0" y="318"/>
                <a:ext cx="5760" cy="0"/>
              </a:xfrm>
              <a:prstGeom prst="straightConnector1">
                <a:avLst/>
              </a:prstGeom>
              <a:noFill/>
              <a:ln cap="flat" cmpd="sng" w="9525">
                <a:solidFill>
                  <a:schemeClr val="lt2"/>
                </a:solidFill>
                <a:prstDash val="solid"/>
                <a:round/>
                <a:headEnd len="med" w="med" type="none"/>
                <a:tailEnd len="med" w="med" type="none"/>
              </a:ln>
            </p:spPr>
          </p:cxnSp>
          <p:cxnSp>
            <p:nvCxnSpPr>
              <p:cNvPr id="104" name="Google Shape;104;p12"/>
              <p:cNvCxnSpPr/>
              <p:nvPr/>
            </p:nvCxnSpPr>
            <p:spPr>
              <a:xfrm>
                <a:off x="0" y="258"/>
                <a:ext cx="5760" cy="0"/>
              </a:xfrm>
              <a:prstGeom prst="straightConnector1">
                <a:avLst/>
              </a:prstGeom>
              <a:noFill/>
              <a:ln cap="flat" cmpd="sng" w="19050">
                <a:solidFill>
                  <a:schemeClr val="lt2"/>
                </a:solidFill>
                <a:prstDash val="solid"/>
                <a:round/>
                <a:headEnd len="med" w="med" type="none"/>
                <a:tailEnd len="med" w="med" type="none"/>
              </a:ln>
            </p:spPr>
          </p:cxnSp>
          <p:cxnSp>
            <p:nvCxnSpPr>
              <p:cNvPr id="105" name="Google Shape;105;p12"/>
              <p:cNvCxnSpPr/>
              <p:nvPr/>
            </p:nvCxnSpPr>
            <p:spPr>
              <a:xfrm>
                <a:off x="0" y="70"/>
                <a:ext cx="5760" cy="0"/>
              </a:xfrm>
              <a:prstGeom prst="straightConnector1">
                <a:avLst/>
              </a:prstGeom>
              <a:noFill/>
              <a:ln cap="flat" cmpd="sng" w="9525">
                <a:solidFill>
                  <a:schemeClr val="lt2"/>
                </a:solidFill>
                <a:prstDash val="solid"/>
                <a:round/>
                <a:headEnd len="med" w="med" type="none"/>
                <a:tailEnd len="med" w="med" type="none"/>
              </a:ln>
            </p:spPr>
          </p:cxnSp>
          <p:cxnSp>
            <p:nvCxnSpPr>
              <p:cNvPr id="106" name="Google Shape;106;p12"/>
              <p:cNvCxnSpPr/>
              <p:nvPr/>
            </p:nvCxnSpPr>
            <p:spPr>
              <a:xfrm>
                <a:off x="0" y="43"/>
                <a:ext cx="5760" cy="0"/>
              </a:xfrm>
              <a:prstGeom prst="straightConnector1">
                <a:avLst/>
              </a:prstGeom>
              <a:noFill/>
              <a:ln cap="flat" cmpd="sng" w="38100">
                <a:solidFill>
                  <a:schemeClr val="lt2"/>
                </a:solidFill>
                <a:prstDash val="solid"/>
                <a:round/>
                <a:headEnd len="med" w="med" type="none"/>
                <a:tailEnd len="med" w="med" type="none"/>
              </a:ln>
            </p:spPr>
          </p:cxnSp>
          <p:cxnSp>
            <p:nvCxnSpPr>
              <p:cNvPr id="107" name="Google Shape;107;p12"/>
              <p:cNvCxnSpPr/>
              <p:nvPr/>
            </p:nvCxnSpPr>
            <p:spPr>
              <a:xfrm>
                <a:off x="0" y="91"/>
                <a:ext cx="5760" cy="0"/>
              </a:xfrm>
              <a:prstGeom prst="straightConnector1">
                <a:avLst/>
              </a:prstGeom>
              <a:noFill/>
              <a:ln cap="flat" cmpd="sng" w="12700">
                <a:solidFill>
                  <a:schemeClr val="lt2"/>
                </a:solidFill>
                <a:prstDash val="solid"/>
                <a:round/>
                <a:headEnd len="med" w="med" type="none"/>
                <a:tailEnd len="med" w="med" type="none"/>
              </a:ln>
            </p:spPr>
          </p:cxnSp>
          <p:cxnSp>
            <p:nvCxnSpPr>
              <p:cNvPr id="108" name="Google Shape;108;p12"/>
              <p:cNvCxnSpPr/>
              <p:nvPr/>
            </p:nvCxnSpPr>
            <p:spPr>
              <a:xfrm>
                <a:off x="0" y="145"/>
                <a:ext cx="5760" cy="0"/>
              </a:xfrm>
              <a:prstGeom prst="straightConnector1">
                <a:avLst/>
              </a:prstGeom>
              <a:noFill/>
              <a:ln cap="flat" cmpd="sng" w="12700">
                <a:solidFill>
                  <a:schemeClr val="lt2"/>
                </a:solidFill>
                <a:prstDash val="solid"/>
                <a:round/>
                <a:headEnd len="med" w="med" type="none"/>
                <a:tailEnd len="med" w="med" type="none"/>
              </a:ln>
            </p:spPr>
          </p:cxnSp>
          <p:cxnSp>
            <p:nvCxnSpPr>
              <p:cNvPr id="109" name="Google Shape;109;p12"/>
              <p:cNvCxnSpPr/>
              <p:nvPr/>
            </p:nvCxnSpPr>
            <p:spPr>
              <a:xfrm>
                <a:off x="0" y="202"/>
                <a:ext cx="5760" cy="0"/>
              </a:xfrm>
              <a:prstGeom prst="straightConnector1">
                <a:avLst/>
              </a:prstGeom>
              <a:noFill/>
              <a:ln cap="flat" cmpd="sng" w="38100">
                <a:solidFill>
                  <a:schemeClr val="lt2"/>
                </a:solidFill>
                <a:prstDash val="solid"/>
                <a:round/>
                <a:headEnd len="med" w="med" type="none"/>
                <a:tailEnd len="med" w="med" type="none"/>
              </a:ln>
            </p:spPr>
          </p:cxnSp>
        </p:grpSp>
        <p:grpSp>
          <p:nvGrpSpPr>
            <p:cNvPr id="110" name="Google Shape;110;p12"/>
            <p:cNvGrpSpPr/>
            <p:nvPr/>
          </p:nvGrpSpPr>
          <p:grpSpPr>
            <a:xfrm>
              <a:off x="400" y="205"/>
              <a:ext cx="5216" cy="1123"/>
              <a:chOff x="400" y="205"/>
              <a:chExt cx="5216" cy="1123"/>
            </a:xfrm>
          </p:grpSpPr>
          <p:sp>
            <p:nvSpPr>
              <p:cNvPr id="111" name="Google Shape;111;p12"/>
              <p:cNvSpPr/>
              <p:nvPr/>
            </p:nvSpPr>
            <p:spPr>
              <a:xfrm>
                <a:off x="557" y="205"/>
                <a:ext cx="313" cy="9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2" name="Google Shape;112;p12"/>
              <p:cNvSpPr/>
              <p:nvPr/>
            </p:nvSpPr>
            <p:spPr>
              <a:xfrm>
                <a:off x="400" y="288"/>
                <a:ext cx="3567"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3" name="Google Shape;113;p12"/>
              <p:cNvSpPr/>
              <p:nvPr/>
            </p:nvSpPr>
            <p:spPr>
              <a:xfrm>
                <a:off x="4599" y="1115"/>
                <a:ext cx="929" cy="21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4" name="Google Shape;114;p12"/>
              <p:cNvSpPr/>
              <p:nvPr/>
            </p:nvSpPr>
            <p:spPr>
              <a:xfrm>
                <a:off x="2049" y="1211"/>
                <a:ext cx="3567"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115" name="Google Shape;115;p12"/>
          <p:cNvSpPr txBox="1"/>
          <p:nvPr>
            <p:ph idx="1" type="body"/>
          </p:nvPr>
        </p:nvSpPr>
        <p:spPr>
          <a:xfrm>
            <a:off x="1079500" y="2214563"/>
            <a:ext cx="10610851" cy="3881437"/>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26390" lvl="1" marL="914400" marR="0" rtl="0" algn="l">
              <a:spcBef>
                <a:spcPts val="560"/>
              </a:spcBef>
              <a:spcAft>
                <a:spcPts val="0"/>
              </a:spcAft>
              <a:buClr>
                <a:schemeClr val="accent2"/>
              </a:buClr>
              <a:buSzPts val="154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27660" lvl="2" marL="1371600" marR="0" rtl="0" algn="l">
              <a:spcBef>
                <a:spcPts val="480"/>
              </a:spcBef>
              <a:spcAft>
                <a:spcPts val="0"/>
              </a:spcAft>
              <a:buClr>
                <a:schemeClr val="accent2"/>
              </a:buClr>
              <a:buSzPts val="156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336550" lvl="3" marL="1828800" marR="0" rtl="0" algn="l">
              <a:spcBef>
                <a:spcPts val="400"/>
              </a:spcBef>
              <a:spcAft>
                <a:spcPts val="0"/>
              </a:spcAft>
              <a:buClr>
                <a:schemeClr val="accent2"/>
              </a:buClr>
              <a:buSzPts val="17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20039" lvl="4" marL="2286000" marR="0" rtl="0" algn="l">
              <a:spcBef>
                <a:spcPts val="360"/>
              </a:spcBef>
              <a:spcAft>
                <a:spcPts val="0"/>
              </a:spcAft>
              <a:buClr>
                <a:schemeClr val="accent2"/>
              </a:buClr>
              <a:buSzPts val="1440"/>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16" name="Google Shape;116;p12"/>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folHlink"/>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7" name="Google Shape;117;p12"/>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folHlink"/>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8" name="Google Shape;118;p12"/>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2"/>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lvl1pPr lvl="0"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lnSpc>
                <a:spcPct val="85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ai.meta.com/research/publications/llama-2-open-foundation-and-fine-tuned-chat-models/" TargetMode="External"/><Relationship Id="rId4" Type="http://schemas.openxmlformats.org/officeDocument/2006/relationships/hyperlink" Target="https://docs.langchain.com/docs/" TargetMode="External"/><Relationship Id="rId5" Type="http://schemas.openxmlformats.org/officeDocument/2006/relationships/hyperlink" Target="https://ai.meta.com/llama/" TargetMode="External"/><Relationship Id="rId6" Type="http://schemas.openxmlformats.org/officeDocument/2006/relationships/hyperlink" Target="https://dataconomy.com/2023/07/19/meta-ai-what-is-llama-2-and-how-to-us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
          <p:cNvSpPr txBox="1"/>
          <p:nvPr>
            <p:ph type="ctrTitle"/>
          </p:nvPr>
        </p:nvSpPr>
        <p:spPr>
          <a:xfrm>
            <a:off x="2767786" y="1706634"/>
            <a:ext cx="9087569" cy="1047631"/>
          </a:xfrm>
          <a:prstGeom prst="rect">
            <a:avLst/>
          </a:prstGeom>
          <a:solidFill>
            <a:schemeClr val="accent1"/>
          </a:solidFill>
          <a:ln>
            <a:noFill/>
          </a:ln>
        </p:spPr>
        <p:txBody>
          <a:bodyPr anchorCtr="0" anchor="ctr" bIns="45700" lIns="91425" spcFirstLastPara="1" rIns="91425" wrap="square" tIns="45700">
            <a:normAutofit fontScale="90000"/>
          </a:bodyPr>
          <a:lstStyle/>
          <a:p>
            <a:pPr indent="0" lvl="0" marL="0" rtl="0" algn="ctr">
              <a:lnSpc>
                <a:spcPct val="85000"/>
              </a:lnSpc>
              <a:spcBef>
                <a:spcPts val="0"/>
              </a:spcBef>
              <a:spcAft>
                <a:spcPts val="0"/>
              </a:spcAft>
              <a:buNone/>
            </a:pPr>
            <a:r>
              <a:rPr b="0" i="0" lang="en-US">
                <a:solidFill>
                  <a:srgbClr val="343541"/>
                </a:solidFill>
                <a:latin typeface="Arial"/>
                <a:ea typeface="Arial"/>
                <a:cs typeface="Arial"/>
                <a:sym typeface="Arial"/>
              </a:rPr>
              <a:t>Smart Healthcare Assistant: AI-Driven Disease Diagnosis and Treatment Recommendation</a:t>
            </a:r>
            <a:endParaRPr/>
          </a:p>
        </p:txBody>
      </p:sp>
      <p:sp>
        <p:nvSpPr>
          <p:cNvPr id="298" name="Google Shape;298;p1"/>
          <p:cNvSpPr txBox="1"/>
          <p:nvPr>
            <p:ph idx="1" type="subTitle"/>
          </p:nvPr>
        </p:nvSpPr>
        <p:spPr>
          <a:xfrm>
            <a:off x="3430837" y="1055076"/>
            <a:ext cx="7719216" cy="68566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3200"/>
              <a:buFont typeface="Noto Sans Symbols"/>
              <a:buNone/>
            </a:pPr>
            <a:r>
              <a:rPr lang="en-US"/>
              <a:t>Project Presentation-3</a:t>
            </a:r>
            <a:endParaRPr/>
          </a:p>
        </p:txBody>
      </p:sp>
      <p:sp>
        <p:nvSpPr>
          <p:cNvPr id="299" name="Google Shape;299;p1"/>
          <p:cNvSpPr txBox="1"/>
          <p:nvPr/>
        </p:nvSpPr>
        <p:spPr>
          <a:xfrm>
            <a:off x="1732703" y="4512078"/>
            <a:ext cx="7206018" cy="210266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400"/>
              <a:buFont typeface="Calibri"/>
              <a:buNone/>
            </a:pPr>
            <a:r>
              <a:rPr b="1" i="0" lang="en-US" sz="1400" u="none" cap="none" strike="noStrike">
                <a:solidFill>
                  <a:schemeClr val="dk2"/>
                </a:solidFill>
                <a:latin typeface="Times New Roman"/>
                <a:ea typeface="Times New Roman"/>
                <a:cs typeface="Times New Roman"/>
                <a:sym typeface="Times New Roman"/>
              </a:rPr>
              <a:t>PROJECT GUIDE: MS. DEEPALI DEV </a:t>
            </a:r>
            <a:endParaRPr/>
          </a:p>
          <a:p>
            <a:pPr indent="0" lvl="0" marL="0" marR="0" rtl="0" algn="l">
              <a:lnSpc>
                <a:spcPct val="90000"/>
              </a:lnSpc>
              <a:spcBef>
                <a:spcPts val="1400"/>
              </a:spcBef>
              <a:spcAft>
                <a:spcPts val="0"/>
              </a:spcAft>
              <a:buClr>
                <a:schemeClr val="accent1"/>
              </a:buClr>
              <a:buSzPts val="1400"/>
              <a:buFont typeface="Calibri"/>
              <a:buNone/>
            </a:pPr>
            <a:r>
              <a:rPr b="1" i="0" lang="en-US" sz="1400" u="none" cap="none" strike="noStrike">
                <a:solidFill>
                  <a:schemeClr val="dk2"/>
                </a:solidFill>
                <a:latin typeface="Times New Roman"/>
                <a:ea typeface="Times New Roman"/>
                <a:cs typeface="Times New Roman"/>
                <a:sym typeface="Times New Roman"/>
              </a:rPr>
              <a:t>TEAM MEMBERS: </a:t>
            </a:r>
            <a:endParaRPr/>
          </a:p>
          <a:p>
            <a:pPr indent="0" lvl="0" marL="0" marR="0" rtl="0" algn="l">
              <a:lnSpc>
                <a:spcPct val="90000"/>
              </a:lnSpc>
              <a:spcBef>
                <a:spcPts val="1400"/>
              </a:spcBef>
              <a:spcAft>
                <a:spcPts val="0"/>
              </a:spcAft>
              <a:buClr>
                <a:schemeClr val="accent1"/>
              </a:buClr>
              <a:buSzPts val="1400"/>
              <a:buFont typeface="Calibri"/>
              <a:buNone/>
            </a:pPr>
            <a:r>
              <a:rPr b="1" i="0" lang="en-US" sz="1400" u="none" cap="none" strike="noStrike">
                <a:solidFill>
                  <a:schemeClr val="dk2"/>
                </a:solidFill>
                <a:latin typeface="Times New Roman"/>
                <a:ea typeface="Times New Roman"/>
                <a:cs typeface="Times New Roman"/>
                <a:sym typeface="Times New Roman"/>
              </a:rPr>
              <a:t>NIVEDITA SRIVASTAVA,2000321530082</a:t>
            </a:r>
            <a:endParaRPr/>
          </a:p>
          <a:p>
            <a:pPr indent="0" lvl="0" marL="0" marR="0" rtl="0" algn="l">
              <a:lnSpc>
                <a:spcPct val="90000"/>
              </a:lnSpc>
              <a:spcBef>
                <a:spcPts val="1400"/>
              </a:spcBef>
              <a:spcAft>
                <a:spcPts val="0"/>
              </a:spcAft>
              <a:buClr>
                <a:schemeClr val="accent1"/>
              </a:buClr>
              <a:buSzPts val="1400"/>
              <a:buFont typeface="Calibri"/>
              <a:buNone/>
            </a:pPr>
            <a:r>
              <a:rPr b="1" i="0" lang="en-US" sz="1400" u="none" cap="none" strike="noStrike">
                <a:solidFill>
                  <a:schemeClr val="dk2"/>
                </a:solidFill>
                <a:latin typeface="Times New Roman"/>
                <a:ea typeface="Times New Roman"/>
                <a:cs typeface="Times New Roman"/>
                <a:sym typeface="Times New Roman"/>
              </a:rPr>
              <a:t>SHISHIR DWIVEDI,2000321530108</a:t>
            </a:r>
            <a:endParaRPr/>
          </a:p>
          <a:p>
            <a:pPr indent="0" lvl="0" marL="0" marR="0" rtl="0" algn="l">
              <a:lnSpc>
                <a:spcPct val="90000"/>
              </a:lnSpc>
              <a:spcBef>
                <a:spcPts val="1400"/>
              </a:spcBef>
              <a:spcAft>
                <a:spcPts val="0"/>
              </a:spcAft>
              <a:buClr>
                <a:schemeClr val="accent1"/>
              </a:buClr>
              <a:buSzPts val="1400"/>
              <a:buFont typeface="Calibri"/>
              <a:buNone/>
            </a:pPr>
            <a:r>
              <a:rPr b="1" i="0" lang="en-US" sz="1400" u="none" cap="none" strike="noStrike">
                <a:solidFill>
                  <a:schemeClr val="dk2"/>
                </a:solidFill>
                <a:latin typeface="Times New Roman"/>
                <a:ea typeface="Times New Roman"/>
                <a:cs typeface="Times New Roman"/>
                <a:sym typeface="Times New Roman"/>
              </a:rPr>
              <a:t>VARUN RAWAL,2000321530125</a:t>
            </a:r>
            <a:endParaRPr/>
          </a:p>
          <a:p>
            <a:pPr indent="0" lvl="0" marL="0" marR="0" rtl="0" algn="l">
              <a:lnSpc>
                <a:spcPct val="90000"/>
              </a:lnSpc>
              <a:spcBef>
                <a:spcPts val="1400"/>
              </a:spcBef>
              <a:spcAft>
                <a:spcPts val="0"/>
              </a:spcAft>
              <a:buClr>
                <a:schemeClr val="accent1"/>
              </a:buClr>
              <a:buSzPts val="2400"/>
              <a:buFont typeface="Calibri"/>
              <a:buNone/>
            </a:pPr>
            <a:r>
              <a:t/>
            </a:r>
            <a:endParaRPr b="1" i="0" sz="2400" u="none" cap="none" strike="noStrike">
              <a:solidFill>
                <a:schemeClr val="dk2"/>
              </a:solidFill>
              <a:latin typeface="Times New Roman"/>
              <a:ea typeface="Times New Roman"/>
              <a:cs typeface="Times New Roman"/>
              <a:sym typeface="Times New Roman"/>
            </a:endParaRPr>
          </a:p>
        </p:txBody>
      </p:sp>
      <p:sp>
        <p:nvSpPr>
          <p:cNvPr id="300" name="Google Shape;300;p1"/>
          <p:cNvSpPr txBox="1"/>
          <p:nvPr/>
        </p:nvSpPr>
        <p:spPr>
          <a:xfrm>
            <a:off x="1487606" y="13649"/>
            <a:ext cx="10367750" cy="1078172"/>
          </a:xfrm>
          <a:prstGeom prst="rect">
            <a:avLst/>
          </a:prstGeom>
          <a:solidFill>
            <a:schemeClr val="accent1"/>
          </a:solidFill>
          <a:ln>
            <a:noFill/>
          </a:ln>
        </p:spPr>
        <p:txBody>
          <a:bodyPr anchorCtr="0" anchor="ctr" bIns="45700" lIns="91425" spcFirstLastPara="1" rIns="91425" wrap="square" tIns="45700">
            <a:normAutofit/>
          </a:bodyPr>
          <a:lstStyle/>
          <a:p>
            <a:pPr indent="0" lvl="0" marL="0" marR="0" rtl="0" algn="ctr">
              <a:lnSpc>
                <a:spcPct val="85000"/>
              </a:lnSpc>
              <a:spcBef>
                <a:spcPts val="0"/>
              </a:spcBef>
              <a:spcAft>
                <a:spcPts val="0"/>
              </a:spcAft>
              <a:buNone/>
            </a:pPr>
            <a:r>
              <a:rPr b="0" i="0" lang="en-US" sz="3200" u="none" cap="none" strike="noStrike">
                <a:solidFill>
                  <a:srgbClr val="C00000"/>
                </a:solidFill>
                <a:latin typeface="Times New Roman"/>
                <a:ea typeface="Times New Roman"/>
                <a:cs typeface="Times New Roman"/>
                <a:sym typeface="Times New Roman"/>
              </a:rPr>
              <a:t>ABES Engineering College, Ghaziabad, UP</a:t>
            </a:r>
            <a:endParaRPr/>
          </a:p>
          <a:p>
            <a:pPr indent="0" lvl="0" marL="0" marR="0" rtl="0" algn="ctr">
              <a:lnSpc>
                <a:spcPct val="85000"/>
              </a:lnSpc>
              <a:spcBef>
                <a:spcPts val="0"/>
              </a:spcBef>
              <a:spcAft>
                <a:spcPts val="0"/>
              </a:spcAft>
              <a:buNone/>
            </a:pPr>
            <a:r>
              <a:rPr b="0" i="0" lang="en-US" sz="3200" u="none" cap="none" strike="noStrike">
                <a:solidFill>
                  <a:srgbClr val="C00000"/>
                </a:solidFill>
                <a:latin typeface="Times New Roman"/>
                <a:ea typeface="Times New Roman"/>
                <a:cs typeface="Times New Roman"/>
                <a:sym typeface="Times New Roman"/>
              </a:rPr>
              <a:t>Department of CSE-AIML</a:t>
            </a:r>
            <a:endParaRPr/>
          </a:p>
        </p:txBody>
      </p:sp>
      <p:pic>
        <p:nvPicPr>
          <p:cNvPr id="301" name="Google Shape;301;p1"/>
          <p:cNvPicPr preferRelativeResize="0"/>
          <p:nvPr/>
        </p:nvPicPr>
        <p:blipFill rotWithShape="1">
          <a:blip r:embed="rId3">
            <a:alphaModFix/>
          </a:blip>
          <a:srcRect b="0" l="0" r="0" t="0"/>
          <a:stretch/>
        </p:blipFill>
        <p:spPr>
          <a:xfrm>
            <a:off x="0" y="-22262"/>
            <a:ext cx="1501254" cy="1611911"/>
          </a:xfrm>
          <a:prstGeom prst="rect">
            <a:avLst/>
          </a:prstGeom>
          <a:noFill/>
          <a:ln>
            <a:noFill/>
          </a:ln>
        </p:spPr>
      </p:pic>
      <p:sp>
        <p:nvSpPr>
          <p:cNvPr id="302" name="Google Shape;302;p1"/>
          <p:cNvSpPr txBox="1"/>
          <p:nvPr/>
        </p:nvSpPr>
        <p:spPr>
          <a:xfrm>
            <a:off x="3747262" y="3369078"/>
            <a:ext cx="7719216" cy="114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 Domain: Data Science</a:t>
            </a:r>
            <a:endParaRPr/>
          </a:p>
          <a:p>
            <a:pPr indent="0" lvl="0" marL="0" marR="0" rtl="0" algn="l">
              <a:lnSpc>
                <a:spcPct val="100000"/>
              </a:lnSpc>
              <a:spcBef>
                <a:spcPts val="400"/>
              </a:spcBef>
              <a:spcAft>
                <a:spcPts val="0"/>
              </a:spcAft>
              <a:buClr>
                <a:schemeClr val="accent2"/>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Project Group No: CSE-AIML24-B3</a:t>
            </a:r>
            <a:endParaRPr/>
          </a:p>
        </p:txBody>
      </p:sp>
      <p:sp>
        <p:nvSpPr>
          <p:cNvPr id="303" name="Google Shape;303;p1"/>
          <p:cNvSpPr txBox="1"/>
          <p:nvPr/>
        </p:nvSpPr>
        <p:spPr>
          <a:xfrm>
            <a:off x="3047215" y="3213696"/>
            <a:ext cx="609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Project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1ec1c90096f_0_0"/>
          <p:cNvSpPr txBox="1"/>
          <p:nvPr>
            <p:ph type="title"/>
          </p:nvPr>
        </p:nvSpPr>
        <p:spPr>
          <a:xfrm>
            <a:off x="1828800" y="609600"/>
            <a:ext cx="983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a:t>Results</a:t>
            </a:r>
            <a:endParaRPr/>
          </a:p>
        </p:txBody>
      </p:sp>
      <p:sp>
        <p:nvSpPr>
          <p:cNvPr id="357" name="Google Shape;357;g1ec1c90096f_0_0"/>
          <p:cNvSpPr txBox="1"/>
          <p:nvPr>
            <p:ph idx="1" type="body"/>
          </p:nvPr>
        </p:nvSpPr>
        <p:spPr>
          <a:xfrm>
            <a:off x="1056216" y="2676476"/>
            <a:ext cx="10611000" cy="3881400"/>
          </a:xfrm>
          <a:prstGeom prst="rect">
            <a:avLst/>
          </a:prstGeom>
          <a:noFill/>
          <a:ln>
            <a:noFill/>
          </a:ln>
        </p:spPr>
        <p:txBody>
          <a:bodyPr anchorCtr="0" anchor="t" bIns="45700" lIns="91425" spcFirstLastPara="1" rIns="91425" wrap="square" tIns="45700">
            <a:noAutofit/>
          </a:bodyPr>
          <a:lstStyle/>
          <a:p>
            <a:pPr indent="0" lvl="0" marL="342900" rtl="0" algn="l">
              <a:spcBef>
                <a:spcPts val="36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0"/>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a:t>References</a:t>
            </a:r>
            <a:endParaRPr/>
          </a:p>
        </p:txBody>
      </p:sp>
      <p:sp>
        <p:nvSpPr>
          <p:cNvPr id="363" name="Google Shape;363;p10"/>
          <p:cNvSpPr txBox="1"/>
          <p:nvPr>
            <p:ph idx="1" type="body"/>
          </p:nvPr>
        </p:nvSpPr>
        <p:spPr>
          <a:xfrm>
            <a:off x="1056216" y="2676476"/>
            <a:ext cx="10610851" cy="3881437"/>
          </a:xfrm>
          <a:prstGeom prst="rect">
            <a:avLst/>
          </a:prstGeom>
          <a:noFill/>
          <a:ln>
            <a:noFill/>
          </a:ln>
        </p:spPr>
        <p:txBody>
          <a:bodyPr anchorCtr="0" anchor="t" bIns="45700" lIns="91425" spcFirstLastPara="1" rIns="91425" wrap="square" tIns="45700">
            <a:noAutofit/>
          </a:bodyPr>
          <a:lstStyle/>
          <a:p>
            <a:pPr indent="-342900" lvl="0" marL="342900" rtl="0" algn="l">
              <a:lnSpc>
                <a:spcPct val="115000"/>
              </a:lnSpc>
              <a:spcBef>
                <a:spcPts val="0"/>
              </a:spcBef>
              <a:spcAft>
                <a:spcPts val="0"/>
              </a:spcAft>
              <a:buSzPts val="1800"/>
              <a:buFont typeface="Noto Sans Symbols"/>
              <a:buChar char="∙"/>
            </a:pPr>
            <a:r>
              <a:rPr b="1" lang="en-US" sz="1800" u="sng" strike="noStrike">
                <a:solidFill>
                  <a:schemeClr val="hlink"/>
                </a:solidFill>
                <a:latin typeface="Times New Roman"/>
                <a:ea typeface="Times New Roman"/>
                <a:cs typeface="Times New Roman"/>
                <a:sym typeface="Times New Roman"/>
                <a:hlinkClick r:id="rId3"/>
              </a:rPr>
              <a:t>https://ai.meta.com/research/publications/llama-2-open-foundation-and-fine-tuned-chat-models/</a:t>
            </a:r>
            <a:r>
              <a:rPr b="1" lang="en-US" sz="1800">
                <a:latin typeface="Times New Roman"/>
                <a:ea typeface="Times New Roman"/>
                <a:cs typeface="Times New Roman"/>
                <a:sym typeface="Times New Roman"/>
              </a:rPr>
              <a:t> </a:t>
            </a:r>
            <a:endParaRPr sz="1800">
              <a:latin typeface="Arial"/>
              <a:ea typeface="Arial"/>
              <a:cs typeface="Arial"/>
              <a:sym typeface="Arial"/>
            </a:endParaRPr>
          </a:p>
          <a:p>
            <a:pPr indent="-342900" lvl="0" marL="342900" rtl="0" algn="l">
              <a:lnSpc>
                <a:spcPct val="115000"/>
              </a:lnSpc>
              <a:spcBef>
                <a:spcPts val="360"/>
              </a:spcBef>
              <a:spcAft>
                <a:spcPts val="0"/>
              </a:spcAft>
              <a:buSzPts val="1800"/>
              <a:buFont typeface="Noto Sans Symbols"/>
              <a:buChar char="∙"/>
            </a:pPr>
            <a:r>
              <a:rPr b="1" lang="en-US" sz="1800" u="sng" strike="noStrike">
                <a:solidFill>
                  <a:schemeClr val="hlink"/>
                </a:solidFill>
                <a:latin typeface="Times New Roman"/>
                <a:ea typeface="Times New Roman"/>
                <a:cs typeface="Times New Roman"/>
                <a:sym typeface="Times New Roman"/>
                <a:hlinkClick r:id="rId4"/>
              </a:rPr>
              <a:t>https://docs.langchain.com/docs/</a:t>
            </a:r>
            <a:endParaRPr sz="1800">
              <a:latin typeface="Arial"/>
              <a:ea typeface="Arial"/>
              <a:cs typeface="Arial"/>
              <a:sym typeface="Arial"/>
            </a:endParaRPr>
          </a:p>
          <a:p>
            <a:pPr indent="-342900" lvl="0" marL="342900" rtl="0" algn="l">
              <a:lnSpc>
                <a:spcPct val="115000"/>
              </a:lnSpc>
              <a:spcBef>
                <a:spcPts val="360"/>
              </a:spcBef>
              <a:spcAft>
                <a:spcPts val="0"/>
              </a:spcAft>
              <a:buSzPts val="1800"/>
              <a:buFont typeface="Noto Sans Symbols"/>
              <a:buChar char="∙"/>
            </a:pPr>
            <a:r>
              <a:rPr b="1" lang="en-US" sz="1800" u="sng" strike="noStrike">
                <a:solidFill>
                  <a:schemeClr val="hlink"/>
                </a:solidFill>
                <a:latin typeface="Times New Roman"/>
                <a:ea typeface="Times New Roman"/>
                <a:cs typeface="Times New Roman"/>
                <a:sym typeface="Times New Roman"/>
                <a:hlinkClick r:id="rId5"/>
              </a:rPr>
              <a:t>https://ai.meta.com/llama/</a:t>
            </a:r>
            <a:endParaRPr sz="1800">
              <a:latin typeface="Arial"/>
              <a:ea typeface="Arial"/>
              <a:cs typeface="Arial"/>
              <a:sym typeface="Arial"/>
            </a:endParaRPr>
          </a:p>
          <a:p>
            <a:pPr indent="-342900" lvl="0" marL="342900" rtl="0" algn="l">
              <a:lnSpc>
                <a:spcPct val="115000"/>
              </a:lnSpc>
              <a:spcBef>
                <a:spcPts val="360"/>
              </a:spcBef>
              <a:spcAft>
                <a:spcPts val="0"/>
              </a:spcAft>
              <a:buSzPts val="1800"/>
              <a:buFont typeface="Noto Sans Symbols"/>
              <a:buChar char="∙"/>
            </a:pPr>
            <a:r>
              <a:rPr b="1" lang="en-US" sz="1800" u="sng" strike="noStrike">
                <a:solidFill>
                  <a:schemeClr val="hlink"/>
                </a:solidFill>
                <a:latin typeface="Times New Roman"/>
                <a:ea typeface="Times New Roman"/>
                <a:cs typeface="Times New Roman"/>
                <a:sym typeface="Times New Roman"/>
                <a:hlinkClick r:id="rId6"/>
              </a:rPr>
              <a:t>https://dataconomy.com/2023/07/19/meta-ai-what-is-llama-2-and-how-to-use/</a:t>
            </a:r>
            <a:endParaRPr sz="1800">
              <a:latin typeface="Arial"/>
              <a:ea typeface="Arial"/>
              <a:cs typeface="Arial"/>
              <a:sym typeface="Arial"/>
            </a:endParaRPr>
          </a:p>
          <a:p>
            <a:pPr indent="-342900" lvl="0" marL="342900" rtl="0" algn="l">
              <a:lnSpc>
                <a:spcPct val="115000"/>
              </a:lnSpc>
              <a:spcBef>
                <a:spcPts val="360"/>
              </a:spcBef>
              <a:spcAft>
                <a:spcPts val="0"/>
              </a:spcAft>
              <a:buSzPts val="1800"/>
              <a:buFont typeface="Noto Sans Symbols"/>
              <a:buChar char="∙"/>
            </a:pPr>
            <a:r>
              <a:rPr b="1" lang="en-US" sz="1800">
                <a:latin typeface="Times New Roman"/>
                <a:ea typeface="Times New Roman"/>
                <a:cs typeface="Times New Roman"/>
                <a:sym typeface="Times New Roman"/>
              </a:rPr>
              <a:t>Jain, Avisha &amp; Muchhala, Sanket. (2020). Health-Bot (Healthcare Chatbot).</a:t>
            </a:r>
            <a:endParaRPr sz="1800">
              <a:latin typeface="Arial"/>
              <a:ea typeface="Arial"/>
              <a:cs typeface="Arial"/>
              <a:sym typeface="Arial"/>
            </a:endParaRPr>
          </a:p>
          <a:p>
            <a:pPr indent="-342900" lvl="0" marL="342900" rtl="0" algn="l">
              <a:lnSpc>
                <a:spcPct val="115000"/>
              </a:lnSpc>
              <a:spcBef>
                <a:spcPts val="360"/>
              </a:spcBef>
              <a:spcAft>
                <a:spcPts val="0"/>
              </a:spcAft>
              <a:buSzPts val="1800"/>
              <a:buFont typeface="Noto Sans Symbols"/>
              <a:buChar char="∙"/>
            </a:pPr>
            <a:r>
              <a:rPr b="1" lang="en-US" sz="1800">
                <a:latin typeface="Times New Roman"/>
                <a:ea typeface="Times New Roman"/>
                <a:cs typeface="Times New Roman"/>
                <a:sym typeface="Times New Roman"/>
              </a:rPr>
              <a:t>Rarhi, Krishnendu &amp; Bhattacharya, Abhishek &amp; Mishra, Abhishek &amp; Mandal, Krishnasis. (2017). Automated Medical Chatbot. SSRN Electronic Journal. 10.2139/ssrn.3090881.</a:t>
            </a:r>
            <a:endParaRPr sz="1800">
              <a:latin typeface="Arial"/>
              <a:ea typeface="Arial"/>
              <a:cs typeface="Arial"/>
              <a:sym typeface="Arial"/>
            </a:endParaRPr>
          </a:p>
          <a:p>
            <a:pPr indent="-342900" lvl="0" marL="342900" rtl="0" algn="l">
              <a:lnSpc>
                <a:spcPct val="115000"/>
              </a:lnSpc>
              <a:spcBef>
                <a:spcPts val="360"/>
              </a:spcBef>
              <a:spcAft>
                <a:spcPts val="0"/>
              </a:spcAft>
              <a:buSzPts val="1800"/>
              <a:buFont typeface="Noto Sans Symbols"/>
              <a:buChar char="∙"/>
            </a:pPr>
            <a:r>
              <a:rPr b="1" lang="en-US" sz="1800">
                <a:latin typeface="Times New Roman"/>
                <a:ea typeface="Times New Roman"/>
                <a:cs typeface="Times New Roman"/>
                <a:sym typeface="Times New Roman"/>
              </a:rPr>
              <a:t>Katariya, Vivek &amp; Vitthal, Shinde &amp; Gutte, Vitthal &amp; Devare, Manoj. (2019). Intelligent Healthbot for Transforming Healthcare.</a:t>
            </a:r>
            <a:endParaRPr sz="1800">
              <a:latin typeface="Arial"/>
              <a:ea typeface="Arial"/>
              <a:cs typeface="Arial"/>
              <a:sym typeface="Arial"/>
            </a:endParaRPr>
          </a:p>
          <a:p>
            <a:pPr indent="-228600" lvl="0" marL="342900" rtl="0" algn="l">
              <a:spcBef>
                <a:spcPts val="360"/>
              </a:spcBef>
              <a:spcAft>
                <a:spcPts val="0"/>
              </a:spcAft>
              <a:buSzPts val="1800"/>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1"/>
          <p:cNvSpPr txBox="1"/>
          <p:nvPr>
            <p:ph type="title"/>
          </p:nvPr>
        </p:nvSpPr>
        <p:spPr>
          <a:xfrm>
            <a:off x="764275" y="2861482"/>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sz="7200"/>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a:t>Contents</a:t>
            </a:r>
            <a:endParaRPr/>
          </a:p>
        </p:txBody>
      </p:sp>
      <p:sp>
        <p:nvSpPr>
          <p:cNvPr id="309" name="Google Shape;309;p2"/>
          <p:cNvSpPr txBox="1"/>
          <p:nvPr>
            <p:ph idx="1" type="body"/>
          </p:nvPr>
        </p:nvSpPr>
        <p:spPr>
          <a:xfrm>
            <a:off x="2006221" y="1897039"/>
            <a:ext cx="9684130" cy="419896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Char char="⬥"/>
            </a:pPr>
            <a:r>
              <a:rPr lang="en-US"/>
              <a:t>Introduction</a:t>
            </a:r>
            <a:endParaRPr/>
          </a:p>
          <a:p>
            <a:pPr indent="-342900" lvl="0" marL="342900" rtl="0" algn="l">
              <a:spcBef>
                <a:spcPts val="640"/>
              </a:spcBef>
              <a:spcAft>
                <a:spcPts val="0"/>
              </a:spcAft>
              <a:buSzPts val="3200"/>
              <a:buChar char="⬥"/>
            </a:pPr>
            <a:r>
              <a:rPr lang="en-US"/>
              <a:t>Project Objective</a:t>
            </a:r>
            <a:endParaRPr/>
          </a:p>
          <a:p>
            <a:pPr indent="-342900" lvl="0" marL="342900" rtl="0" algn="l">
              <a:spcBef>
                <a:spcPts val="640"/>
              </a:spcBef>
              <a:spcAft>
                <a:spcPts val="0"/>
              </a:spcAft>
              <a:buSzPts val="3200"/>
              <a:buChar char="⬥"/>
            </a:pPr>
            <a:r>
              <a:rPr lang="en-US"/>
              <a:t>Requirements of Project</a:t>
            </a:r>
            <a:endParaRPr/>
          </a:p>
          <a:p>
            <a:pPr indent="-342900" lvl="0" marL="342900" rtl="0" algn="l">
              <a:spcBef>
                <a:spcPts val="640"/>
              </a:spcBef>
              <a:spcAft>
                <a:spcPts val="0"/>
              </a:spcAft>
              <a:buSzPts val="3200"/>
              <a:buChar char="⬥"/>
            </a:pPr>
            <a:r>
              <a:rPr lang="en-US"/>
              <a:t>Data Flow Diagram</a:t>
            </a:r>
            <a:endParaRPr/>
          </a:p>
          <a:p>
            <a:pPr indent="-342900" lvl="0" marL="342900" rtl="0" algn="l">
              <a:spcBef>
                <a:spcPts val="640"/>
              </a:spcBef>
              <a:spcAft>
                <a:spcPts val="0"/>
              </a:spcAft>
              <a:buSzPts val="3200"/>
              <a:buChar char="⬥"/>
            </a:pPr>
            <a:r>
              <a:rPr lang="en-US"/>
              <a:t>Flow Chart</a:t>
            </a:r>
            <a:endParaRPr/>
          </a:p>
          <a:p>
            <a:pPr indent="-342900" lvl="0" marL="342900" rtl="0" algn="l">
              <a:spcBef>
                <a:spcPts val="640"/>
              </a:spcBef>
              <a:spcAft>
                <a:spcPts val="0"/>
              </a:spcAft>
              <a:buSzPts val="3200"/>
              <a:buChar char="⬥"/>
            </a:pPr>
            <a:r>
              <a:rPr lang="en-US"/>
              <a:t>Dataset </a:t>
            </a:r>
            <a:endParaRPr/>
          </a:p>
          <a:p>
            <a:pPr indent="-342900" lvl="0" marL="342900" rtl="0" algn="l">
              <a:spcBef>
                <a:spcPts val="640"/>
              </a:spcBef>
              <a:spcAft>
                <a:spcPts val="0"/>
              </a:spcAft>
              <a:buSzPts val="3200"/>
              <a:buChar char="⬥"/>
            </a:pPr>
            <a:r>
              <a:rPr lang="en-US"/>
              <a:t>Existing Work related to Project</a:t>
            </a:r>
            <a:endParaRPr/>
          </a:p>
          <a:p>
            <a:pPr indent="-342900" lvl="0" marL="342900" rtl="0" algn="l">
              <a:spcBef>
                <a:spcPts val="640"/>
              </a:spcBef>
              <a:spcAft>
                <a:spcPts val="0"/>
              </a:spcAft>
              <a:buSzPts val="3200"/>
              <a:buChar char="⬥"/>
            </a:pPr>
            <a:r>
              <a:rPr lang="en-US"/>
              <a:t>Reference</a:t>
            </a:r>
            <a:endParaRPr/>
          </a:p>
          <a:p>
            <a:pPr indent="-139700" lvl="0" marL="342900" rtl="0" algn="l">
              <a:spcBef>
                <a:spcPts val="640"/>
              </a:spcBef>
              <a:spcAft>
                <a:spcPts val="0"/>
              </a:spcAft>
              <a:buSzPts val="3200"/>
              <a:buNone/>
            </a:pPr>
            <a:r>
              <a:t/>
            </a:r>
            <a:endParaRPr/>
          </a:p>
          <a:p>
            <a:pPr indent="-139700" lvl="0" marL="342900" rtl="0" algn="l">
              <a:spcBef>
                <a:spcPts val="640"/>
              </a:spcBef>
              <a:spcAft>
                <a:spcPts val="0"/>
              </a:spcAft>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a:t>Introduction</a:t>
            </a:r>
            <a:endParaRPr/>
          </a:p>
        </p:txBody>
      </p:sp>
      <p:sp>
        <p:nvSpPr>
          <p:cNvPr id="315" name="Google Shape;315;p3"/>
          <p:cNvSpPr txBox="1"/>
          <p:nvPr>
            <p:ph idx="1" type="body"/>
          </p:nvPr>
        </p:nvSpPr>
        <p:spPr>
          <a:xfrm>
            <a:off x="1079500" y="2214563"/>
            <a:ext cx="10610851" cy="3881437"/>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000"/>
              <a:buNone/>
            </a:pPr>
            <a:r>
              <a:rPr lang="en-US" sz="2000"/>
              <a:t>Current healthcare practices often grapple with challenges like diagnostic errors and treatment disparities. Enter AI - a game-changer that harnesses machine learning and data analysis to address these issues innovatively. In this presentation, we'll explore how AI transforms disease diagnosis and treatment recommendations, bolstering medical professionals' efforts. From Convolutional Neural Networks (CNNs) for medical imaging to Natural Language Processing (NLP) for symptom analysis, AI equips models with the ability to analyze complex data and predict diseases with accuracy. By merging diagnostics with medical databases, AI also crafts personalized treatment strategies based on individual medical histories and genetic makeup. As we delve into real-world successes, we'll also acknowledge the ethical considerations and data privacy concerns tied to AI's integration into healthcare. In conclusion, this journey will unveil the potential of AI to redefine healthcare - where human expertise meets AI's capabilities to chart a path toward improved patient outcomes and enhanced medical decision-making.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a:t>Problem Statement</a:t>
            </a:r>
            <a:endParaRPr/>
          </a:p>
        </p:txBody>
      </p:sp>
      <p:sp>
        <p:nvSpPr>
          <p:cNvPr id="321" name="Google Shape;321;p4"/>
          <p:cNvSpPr txBox="1"/>
          <p:nvPr>
            <p:ph idx="1" type="body"/>
          </p:nvPr>
        </p:nvSpPr>
        <p:spPr>
          <a:xfrm>
            <a:off x="1079500" y="2214563"/>
            <a:ext cx="10610851" cy="3881437"/>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000"/>
              <a:buNone/>
            </a:pPr>
            <a:r>
              <a:rPr lang="en-US" sz="2000"/>
              <a:t>Current healthcare practices often grapple with challenges like diagnostic errors and treatment disparities. Enter AI - a game-changer that harnesses machine learning and data analysis to address these issues innovatively. In this presentation, we'll explore how AI transforms disease diagnosis and treatment recommendations, bolstering medical professionals' efforts. From Convolutional Neural Networks (CNNs) for medical imaging to Natural Language Processing (NLP) for symptom analysis, AI equips models with the ability to analyze complex data and predict diseases with accuracy. By merging diagnostics with medical databases, AI also crafts personalized treatment strategies based on individual medical histories and genetic makeup. As we delve into real-world successes, we'll also acknowledge the ethical considerations and data privacy concerns tied to AI's integration into healthcare. In conclusion, this journey will unveil the potential of AI to redefine healthcare - where human expertise meets AI's capabilities to chart a path toward improved patient outcomes and enhanced medical decision-making.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a:t>Project Objectives</a:t>
            </a:r>
            <a:endParaRPr/>
          </a:p>
        </p:txBody>
      </p:sp>
      <p:sp>
        <p:nvSpPr>
          <p:cNvPr id="327" name="Google Shape;327;p5"/>
          <p:cNvSpPr txBox="1"/>
          <p:nvPr>
            <p:ph idx="1" type="body"/>
          </p:nvPr>
        </p:nvSpPr>
        <p:spPr>
          <a:xfrm>
            <a:off x="1079500" y="2214563"/>
            <a:ext cx="10610851" cy="388143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b="1" i="0" lang="en-US" sz="2000">
                <a:latin typeface="Arial"/>
                <a:ea typeface="Arial"/>
                <a:cs typeface="Arial"/>
                <a:sym typeface="Arial"/>
              </a:rPr>
              <a:t>Improve Diagnostic Accuracy:</a:t>
            </a:r>
            <a:r>
              <a:rPr b="0" i="0" lang="en-US" sz="2000">
                <a:solidFill>
                  <a:srgbClr val="374151"/>
                </a:solidFill>
                <a:latin typeface="Arial"/>
                <a:ea typeface="Arial"/>
                <a:cs typeface="Arial"/>
                <a:sym typeface="Arial"/>
              </a:rPr>
              <a:t> Develop AI algorithms that can accurately analyze medical data, symptoms, and patient history to provide more precise and timely disease diagnoses. The goal is to reduce instances of misdiagnosis and enhance patient outcomes. </a:t>
            </a:r>
            <a:endParaRPr/>
          </a:p>
          <a:p>
            <a:pPr indent="-342900" lvl="0" marL="342900" rtl="0" algn="l">
              <a:spcBef>
                <a:spcPts val="400"/>
              </a:spcBef>
              <a:spcAft>
                <a:spcPts val="0"/>
              </a:spcAft>
              <a:buSzPts val="2000"/>
              <a:buChar char="⬥"/>
            </a:pPr>
            <a:r>
              <a:rPr b="1" i="0" lang="en-US" sz="2000">
                <a:latin typeface="Arial"/>
                <a:ea typeface="Arial"/>
                <a:cs typeface="Arial"/>
                <a:sym typeface="Arial"/>
              </a:rPr>
              <a:t>Reducing Healthcare Workload:</a:t>
            </a:r>
            <a:r>
              <a:rPr b="0" i="0" lang="en-US" sz="2000">
                <a:solidFill>
                  <a:srgbClr val="374151"/>
                </a:solidFill>
                <a:latin typeface="Arial"/>
                <a:ea typeface="Arial"/>
                <a:cs typeface="Arial"/>
                <a:sym typeface="Arial"/>
              </a:rPr>
              <a:t> Design an AI system that can handle routine tasks, such as gathering patient information, generating reports, and providing general health information. This can free up healthcare professionals' time for more complex and critical aspects of care. </a:t>
            </a:r>
            <a:endParaRPr/>
          </a:p>
          <a:p>
            <a:pPr indent="-342900" lvl="0" marL="342900" rtl="0" algn="l">
              <a:spcBef>
                <a:spcPts val="400"/>
              </a:spcBef>
              <a:spcAft>
                <a:spcPts val="0"/>
              </a:spcAft>
              <a:buSzPts val="2000"/>
              <a:buChar char="⬥"/>
            </a:pPr>
            <a:r>
              <a:rPr b="1" i="0" lang="en-US" sz="2000">
                <a:latin typeface="Arial"/>
                <a:ea typeface="Arial"/>
                <a:cs typeface="Arial"/>
                <a:sym typeface="Arial"/>
              </a:rPr>
              <a:t>Multilingual Support:</a:t>
            </a:r>
            <a:r>
              <a:rPr b="0" i="0" lang="en-US" sz="2000">
                <a:solidFill>
                  <a:srgbClr val="374151"/>
                </a:solidFill>
                <a:latin typeface="Arial"/>
                <a:ea typeface="Arial"/>
                <a:cs typeface="Arial"/>
                <a:sym typeface="Arial"/>
              </a:rPr>
              <a:t> Ensure that the AI system can provide information and recommendations in multiple languages to accommodate diverse patient populations and healthcare professionals.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a:t>Requirements of Projects</a:t>
            </a:r>
            <a:endParaRPr/>
          </a:p>
        </p:txBody>
      </p:sp>
      <p:sp>
        <p:nvSpPr>
          <p:cNvPr id="333" name="Google Shape;333;p6"/>
          <p:cNvSpPr txBox="1"/>
          <p:nvPr>
            <p:ph idx="1" type="body"/>
          </p:nvPr>
        </p:nvSpPr>
        <p:spPr>
          <a:xfrm>
            <a:off x="1079500" y="2214563"/>
            <a:ext cx="10610851" cy="38814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US" sz="2000"/>
              <a:t>Language: Python</a:t>
            </a:r>
            <a:endParaRPr/>
          </a:p>
          <a:p>
            <a:pPr indent="0" lvl="0" marL="0" rtl="0" algn="l">
              <a:spcBef>
                <a:spcPts val="400"/>
              </a:spcBef>
              <a:spcAft>
                <a:spcPts val="0"/>
              </a:spcAft>
              <a:buSzPts val="2000"/>
              <a:buNone/>
            </a:pPr>
            <a:r>
              <a:rPr b="1" lang="en-US" sz="2000"/>
              <a:t>Dataset sources: </a:t>
            </a:r>
            <a:endParaRPr/>
          </a:p>
          <a:p>
            <a:pPr indent="-342900" lvl="0" marL="342900" rtl="0" algn="l">
              <a:spcBef>
                <a:spcPts val="400"/>
              </a:spcBef>
              <a:spcAft>
                <a:spcPts val="0"/>
              </a:spcAft>
              <a:buSzPts val="2000"/>
              <a:buFont typeface="Arial"/>
              <a:buChar char="•"/>
            </a:pPr>
            <a:r>
              <a:rPr b="1" lang="en-US" sz="2000"/>
              <a:t>Kaggle</a:t>
            </a:r>
            <a:endParaRPr/>
          </a:p>
          <a:p>
            <a:pPr indent="-342900" lvl="0" marL="342900" rtl="0" algn="l">
              <a:spcBef>
                <a:spcPts val="400"/>
              </a:spcBef>
              <a:spcAft>
                <a:spcPts val="0"/>
              </a:spcAft>
              <a:buSzPts val="2000"/>
              <a:buFont typeface="Arial"/>
              <a:buChar char="•"/>
            </a:pPr>
            <a:r>
              <a:rPr b="1" lang="en-US" sz="2000"/>
              <a:t>Hugging Face</a:t>
            </a:r>
            <a:endParaRPr/>
          </a:p>
          <a:p>
            <a:pPr indent="0" lvl="0" marL="0" rtl="0" algn="l">
              <a:lnSpc>
                <a:spcPct val="115000"/>
              </a:lnSpc>
              <a:spcBef>
                <a:spcPts val="360"/>
              </a:spcBef>
              <a:spcAft>
                <a:spcPts val="0"/>
              </a:spcAft>
              <a:buSzPts val="1800"/>
              <a:buNone/>
            </a:pPr>
            <a:r>
              <a:rPr b="1" lang="en-US" sz="1800">
                <a:latin typeface="Times New Roman"/>
                <a:ea typeface="Times New Roman"/>
                <a:cs typeface="Times New Roman"/>
                <a:sym typeface="Times New Roman"/>
              </a:rPr>
              <a:t>Technology Used: </a:t>
            </a:r>
            <a:endParaRPr sz="1800">
              <a:latin typeface="Arial"/>
              <a:ea typeface="Arial"/>
              <a:cs typeface="Arial"/>
              <a:sym typeface="Arial"/>
            </a:endParaRPr>
          </a:p>
          <a:p>
            <a:pPr indent="-342900" lvl="0" marL="342900" rtl="0" algn="l">
              <a:lnSpc>
                <a:spcPct val="115000"/>
              </a:lnSpc>
              <a:spcBef>
                <a:spcPts val="360"/>
              </a:spcBef>
              <a:spcAft>
                <a:spcPts val="0"/>
              </a:spcAft>
              <a:buSzPts val="1800"/>
              <a:buFont typeface="Noto Sans Symbols"/>
              <a:buChar char="∙"/>
            </a:pPr>
            <a:r>
              <a:rPr b="1" lang="en-US" sz="1800">
                <a:latin typeface="Times New Roman"/>
                <a:ea typeface="Times New Roman"/>
                <a:cs typeface="Times New Roman"/>
                <a:sym typeface="Times New Roman"/>
              </a:rPr>
              <a:t>Lamma 2</a:t>
            </a:r>
            <a:endParaRPr b="1" sz="1800">
              <a:latin typeface="Arial"/>
              <a:ea typeface="Arial"/>
              <a:cs typeface="Arial"/>
              <a:sym typeface="Arial"/>
            </a:endParaRPr>
          </a:p>
          <a:p>
            <a:pPr indent="-342900" lvl="0" marL="342900" rtl="0" algn="l">
              <a:lnSpc>
                <a:spcPct val="115000"/>
              </a:lnSpc>
              <a:spcBef>
                <a:spcPts val="360"/>
              </a:spcBef>
              <a:spcAft>
                <a:spcPts val="0"/>
              </a:spcAft>
              <a:buSzPts val="1800"/>
              <a:buFont typeface="Noto Sans Symbols"/>
              <a:buChar char="∙"/>
            </a:pPr>
            <a:r>
              <a:rPr b="1" lang="en-US" sz="1800">
                <a:latin typeface="Times New Roman"/>
                <a:ea typeface="Times New Roman"/>
                <a:cs typeface="Times New Roman"/>
                <a:sym typeface="Times New Roman"/>
              </a:rPr>
              <a:t>Langchain</a:t>
            </a:r>
            <a:endParaRPr b="1" sz="1800">
              <a:latin typeface="Arial"/>
              <a:ea typeface="Arial"/>
              <a:cs typeface="Arial"/>
              <a:sym typeface="Arial"/>
            </a:endParaRPr>
          </a:p>
          <a:p>
            <a:pPr indent="-342900" lvl="0" marL="342900" rtl="0" algn="l">
              <a:lnSpc>
                <a:spcPct val="115000"/>
              </a:lnSpc>
              <a:spcBef>
                <a:spcPts val="360"/>
              </a:spcBef>
              <a:spcAft>
                <a:spcPts val="0"/>
              </a:spcAft>
              <a:buSzPts val="1800"/>
              <a:buFont typeface="Noto Sans Symbols"/>
              <a:buChar char="∙"/>
            </a:pPr>
            <a:r>
              <a:rPr b="1" lang="en-US" sz="1800">
                <a:latin typeface="Times New Roman"/>
                <a:ea typeface="Times New Roman"/>
                <a:cs typeface="Times New Roman"/>
                <a:sym typeface="Times New Roman"/>
              </a:rPr>
              <a:t>Gradio</a:t>
            </a:r>
            <a:endParaRPr b="1" sz="1800">
              <a:latin typeface="Arial"/>
              <a:ea typeface="Arial"/>
              <a:cs typeface="Arial"/>
              <a:sym typeface="Arial"/>
            </a:endParaRPr>
          </a:p>
          <a:p>
            <a:pPr indent="0" lvl="0" marL="0" rtl="0" algn="l">
              <a:spcBef>
                <a:spcPts val="400"/>
              </a:spcBef>
              <a:spcAft>
                <a:spcPts val="0"/>
              </a:spcAft>
              <a:buSzPts val="2000"/>
              <a:buNone/>
            </a:pPr>
            <a:r>
              <a:t/>
            </a:r>
            <a:endParaRPr b="1" sz="2000"/>
          </a:p>
          <a:p>
            <a:pPr indent="0" lvl="0" marL="0" rtl="0" algn="l">
              <a:spcBef>
                <a:spcPts val="400"/>
              </a:spcBef>
              <a:spcAft>
                <a:spcPts val="0"/>
              </a:spcAft>
              <a:buSzPts val="2000"/>
              <a:buNone/>
            </a:pPr>
            <a:r>
              <a:t/>
            </a:r>
            <a:endParaRPr b="1" sz="2000"/>
          </a:p>
          <a:p>
            <a:pPr indent="0" lvl="0" marL="0" rtl="0" algn="l">
              <a:spcBef>
                <a:spcPts val="400"/>
              </a:spcBef>
              <a:spcAft>
                <a:spcPts val="0"/>
              </a:spcAft>
              <a:buSzPts val="2000"/>
              <a:buNone/>
            </a:pPr>
            <a:r>
              <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7"/>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a:t>Work Flow Diagram</a:t>
            </a:r>
            <a:endParaRPr/>
          </a:p>
        </p:txBody>
      </p:sp>
      <p:pic>
        <p:nvPicPr>
          <p:cNvPr id="339" name="Google Shape;339;p7"/>
          <p:cNvPicPr preferRelativeResize="0"/>
          <p:nvPr>
            <p:ph idx="1" type="body"/>
          </p:nvPr>
        </p:nvPicPr>
        <p:blipFill rotWithShape="1">
          <a:blip r:embed="rId3">
            <a:alphaModFix/>
          </a:blip>
          <a:srcRect b="0" l="0" r="0" t="20663"/>
          <a:stretch/>
        </p:blipFill>
        <p:spPr>
          <a:xfrm>
            <a:off x="3797300" y="2545237"/>
            <a:ext cx="5175249" cy="30794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8"/>
          <p:cNvSpPr txBox="1"/>
          <p:nvPr>
            <p:ph type="title"/>
          </p:nvPr>
        </p:nvSpPr>
        <p:spPr>
          <a:xfrm>
            <a:off x="1828800" y="609600"/>
            <a:ext cx="9153427" cy="521616"/>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a:t>RESEARCH REVIEW</a:t>
            </a:r>
            <a:endParaRPr/>
          </a:p>
        </p:txBody>
      </p:sp>
      <p:graphicFrame>
        <p:nvGraphicFramePr>
          <p:cNvPr id="345" name="Google Shape;345;p8"/>
          <p:cNvGraphicFramePr/>
          <p:nvPr/>
        </p:nvGraphicFramePr>
        <p:xfrm>
          <a:off x="105265" y="1201917"/>
          <a:ext cx="3000000" cy="3000000"/>
        </p:xfrm>
        <a:graphic>
          <a:graphicData uri="http://schemas.openxmlformats.org/drawingml/2006/table">
            <a:tbl>
              <a:tblPr bandRow="1" firstCol="1" firstRow="1">
                <a:noFill/>
                <a:tableStyleId>{B3D90950-BD5D-4B7F-A070-DDCEFF21082B}</a:tableStyleId>
              </a:tblPr>
              <a:tblGrid>
                <a:gridCol w="4232550"/>
                <a:gridCol w="1757500"/>
                <a:gridCol w="2326875"/>
                <a:gridCol w="3664550"/>
              </a:tblGrid>
              <a:tr h="462750">
                <a:tc>
                  <a:txBody>
                    <a:bodyPr/>
                    <a:lstStyle/>
                    <a:p>
                      <a:pPr indent="0" lvl="0" marL="0" marR="0" rtl="0" algn="ctr">
                        <a:lnSpc>
                          <a:spcPct val="115000"/>
                        </a:lnSpc>
                        <a:spcBef>
                          <a:spcPts val="0"/>
                        </a:spcBef>
                        <a:spcAft>
                          <a:spcPts val="0"/>
                        </a:spcAft>
                        <a:buNone/>
                      </a:pPr>
                      <a:r>
                        <a:rPr lang="en-US" sz="2000" u="none" cap="none" strike="noStrike"/>
                        <a:t>Work</a:t>
                      </a:r>
                      <a:endParaRPr sz="2000" u="none" cap="none" strike="noStrike">
                        <a:latin typeface="Arial"/>
                        <a:ea typeface="Arial"/>
                        <a:cs typeface="Arial"/>
                        <a:sym typeface="Arial"/>
                      </a:endParaRPr>
                    </a:p>
                  </a:txBody>
                  <a:tcPr marT="0" marB="0" marR="23350" marL="23350"/>
                </a:tc>
                <a:tc>
                  <a:txBody>
                    <a:bodyPr/>
                    <a:lstStyle/>
                    <a:p>
                      <a:pPr indent="0" lvl="0" marL="0" marR="0" rtl="0" algn="ctr">
                        <a:lnSpc>
                          <a:spcPct val="115000"/>
                        </a:lnSpc>
                        <a:spcBef>
                          <a:spcPts val="0"/>
                        </a:spcBef>
                        <a:spcAft>
                          <a:spcPts val="0"/>
                        </a:spcAft>
                        <a:buNone/>
                      </a:pPr>
                      <a:r>
                        <a:rPr lang="en-US" sz="2000" u="none" cap="none" strike="noStrike"/>
                        <a:t>Year</a:t>
                      </a:r>
                      <a:endParaRPr sz="2000" u="none" cap="none" strike="noStrike">
                        <a:latin typeface="Arial"/>
                        <a:ea typeface="Arial"/>
                        <a:cs typeface="Arial"/>
                        <a:sym typeface="Arial"/>
                      </a:endParaRPr>
                    </a:p>
                  </a:txBody>
                  <a:tcPr marT="0" marB="0" marR="23350" marL="23350"/>
                </a:tc>
                <a:tc>
                  <a:txBody>
                    <a:bodyPr/>
                    <a:lstStyle/>
                    <a:p>
                      <a:pPr indent="0" lvl="0" marL="0" marR="0" rtl="0" algn="ctr">
                        <a:lnSpc>
                          <a:spcPct val="115000"/>
                        </a:lnSpc>
                        <a:spcBef>
                          <a:spcPts val="0"/>
                        </a:spcBef>
                        <a:spcAft>
                          <a:spcPts val="0"/>
                        </a:spcAft>
                        <a:buNone/>
                      </a:pPr>
                      <a:r>
                        <a:rPr lang="en-US" sz="2000" u="none" cap="none" strike="noStrike"/>
                        <a:t>Author</a:t>
                      </a:r>
                      <a:endParaRPr sz="2000" u="none" cap="none" strike="noStrike">
                        <a:latin typeface="Arial"/>
                        <a:ea typeface="Arial"/>
                        <a:cs typeface="Arial"/>
                        <a:sym typeface="Arial"/>
                      </a:endParaRPr>
                    </a:p>
                  </a:txBody>
                  <a:tcPr marT="0" marB="0" marR="23350" marL="23350"/>
                </a:tc>
                <a:tc>
                  <a:txBody>
                    <a:bodyPr/>
                    <a:lstStyle/>
                    <a:p>
                      <a:pPr indent="0" lvl="0" marL="0" marR="0" rtl="0" algn="ctr">
                        <a:lnSpc>
                          <a:spcPct val="115000"/>
                        </a:lnSpc>
                        <a:spcBef>
                          <a:spcPts val="0"/>
                        </a:spcBef>
                        <a:spcAft>
                          <a:spcPts val="0"/>
                        </a:spcAft>
                        <a:buNone/>
                      </a:pPr>
                      <a:r>
                        <a:rPr lang="en-US" sz="2000" u="none" cap="none" strike="noStrike"/>
                        <a:t>Results</a:t>
                      </a:r>
                      <a:endParaRPr sz="2000" u="none" cap="none" strike="noStrike">
                        <a:latin typeface="Arial"/>
                        <a:ea typeface="Arial"/>
                        <a:cs typeface="Arial"/>
                        <a:sym typeface="Arial"/>
                      </a:endParaRPr>
                    </a:p>
                  </a:txBody>
                  <a:tcPr marT="0" marB="0" marR="23350" marL="23350"/>
                </a:tc>
              </a:tr>
              <a:tr h="734450">
                <a:tc>
                  <a:txBody>
                    <a:bodyPr/>
                    <a:lstStyle/>
                    <a:p>
                      <a:pPr indent="0" lvl="0" marL="0" marR="0" rtl="0" algn="l">
                        <a:lnSpc>
                          <a:spcPct val="115000"/>
                        </a:lnSpc>
                        <a:spcBef>
                          <a:spcPts val="0"/>
                        </a:spcBef>
                        <a:spcAft>
                          <a:spcPts val="0"/>
                        </a:spcAft>
                        <a:buNone/>
                      </a:pPr>
                      <a:r>
                        <a:rPr lang="en-US" sz="1400" u="none" cap="none" strike="noStrike"/>
                        <a:t>Llama2-Medical-Chatbot </a:t>
                      </a:r>
                      <a:endParaRPr sz="1400" u="none" cap="none" strike="noStrike">
                        <a:latin typeface="Arial"/>
                        <a:ea typeface="Arial"/>
                        <a:cs typeface="Arial"/>
                        <a:sym typeface="Arial"/>
                      </a:endParaRPr>
                    </a:p>
                  </a:txBody>
                  <a:tcPr marT="0" marB="0" marR="23350" marL="23350"/>
                </a:tc>
                <a:tc>
                  <a:txBody>
                    <a:bodyPr/>
                    <a:lstStyle/>
                    <a:p>
                      <a:pPr indent="0" lvl="0" marL="0" marR="0" rtl="0" algn="ctr">
                        <a:lnSpc>
                          <a:spcPct val="115000"/>
                        </a:lnSpc>
                        <a:spcBef>
                          <a:spcPts val="0"/>
                        </a:spcBef>
                        <a:spcAft>
                          <a:spcPts val="0"/>
                        </a:spcAft>
                        <a:buNone/>
                      </a:pPr>
                      <a:r>
                        <a:rPr lang="en-US" sz="1400" u="none" cap="none" strike="noStrike"/>
                        <a:t>September 2023</a:t>
                      </a:r>
                      <a:endParaRPr sz="1400" u="none" cap="none" strike="noStrike">
                        <a:latin typeface="Arial"/>
                        <a:ea typeface="Arial"/>
                        <a:cs typeface="Arial"/>
                        <a:sym typeface="Arial"/>
                      </a:endParaRPr>
                    </a:p>
                  </a:txBody>
                  <a:tcPr marT="0" marB="0" marR="23350" marL="23350"/>
                </a:tc>
                <a:tc>
                  <a:txBody>
                    <a:bodyPr/>
                    <a:lstStyle/>
                    <a:p>
                      <a:pPr indent="0" lvl="0" marL="0" marR="0" rtl="0" algn="just">
                        <a:lnSpc>
                          <a:spcPct val="115000"/>
                        </a:lnSpc>
                        <a:spcBef>
                          <a:spcPts val="0"/>
                        </a:spcBef>
                        <a:spcAft>
                          <a:spcPts val="0"/>
                        </a:spcAft>
                        <a:buNone/>
                      </a:pPr>
                      <a:r>
                        <a:rPr lang="en-US" sz="1400" u="none" cap="none" strike="noStrike"/>
                        <a:t>manjunathshiva</a:t>
                      </a:r>
                      <a:endParaRPr sz="1400" u="none" cap="none" strike="noStrike">
                        <a:latin typeface="Arial"/>
                        <a:ea typeface="Arial"/>
                        <a:cs typeface="Arial"/>
                        <a:sym typeface="Arial"/>
                      </a:endParaRPr>
                    </a:p>
                  </a:txBody>
                  <a:tcPr marT="0" marB="0" marR="23350" marL="23350"/>
                </a:tc>
                <a:tc>
                  <a:txBody>
                    <a:bodyPr/>
                    <a:lstStyle/>
                    <a:p>
                      <a:pPr indent="0" lvl="0" marL="0" marR="0" rtl="0" algn="l">
                        <a:lnSpc>
                          <a:spcPct val="115000"/>
                        </a:lnSpc>
                        <a:spcBef>
                          <a:spcPts val="0"/>
                        </a:spcBef>
                        <a:spcAft>
                          <a:spcPts val="0"/>
                        </a:spcAft>
                        <a:buNone/>
                      </a:pPr>
                      <a:r>
                        <a:rPr lang="en-US" sz="1400" u="none" cap="none" strike="noStrike"/>
                        <a:t>This is a medical bot built using Llama2 and Sentence Transformers. The bot is powered by Langchain and Chainlit.</a:t>
                      </a:r>
                      <a:endParaRPr sz="1400" u="none" cap="none" strike="noStrike">
                        <a:latin typeface="Arial"/>
                        <a:ea typeface="Arial"/>
                        <a:cs typeface="Arial"/>
                        <a:sym typeface="Arial"/>
                      </a:endParaRPr>
                    </a:p>
                  </a:txBody>
                  <a:tcPr marT="0" marB="0" marR="23350" marL="23350"/>
                </a:tc>
              </a:tr>
              <a:tr h="999250">
                <a:tc>
                  <a:txBody>
                    <a:bodyPr/>
                    <a:lstStyle/>
                    <a:p>
                      <a:pPr indent="0" lvl="0" marL="0" marR="0" rtl="0" algn="l">
                        <a:lnSpc>
                          <a:spcPct val="115000"/>
                        </a:lnSpc>
                        <a:spcBef>
                          <a:spcPts val="0"/>
                        </a:spcBef>
                        <a:spcAft>
                          <a:spcPts val="0"/>
                        </a:spcAft>
                        <a:buNone/>
                      </a:pPr>
                      <a:r>
                        <a:rPr lang="en-US" sz="1400" u="none" cap="none" strike="noStrike"/>
                        <a:t>Health-Bot (Healthcare Chatbot) </a:t>
                      </a:r>
                      <a:endParaRPr sz="1400" u="none" cap="none" strike="noStrike">
                        <a:latin typeface="Arial"/>
                        <a:ea typeface="Arial"/>
                        <a:cs typeface="Arial"/>
                        <a:sym typeface="Arial"/>
                      </a:endParaRPr>
                    </a:p>
                  </a:txBody>
                  <a:tcPr marT="0" marB="0" marR="23350" marL="23350"/>
                </a:tc>
                <a:tc>
                  <a:txBody>
                    <a:bodyPr/>
                    <a:lstStyle/>
                    <a:p>
                      <a:pPr indent="0" lvl="0" marL="0" marR="0" rtl="0" algn="ctr">
                        <a:lnSpc>
                          <a:spcPct val="115000"/>
                        </a:lnSpc>
                        <a:spcBef>
                          <a:spcPts val="0"/>
                        </a:spcBef>
                        <a:spcAft>
                          <a:spcPts val="0"/>
                        </a:spcAft>
                        <a:buNone/>
                      </a:pPr>
                      <a:r>
                        <a:rPr lang="en-US" sz="1400" u="none" cap="none" strike="noStrike"/>
                        <a:t>November 2021</a:t>
                      </a:r>
                      <a:endParaRPr sz="1400" u="none" cap="none" strike="noStrike">
                        <a:latin typeface="Arial"/>
                        <a:ea typeface="Arial"/>
                        <a:cs typeface="Arial"/>
                        <a:sym typeface="Arial"/>
                      </a:endParaRPr>
                    </a:p>
                  </a:txBody>
                  <a:tcPr marT="0" marB="0" marR="23350" marL="23350"/>
                </a:tc>
                <a:tc>
                  <a:txBody>
                    <a:bodyPr/>
                    <a:lstStyle/>
                    <a:p>
                      <a:pPr indent="0" lvl="0" marL="0" marR="0" rtl="0" algn="ctr">
                        <a:lnSpc>
                          <a:spcPct val="115000"/>
                        </a:lnSpc>
                        <a:spcBef>
                          <a:spcPts val="0"/>
                        </a:spcBef>
                        <a:spcAft>
                          <a:spcPts val="0"/>
                        </a:spcAft>
                        <a:buNone/>
                      </a:pPr>
                      <a:r>
                        <a:rPr lang="en-US" sz="1400" u="none" cap="none" strike="noStrike"/>
                        <a:t>Sanket Muchhala, Avisha Jain, Sudhanshu Rai</a:t>
                      </a:r>
                      <a:endParaRPr sz="1400" u="none" cap="none" strike="noStrike">
                        <a:latin typeface="Arial"/>
                        <a:ea typeface="Arial"/>
                        <a:cs typeface="Arial"/>
                        <a:sym typeface="Arial"/>
                      </a:endParaRPr>
                    </a:p>
                  </a:txBody>
                  <a:tcPr marT="0" marB="0" marR="23350" marL="23350"/>
                </a:tc>
                <a:tc>
                  <a:txBody>
                    <a:bodyPr/>
                    <a:lstStyle/>
                    <a:p>
                      <a:pPr indent="0" lvl="0" marL="0" marR="0" rtl="0" algn="ctr">
                        <a:lnSpc>
                          <a:spcPct val="115000"/>
                        </a:lnSpc>
                        <a:spcBef>
                          <a:spcPts val="0"/>
                        </a:spcBef>
                        <a:spcAft>
                          <a:spcPts val="0"/>
                        </a:spcAft>
                        <a:buNone/>
                      </a:pPr>
                      <a:r>
                        <a:rPr lang="en-US" sz="1400" u="none" cap="none" strike="noStrike"/>
                        <a:t>Multinomial Naive Bayes is used algorithm for text classification and NLP used for chatbot. Datasets for AI chatbot (HealthBot): Dataset for disease and their symptoms </a:t>
                      </a:r>
                      <a:endParaRPr sz="1400" u="none" cap="none" strike="noStrike">
                        <a:latin typeface="Arial"/>
                        <a:ea typeface="Arial"/>
                        <a:cs typeface="Arial"/>
                        <a:sym typeface="Arial"/>
                      </a:endParaRPr>
                    </a:p>
                  </a:txBody>
                  <a:tcPr marT="0" marB="0" marR="23350" marL="23350"/>
                </a:tc>
              </a:tr>
              <a:tr h="970950">
                <a:tc>
                  <a:txBody>
                    <a:bodyPr/>
                    <a:lstStyle/>
                    <a:p>
                      <a:pPr indent="0" lvl="0" marL="0" marR="0" rtl="0" algn="l">
                        <a:lnSpc>
                          <a:spcPct val="115000"/>
                        </a:lnSpc>
                        <a:spcBef>
                          <a:spcPts val="0"/>
                        </a:spcBef>
                        <a:spcAft>
                          <a:spcPts val="0"/>
                        </a:spcAft>
                        <a:buNone/>
                      </a:pPr>
                      <a:r>
                        <a:rPr lang="en-US" sz="1400" u="none" cap="none" strike="noStrike"/>
                        <a:t>Healthcare Chatbot using Natural Language Processing </a:t>
                      </a:r>
                      <a:endParaRPr sz="1400" u="none" cap="none" strike="noStrike">
                        <a:latin typeface="Arial"/>
                        <a:ea typeface="Arial"/>
                        <a:cs typeface="Arial"/>
                        <a:sym typeface="Arial"/>
                      </a:endParaRPr>
                    </a:p>
                  </a:txBody>
                  <a:tcPr marT="0" marB="0" marR="23350" marL="23350"/>
                </a:tc>
                <a:tc>
                  <a:txBody>
                    <a:bodyPr/>
                    <a:lstStyle/>
                    <a:p>
                      <a:pPr indent="0" lvl="0" marL="0" marR="0" rtl="0" algn="ctr">
                        <a:lnSpc>
                          <a:spcPct val="115000"/>
                        </a:lnSpc>
                        <a:spcBef>
                          <a:spcPts val="0"/>
                        </a:spcBef>
                        <a:spcAft>
                          <a:spcPts val="0"/>
                        </a:spcAft>
                        <a:buNone/>
                      </a:pPr>
                      <a:r>
                        <a:rPr lang="en-US" sz="1400" u="none" cap="none" strike="noStrike"/>
                        <a:t>April 2020</a:t>
                      </a:r>
                      <a:endParaRPr sz="1400" u="none" cap="none" strike="noStrike">
                        <a:latin typeface="Arial"/>
                        <a:ea typeface="Arial"/>
                        <a:cs typeface="Arial"/>
                        <a:sym typeface="Arial"/>
                      </a:endParaRPr>
                    </a:p>
                  </a:txBody>
                  <a:tcPr marT="0" marB="0" marR="23350" marL="23350"/>
                </a:tc>
                <a:tc>
                  <a:txBody>
                    <a:bodyPr/>
                    <a:lstStyle/>
                    <a:p>
                      <a:pPr indent="0" lvl="0" marL="0" marR="0" rtl="0" algn="ctr">
                        <a:lnSpc>
                          <a:spcPct val="115000"/>
                        </a:lnSpc>
                        <a:spcBef>
                          <a:spcPts val="0"/>
                        </a:spcBef>
                        <a:spcAft>
                          <a:spcPts val="0"/>
                        </a:spcAft>
                        <a:buNone/>
                      </a:pPr>
                      <a:r>
                        <a:rPr lang="en-US" sz="1400" u="none" cap="none" strike="noStrike"/>
                        <a:t>Papiya Mahajan, Rinku Wankhade, Anup Jawade, Pragati Dange, Aishwarya Bhoge</a:t>
                      </a:r>
                      <a:endParaRPr sz="1400" u="none" cap="none" strike="noStrike">
                        <a:latin typeface="Arial"/>
                        <a:ea typeface="Arial"/>
                        <a:cs typeface="Arial"/>
                        <a:sym typeface="Arial"/>
                      </a:endParaRPr>
                    </a:p>
                  </a:txBody>
                  <a:tcPr marT="0" marB="0" marR="23350" marL="23350"/>
                </a:tc>
                <a:tc>
                  <a:txBody>
                    <a:bodyPr/>
                    <a:lstStyle/>
                    <a:p>
                      <a:pPr indent="0" lvl="0" marL="0" marR="0" rtl="0" algn="ctr">
                        <a:lnSpc>
                          <a:spcPct val="115000"/>
                        </a:lnSpc>
                        <a:spcBef>
                          <a:spcPts val="0"/>
                        </a:spcBef>
                        <a:spcAft>
                          <a:spcPts val="0"/>
                        </a:spcAft>
                        <a:buNone/>
                      </a:pPr>
                      <a:r>
                        <a:rPr lang="en-US" sz="1400" u="none" cap="none" strike="noStrike"/>
                        <a:t>The application is developed for obtaining a fast response from the bot which implies with none delay it provides the correct result to the user.</a:t>
                      </a:r>
                      <a:endParaRPr sz="1400" u="none" cap="none" strike="noStrike">
                        <a:latin typeface="Arial"/>
                        <a:ea typeface="Arial"/>
                        <a:cs typeface="Arial"/>
                        <a:sym typeface="Arial"/>
                      </a:endParaRPr>
                    </a:p>
                  </a:txBody>
                  <a:tcPr marT="0" marB="0" marR="23350" marL="23350"/>
                </a:tc>
              </a:tr>
              <a:tr h="1423450">
                <a:tc>
                  <a:txBody>
                    <a:bodyPr/>
                    <a:lstStyle/>
                    <a:p>
                      <a:pPr indent="0" lvl="0" marL="0" marR="0" rtl="0" algn="l">
                        <a:lnSpc>
                          <a:spcPct val="115000"/>
                        </a:lnSpc>
                        <a:spcBef>
                          <a:spcPts val="0"/>
                        </a:spcBef>
                        <a:spcAft>
                          <a:spcPts val="0"/>
                        </a:spcAft>
                        <a:buNone/>
                      </a:pPr>
                      <a:r>
                        <a:rPr lang="en-US" sz="1400" u="none" cap="none" strike="noStrike"/>
                        <a:t>Intelligent Healthbot for Transforming Healthcare </a:t>
                      </a:r>
                      <a:endParaRPr sz="1400" u="none" cap="none" strike="noStrike">
                        <a:latin typeface="Arial"/>
                        <a:ea typeface="Arial"/>
                        <a:cs typeface="Arial"/>
                        <a:sym typeface="Arial"/>
                      </a:endParaRPr>
                    </a:p>
                  </a:txBody>
                  <a:tcPr marT="0" marB="0" marR="23350" marL="23350"/>
                </a:tc>
                <a:tc>
                  <a:txBody>
                    <a:bodyPr/>
                    <a:lstStyle/>
                    <a:p>
                      <a:pPr indent="0" lvl="0" marL="0" marR="0" rtl="0" algn="ctr">
                        <a:lnSpc>
                          <a:spcPct val="115000"/>
                        </a:lnSpc>
                        <a:spcBef>
                          <a:spcPts val="0"/>
                        </a:spcBef>
                        <a:spcAft>
                          <a:spcPts val="0"/>
                        </a:spcAft>
                        <a:buNone/>
                      </a:pPr>
                      <a:r>
                        <a:rPr lang="en-US" sz="1400" u="none" cap="none" strike="noStrike"/>
                        <a:t>April 2019</a:t>
                      </a:r>
                      <a:endParaRPr sz="1400" u="none" cap="none" strike="noStrike">
                        <a:latin typeface="Arial"/>
                        <a:ea typeface="Arial"/>
                        <a:cs typeface="Arial"/>
                        <a:sym typeface="Arial"/>
                      </a:endParaRPr>
                    </a:p>
                  </a:txBody>
                  <a:tcPr marT="0" marB="0" marR="23350" marL="23350"/>
                </a:tc>
                <a:tc>
                  <a:txBody>
                    <a:bodyPr/>
                    <a:lstStyle/>
                    <a:p>
                      <a:pPr indent="0" lvl="0" marL="0" marR="0" rtl="0" algn="ctr">
                        <a:lnSpc>
                          <a:spcPct val="115000"/>
                        </a:lnSpc>
                        <a:spcBef>
                          <a:spcPts val="0"/>
                        </a:spcBef>
                        <a:spcAft>
                          <a:spcPts val="0"/>
                        </a:spcAft>
                        <a:buNone/>
                      </a:pPr>
                      <a:r>
                        <a:rPr lang="en-US" sz="1400" u="none" cap="none" strike="noStrike"/>
                        <a:t>Vivek Katariya, Prof. Vitthal S Gutte</a:t>
                      </a:r>
                      <a:endParaRPr sz="1400" u="none" cap="none" strike="noStrike">
                        <a:latin typeface="Arial"/>
                        <a:ea typeface="Arial"/>
                        <a:cs typeface="Arial"/>
                        <a:sym typeface="Arial"/>
                      </a:endParaRPr>
                    </a:p>
                  </a:txBody>
                  <a:tcPr marT="0" marB="0" marR="23350" marL="23350"/>
                </a:tc>
                <a:tc>
                  <a:txBody>
                    <a:bodyPr/>
                    <a:lstStyle/>
                    <a:p>
                      <a:pPr indent="0" lvl="0" marL="0" marR="0" rtl="0" algn="ctr">
                        <a:lnSpc>
                          <a:spcPct val="115000"/>
                        </a:lnSpc>
                        <a:spcBef>
                          <a:spcPts val="0"/>
                        </a:spcBef>
                        <a:spcAft>
                          <a:spcPts val="0"/>
                        </a:spcAft>
                        <a:buNone/>
                      </a:pPr>
                      <a:r>
                        <a:rPr lang="en-US" sz="1400" u="none" cap="none" strike="noStrike"/>
                        <a:t>Based on Machine Learning and Artificial Intelligence techniques, the chatbot is able to overcome the limitation of classical human-machine interaction, thus removing bias and allowing the patient to a free and natural communication.</a:t>
                      </a:r>
                      <a:endParaRPr sz="1400" u="none" cap="none" strike="noStrike">
                        <a:latin typeface="Arial"/>
                        <a:ea typeface="Arial"/>
                        <a:cs typeface="Arial"/>
                        <a:sym typeface="Arial"/>
                      </a:endParaRPr>
                    </a:p>
                  </a:txBody>
                  <a:tcPr marT="0" marB="0" marR="23350" marL="23350"/>
                </a:tc>
              </a:tr>
              <a:tr h="1036375">
                <a:tc>
                  <a:txBody>
                    <a:bodyPr/>
                    <a:lstStyle/>
                    <a:p>
                      <a:pPr indent="0" lvl="0" marL="0" marR="0" rtl="0" algn="l">
                        <a:lnSpc>
                          <a:spcPct val="115000"/>
                        </a:lnSpc>
                        <a:spcBef>
                          <a:spcPts val="0"/>
                        </a:spcBef>
                        <a:spcAft>
                          <a:spcPts val="0"/>
                        </a:spcAft>
                        <a:buNone/>
                      </a:pPr>
                      <a:r>
                        <a:rPr lang="en-US" sz="1400" u="none" cap="none" strike="noStrike"/>
                        <a:t>MedChatBot: An UMLS based Chatbot for Medical Students</a:t>
                      </a:r>
                      <a:endParaRPr sz="1400" u="none" cap="none" strike="noStrike">
                        <a:latin typeface="Arial"/>
                        <a:ea typeface="Arial"/>
                        <a:cs typeface="Arial"/>
                        <a:sym typeface="Arial"/>
                      </a:endParaRPr>
                    </a:p>
                  </a:txBody>
                  <a:tcPr marT="0" marB="0" marR="23350" marL="23350"/>
                </a:tc>
                <a:tc>
                  <a:txBody>
                    <a:bodyPr/>
                    <a:lstStyle/>
                    <a:p>
                      <a:pPr indent="0" lvl="0" marL="0" marR="0" rtl="0" algn="ctr">
                        <a:lnSpc>
                          <a:spcPct val="115000"/>
                        </a:lnSpc>
                        <a:spcBef>
                          <a:spcPts val="0"/>
                        </a:spcBef>
                        <a:spcAft>
                          <a:spcPts val="0"/>
                        </a:spcAft>
                        <a:buNone/>
                      </a:pPr>
                      <a:r>
                        <a:rPr lang="en-US" sz="1400" u="none" cap="none" strike="noStrike"/>
                        <a:t>October 2018</a:t>
                      </a:r>
                      <a:endParaRPr sz="1400" u="none" cap="none" strike="noStrike">
                        <a:latin typeface="Arial"/>
                        <a:ea typeface="Arial"/>
                        <a:cs typeface="Arial"/>
                        <a:sym typeface="Arial"/>
                      </a:endParaRPr>
                    </a:p>
                  </a:txBody>
                  <a:tcPr marT="0" marB="0" marR="23350" marL="23350"/>
                </a:tc>
                <a:tc>
                  <a:txBody>
                    <a:bodyPr/>
                    <a:lstStyle/>
                    <a:p>
                      <a:pPr indent="0" lvl="0" marL="0" marR="0" rtl="0" algn="ctr">
                        <a:lnSpc>
                          <a:spcPct val="115000"/>
                        </a:lnSpc>
                        <a:spcBef>
                          <a:spcPts val="0"/>
                        </a:spcBef>
                        <a:spcAft>
                          <a:spcPts val="0"/>
                        </a:spcAft>
                        <a:buNone/>
                      </a:pPr>
                      <a:r>
                        <a:rPr lang="en-US" sz="1400" u="none" cap="none" strike="noStrike"/>
                        <a:t>Hameedullah Kazi, B.S. Chowdhry and Zeesha</a:t>
                      </a:r>
                      <a:endParaRPr sz="1400" u="none" cap="none" strike="noStrike">
                        <a:latin typeface="Arial"/>
                        <a:ea typeface="Arial"/>
                        <a:cs typeface="Arial"/>
                        <a:sym typeface="Arial"/>
                      </a:endParaRPr>
                    </a:p>
                  </a:txBody>
                  <a:tcPr marT="0" marB="0" marR="23350" marL="23350"/>
                </a:tc>
                <a:tc>
                  <a:txBody>
                    <a:bodyPr/>
                    <a:lstStyle/>
                    <a:p>
                      <a:pPr indent="0" lvl="0" marL="0" marR="0" rtl="0" algn="ctr">
                        <a:lnSpc>
                          <a:spcPct val="115000"/>
                        </a:lnSpc>
                        <a:spcBef>
                          <a:spcPts val="0"/>
                        </a:spcBef>
                        <a:spcAft>
                          <a:spcPts val="0"/>
                        </a:spcAft>
                        <a:buNone/>
                      </a:pPr>
                      <a:r>
                        <a:rPr lang="en-US" sz="1400" u="none" cap="none" strike="noStrike"/>
                        <a:t>Focuses on a design for an AIML based Medical Chatbot. This Chatbot design is implemented using a JAVA based AIML interpreter called Chatter bean </a:t>
                      </a:r>
                      <a:endParaRPr sz="1400" u="none" cap="none" strike="noStrike">
                        <a:latin typeface="Arial"/>
                        <a:ea typeface="Arial"/>
                        <a:cs typeface="Arial"/>
                        <a:sym typeface="Arial"/>
                      </a:endParaRPr>
                    </a:p>
                  </a:txBody>
                  <a:tcPr marT="0" marB="0" marR="23350" marL="233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9"/>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None/>
            </a:pPr>
            <a:r>
              <a:rPr lang="en-US"/>
              <a:t>Existing Works related to your Project</a:t>
            </a:r>
            <a:endParaRPr/>
          </a:p>
        </p:txBody>
      </p:sp>
      <p:sp>
        <p:nvSpPr>
          <p:cNvPr id="351" name="Google Shape;351;p9"/>
          <p:cNvSpPr txBox="1"/>
          <p:nvPr>
            <p:ph idx="1" type="body"/>
          </p:nvPr>
        </p:nvSpPr>
        <p:spPr>
          <a:xfrm>
            <a:off x="1056216" y="2676476"/>
            <a:ext cx="10610851" cy="388143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i="0" lang="en-US" sz="1800">
                <a:latin typeface="Arial"/>
                <a:ea typeface="Arial"/>
                <a:cs typeface="Arial"/>
                <a:sym typeface="Arial"/>
              </a:rPr>
              <a:t>Buoy Health:</a:t>
            </a:r>
            <a:r>
              <a:rPr b="0" i="0" lang="en-US" sz="1800">
                <a:solidFill>
                  <a:srgbClr val="374151"/>
                </a:solidFill>
                <a:latin typeface="Arial"/>
                <a:ea typeface="Arial"/>
                <a:cs typeface="Arial"/>
                <a:sym typeface="Arial"/>
              </a:rPr>
              <a:t> Buoy Health offers an AI-driven platform that helps users identify possible health conditions based on their symptoms. It guides users through a series of questions and then provides information on potential causes and recommended actions.</a:t>
            </a:r>
            <a:endParaRPr/>
          </a:p>
          <a:p>
            <a:pPr indent="-342900" lvl="0" marL="342900" rtl="0" algn="l">
              <a:spcBef>
                <a:spcPts val="360"/>
              </a:spcBef>
              <a:spcAft>
                <a:spcPts val="0"/>
              </a:spcAft>
              <a:buSzPts val="1800"/>
              <a:buChar char="⬥"/>
            </a:pPr>
            <a:r>
              <a:rPr b="1" i="0" lang="en-US" sz="1800">
                <a:latin typeface="Arial"/>
                <a:ea typeface="Arial"/>
                <a:cs typeface="Arial"/>
                <a:sym typeface="Arial"/>
              </a:rPr>
              <a:t>Ada Health:</a:t>
            </a:r>
            <a:r>
              <a:rPr b="0" i="0" lang="en-US" sz="1800">
                <a:solidFill>
                  <a:srgbClr val="374151"/>
                </a:solidFill>
                <a:latin typeface="Arial"/>
                <a:ea typeface="Arial"/>
                <a:cs typeface="Arial"/>
                <a:sym typeface="Arial"/>
              </a:rPr>
              <a:t> Ada Health is a mobile app that uses AI and natural language processing to help users understand their symptoms and potential health conditions. Users can input their symptoms, and the app provides a list of possible conditions along with advice on what to do next. </a:t>
            </a:r>
            <a:endParaRPr/>
          </a:p>
          <a:p>
            <a:pPr indent="-342900" lvl="0" marL="342900" rtl="0" algn="l">
              <a:spcBef>
                <a:spcPts val="360"/>
              </a:spcBef>
              <a:spcAft>
                <a:spcPts val="0"/>
              </a:spcAft>
              <a:buSzPts val="1800"/>
              <a:buChar char="⬥"/>
            </a:pPr>
            <a:r>
              <a:rPr b="1" i="0" lang="en-US" sz="1800">
                <a:latin typeface="Arial"/>
                <a:ea typeface="Arial"/>
                <a:cs typeface="Arial"/>
                <a:sym typeface="Arial"/>
              </a:rPr>
              <a:t>Your.MD:</a:t>
            </a:r>
            <a:r>
              <a:rPr b="0" i="0" lang="en-US" sz="1800">
                <a:solidFill>
                  <a:srgbClr val="374151"/>
                </a:solidFill>
                <a:latin typeface="Arial"/>
                <a:ea typeface="Arial"/>
                <a:cs typeface="Arial"/>
                <a:sym typeface="Arial"/>
              </a:rPr>
              <a:t> Your.MD is an AI-powered health assistant that offers information on symptoms, potential conditions, and self-care advice. It helps users understand their health concerns and provides recommendations for next steps.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2019-09-25T05:42:20Z</dcterms:created>
  <dc:creator>Harikesh Singh</dc:creator>
</cp:coreProperties>
</file>