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2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51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7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0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2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6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7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3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3412-BB55-47CD-B4A1-3E073D105B5F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D1A0-2126-4B02-9435-7BA5B716D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CACE-8D39-431E-8DEB-8EF03900A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PC BUILDING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EB950-F8C8-40F0-B467-2ACF1E90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67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Create, buy and browse everything PC related!</a:t>
            </a:r>
          </a:p>
          <a:p>
            <a:pPr algn="l"/>
            <a:r>
              <a:rPr lang="en-IN" dirty="0"/>
              <a:t>By: 	</a:t>
            </a:r>
          </a:p>
          <a:p>
            <a:pPr algn="l"/>
            <a:r>
              <a:rPr lang="en-IN" dirty="0"/>
              <a:t>	Sohan Naidu – PES2UG19CS398 (F)</a:t>
            </a:r>
          </a:p>
          <a:p>
            <a:pPr algn="l"/>
            <a:r>
              <a:rPr lang="en-IN" dirty="0"/>
              <a:t>	Sneha </a:t>
            </a:r>
            <a:r>
              <a:rPr lang="en-IN" dirty="0" err="1"/>
              <a:t>Adhikary</a:t>
            </a:r>
            <a:r>
              <a:rPr lang="en-IN" dirty="0"/>
              <a:t> – PES2UG19CS392 (F)</a:t>
            </a:r>
          </a:p>
          <a:p>
            <a:pPr algn="l"/>
            <a:r>
              <a:rPr lang="en-IN" dirty="0"/>
              <a:t>	Shishir Menon – PES2UG19CS380 (F)</a:t>
            </a:r>
          </a:p>
        </p:txBody>
      </p:sp>
    </p:spTree>
    <p:extLst>
      <p:ext uri="{BB962C8B-B14F-4D97-AF65-F5344CB8AC3E}">
        <p14:creationId xmlns:p14="http://schemas.microsoft.com/office/powerpoint/2010/main" val="20431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EE32-2ED8-4760-991B-436B6A01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9C5E-CC35-479E-A1B2-1A240B91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aim is to make online shopping for PC related parts more easier and affordable. </a:t>
            </a:r>
          </a:p>
          <a:p>
            <a:r>
              <a:rPr lang="en-IN" dirty="0"/>
              <a:t>Let us do the heavy lifting while you can rest easy at home without worrying about your health or safety. </a:t>
            </a:r>
          </a:p>
        </p:txBody>
      </p:sp>
    </p:spTree>
    <p:extLst>
      <p:ext uri="{BB962C8B-B14F-4D97-AF65-F5344CB8AC3E}">
        <p14:creationId xmlns:p14="http://schemas.microsoft.com/office/powerpoint/2010/main" val="90579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AED6-D93F-4729-8968-9B4EB73E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2A0-5E2F-4A9B-9993-C255D10C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Thanks to COVID-19, for the better or worse, we’re moving to an era where everything is online and the need for computers have only been increasing.</a:t>
            </a:r>
          </a:p>
          <a:p>
            <a:r>
              <a:rPr lang="en-IN" dirty="0"/>
              <a:t>We’ve decided to create a platform where users can easily buy individual parts or an entire PC with ease and it will be delivered to their doorsteps.</a:t>
            </a:r>
          </a:p>
          <a:p>
            <a:r>
              <a:rPr lang="en-IN" dirty="0"/>
              <a:t>Building a PC can be quite challenging and for that reason, there will be a PC building guide along with 24/7 customer support.</a:t>
            </a:r>
          </a:p>
          <a:p>
            <a:r>
              <a:rPr lang="en-IN" dirty="0"/>
              <a:t>Customers create an account, add the parts they need to the cart, order them and we’ll deliver it, its that simple.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2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E31C-8E56-4460-B730-205ADEF8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introduction to our website &amp; it’s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3A4A-81EF-47E9-B6D0-85310B1A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Login page with a database to store user accounts for safety.</a:t>
            </a:r>
          </a:p>
          <a:p>
            <a:r>
              <a:rPr lang="en-IN" dirty="0"/>
              <a:t>A shopping cart that keeps track of all the items added to it, ready for checkout!</a:t>
            </a:r>
          </a:p>
          <a:p>
            <a:r>
              <a:rPr lang="en-IN" dirty="0"/>
              <a:t>Home page consisting of all the brands and links to specific items.</a:t>
            </a:r>
          </a:p>
          <a:p>
            <a:r>
              <a:rPr lang="en-IN" dirty="0"/>
              <a:t>Search bar to search for particular parts by particular brands (customise to the max!)</a:t>
            </a:r>
          </a:p>
          <a:p>
            <a:r>
              <a:rPr lang="en-IN" dirty="0"/>
              <a:t>A backend database which stores all the parts available and the stock.</a:t>
            </a:r>
          </a:p>
          <a:p>
            <a:r>
              <a:rPr lang="en-IN" dirty="0"/>
              <a:t>A simple yet intriguing UI to help customers shop with ease.</a:t>
            </a:r>
          </a:p>
        </p:txBody>
      </p:sp>
    </p:spTree>
    <p:extLst>
      <p:ext uri="{BB962C8B-B14F-4D97-AF65-F5344CB8AC3E}">
        <p14:creationId xmlns:p14="http://schemas.microsoft.com/office/powerpoint/2010/main" val="34864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C1A-0E87-4C9B-B1F5-16E80EF9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8FDA-DA33-4C21-A4D8-E0322582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609" y="3242302"/>
            <a:ext cx="5464729" cy="1649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437283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282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PC BUILDING WEBSITE</vt:lpstr>
      <vt:lpstr>Aim</vt:lpstr>
      <vt:lpstr>ABSRACT OF THE PROJECT</vt:lpstr>
      <vt:lpstr>An introduction to our website &amp; it’s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BUILDING WEBSITE</dc:title>
  <dc:creator>Shishir Menon</dc:creator>
  <cp:lastModifiedBy>Sohan Naidu</cp:lastModifiedBy>
  <cp:revision>13</cp:revision>
  <dcterms:created xsi:type="dcterms:W3CDTF">2020-10-30T03:03:14Z</dcterms:created>
  <dcterms:modified xsi:type="dcterms:W3CDTF">2020-10-30T06:04:21Z</dcterms:modified>
</cp:coreProperties>
</file>