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3" r:id="rId1"/>
  </p:sldMasterIdLst>
  <p:notesMasterIdLst>
    <p:notesMasterId r:id="rId18"/>
  </p:notesMasterIdLst>
  <p:handoutMasterIdLst>
    <p:handoutMasterId r:id="rId19"/>
  </p:handoutMasterIdLst>
  <p:sldIdLst>
    <p:sldId id="926" r:id="rId2"/>
    <p:sldId id="934" r:id="rId3"/>
    <p:sldId id="936" r:id="rId4"/>
    <p:sldId id="941" r:id="rId5"/>
    <p:sldId id="937" r:id="rId6"/>
    <p:sldId id="938" r:id="rId7"/>
    <p:sldId id="1076" r:id="rId8"/>
    <p:sldId id="594" r:id="rId9"/>
    <p:sldId id="595" r:id="rId10"/>
    <p:sldId id="597" r:id="rId11"/>
    <p:sldId id="1072" r:id="rId12"/>
    <p:sldId id="1073" r:id="rId13"/>
    <p:sldId id="1074" r:id="rId14"/>
    <p:sldId id="1075" r:id="rId15"/>
    <p:sldId id="939" r:id="rId16"/>
    <p:sldId id="940" r:id="rId17"/>
  </p:sldIdLst>
  <p:sldSz cx="12192000" cy="6858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Gill Sans MT" panose="020B0502020104020203" pitchFamily="34" charset="0"/>
      <p:regular r:id="rId24"/>
      <p:bold r:id="rId25"/>
      <p:italic r:id="rId26"/>
      <p:boldItalic r:id="rId27"/>
    </p:embeddedFont>
  </p:embeddedFontLst>
  <p:custDataLst>
    <p:tags r:id="rId2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92" autoAdjust="0"/>
    <p:restoredTop sz="92614" autoAdjust="0"/>
  </p:normalViewPr>
  <p:slideViewPr>
    <p:cSldViewPr>
      <p:cViewPr varScale="1">
        <p:scale>
          <a:sx n="86" d="100"/>
          <a:sy n="86" d="100"/>
        </p:scale>
        <p:origin x="461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33387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766"/>
    </p:cViewPr>
  </p:sorterViewPr>
  <p:notesViewPr>
    <p:cSldViewPr>
      <p:cViewPr varScale="1">
        <p:scale>
          <a:sx n="70" d="100"/>
          <a:sy n="70" d="100"/>
        </p:scale>
        <p:origin x="3048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29AF9-C613-4D7A-BD65-6AA708AF68B1}" type="datetimeFigureOut">
              <a:rPr lang="en-IN" smtClean="0"/>
              <a:pPr/>
              <a:t>14-08-2018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3A3DE6-275B-4ECD-A046-D02D5CE5D61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9.08862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8-08-13T11:59:59.6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9951 1417 119 0,'0'0'0'16,"0"0"0"-16,0 0 17 0,0 0-3 16,0 0-6-16,0 0 2 0,0 0-4 15,0 0-4-15,0 0 7 0,-15-40 2 16,6 37 2-16,-1 0-4 0,-2 3 8 0,-2-1-2 15,-1 1-6-15,-2 0-3 0,-3 0 1 16,0 0-2-16,-3 1-3 0,0 5-1 16,-4-2 0-16,1 0 0 0,-4-1-1 15,-2 1 0-15,-6 0 2 0,0-1 0 16,-4 0-1-16,-2 0-1 0,1 0 3 16,-4 0-2-16,1 0-1 0,-2 2 0 15,1-3 1-15,-5 1-1 0,-1 0 0 16,1-1 0-16,-4-1 0 0,3 1 1 15,-2-2 0-15,1-2 2 0,-2 2 2 16,-1 0 4-16,-1 0 0 0,-2 0-3 16,0 0 2-16,1-1-1 0,-2-1-5 15,-2 2 0-15,-4-1 1 0,-1 1-2 16,-5 0 0-16,2 0-1 0,2 0 1 16,1-2 0-16,-1 2-1 0,-2 2 0 0,1-2 2 15,0 1-2-15,-1 2-3 0,0-1 3 16,1-1 1-16,-1-1-1 15,2 3-1-15,-1 0 1 0,4 0 1 0,0 3-1 16,0-3-1-16,0 3-2 0,0-3 2 16,1 1-3-16,-2-1 1 0,1 0 1 15,1 0 1-15,2-3 0 0,0 0 0 16,0 0 1-16,3 0 0 0,2 0 0 16,0 0 0-16,0 0 0 0,0 1 1 15,0 1-1-15,-1 0 0 0,0 0 1 16,-3 0 0-16,6 0-1 0,-1 2-2 15,3-2 2-15,3 2-1 0,1-3 1 0,-1 2 0 16,0 0 0-16,-2-2 1 16,-2 2-1-16,0 0 0 0,-3 0 0 0,0-1 0 15,0 0-3-15,1 0-2 16,-2 1 3-16,1 0 1 0,-1 1-3 0,2-1 1 16,0 1 3-16,2 1-2 0,1 0 1 15,-5-3 0-15,3 4 0 0,-2-1 1 16,1-1-2-16,0 1-1 0,0-2 1 15,0 1 0-15,0 0-3 0,3-3 3 16,0 2 0-16,2-3 1 0,2 1 0 16,-1-1 1-16,6 0-1 0,-2 0 1 15,2-4-1-15,4 1 1 0,0-1 1 16,3 2-1-16,1-1 0 0,2 0 0 16,3-1 0-16,-1 0 0 0,4 0 0 15,-2-1 0-15,-1 0 1 0,0 2-1 16,-1-2 0-16,0-1 0 0,-1 3 0 15,-1 0 0-15,0-3 0 0,0 4 1 0,0-2-1 16,-1 2 0-16,3-2 0 0,-1 3 1 16,3-2-1-16,1 0-1 0,4 3 1 15,5 0 0-15,-1 0 1 0,2 0-1 16,4 0 0-16,-1 0 3 16,3-1-2-16,-1 1 0 0,3 3 0 0,0-2 3 15,-2 2 0-15,2-3-2 0,-1 1-1 16,1 3 1-16,-1-2 0 0,-1 2 0 15,1-2 0-15,-1 3 3 0,2-1 0 16,-2 0 0-16,3 1 1 0,1 0-2 16,-1 1 2-16,3-2-1 0,0 0 2 15,1 3-3-15,-2-1 1 0,2 2-3 16,-1 2 4-16,-1 1 2 0,-2 1-2 0,1 3-4 16,-2 2 5-16,-1 3 0 0,0 3-2 15,-1 0-1-15,1 3 1 0,-4 2 1 16,6 0-4-16,-3 0-1 15,1 3 2-15,-2 1-1 0,1-2-1 16,-1 1-1-16,-2 2 4 0,-1 1 4 0,1 2-2 16,-1 2-3-16,-1 2 5 0,0 1-2 15,2 1-1-15,-2 2-1 0,0 1 2 16,0 3-3-16,1 1-2 0,1 1-1 16,2 1 3-16,2 2-3 0,1 4-3 15,2 3 3-15,2 2 0 0,-1 1 2 16,3-1-2-16,1-1 0 0,0 1 1 15,0-5 0-15,0 1-1 0,-2-4 0 0,1 2 1 16,-3-2-1-16,1 5 0 16,-1-2 0-16,0 2 1 0,0 3-1 0,0-2 0 15,0 2 0-15,1-2 2 16,2-1-1-16,0 2-1 0,4 0 0 16,0 0 2-16,2 3-2 0,0-2 0 0,1-1 0 15,2-2 2-15,2 0-2 0,-3 0-2 16,-1-3 2-16,-1-1 0 0,0 0 0 15,0-3 0-15,-1 4 0 0,0-5 1 16,-2 3-1-16,0-3 0 0,0-6 0 16,-3 2 1-16,1-4-1 0,1 3-1 15,-1 1 1-15,2 1 3 0,-1 1-3 16,2-1-3-16,0-1 3 0,2-1 1 16,0-2-1-16,0-1-1 0,0-1 1 15,-1-2 0-15,1 0 0 0,-1-1 0 16,-1 3 0-16,0-3 0 0,-1 1-2 15,3 1 0-15,-2-3 2 0,-2-1 0 0,2-2-1 16,-2 0-1-16,-3 2 0 0,2-6 2 16,2 5-3-16,-3-3 2 0,3 0 0 15,-1 3-2-15,1-5 1 0,-3 0 1 16,2 0 1-16,-1 1 0 16,1-3-5-16,-2-4 5 0,1 0-3 0,1 0 1 15,-2-5-5-15,3-1-4 0,0-4 11 16,1-6-1-16,0-1-1 0,1 0 0 15,0-2 1-15,1-1 1 0,0-1-2 16,0-1-2-16,0 2 1 0,3-2 3 16,3 2-2-16,3 1-1 0,2 3 3 15,3-1 0-15,3-3-4 0,1 4 4 16,5-1 0-16,-1 0 0 0,5-2-1 16,1 0 1-16,2 0 4 0,3 1-1 0,3 0-1 15,3-1 2-15,0-1 0 0,5 1 1 16,-2 0-1-16,6-1 0 15,2 1 0-15,3-3-4 0,4 0 0 0,0 0 0 16,3 0 0-16,1 0 0 0,0 3-1 16,1 1 1-16,2-1 0 0,2 1 0 15,1 3 0-15,3-2 0 0,3 1 2 16,0 1-2-16,4-3 1 0,1 4-1 16,1-4 0-16,2 3-2 0,2-1 0 15,1-3 2-15,2 0 0 0,-3-5-2 16,3 0 2-16,1 1-2 0,0-2 2 15,2 0-4-15,1-6 2 0,4 2 2 16,-2-1-2-16,2 3 4 0,3 2-2 0,0 0 3 16,0 1 0-16,0 6-1 15,0-1 2-15,-3 0-3 0,2-1 6 16,-3-1-6-16,-1 0 3 0,4 1 0 16,-4-3-2-16,2 3 0 0,-2-2-2 0,-1 0 2 15,0-3-2-15,-1 1 0 0,2-1-1 16,-2 0 0-16,1 0 0 0,1-2-2 15,3-3 3-15,0 2 0 0,-1 3 0 16,2 2 2-16,-2-1-2 0,-1 4 3 16,0 2-3-16,-3 2-1 0,1 2 1 15,-3 0 0-15,-1 1 0 0,2-2 0 16,-5-1-1-16,1 3 0 0,-2 0-4 16,1 0-3-16,1-1 3 0,4-1 2 15,-2-1-2-15,0-1 4 0,2-3 1 16,-2-1 1-16,-2-4-1 0,-2 4 0 15,-5-4 0-15,-4 0 3 0,-3-4-3 16,-1 2 0-16,-3-1 0 0,-1-1 0 0,1 0-2 16,-2 0 0-16,0 0 1 0,1-1 1 15,2 4-3-15,-1-5 0 0,0 3 3 16,-2 3 0-16,-2-2 1 16,-3 1-1-16,-1-4 3 0,-4 3-1 0,-2-4-1 15,-3 0 0-15,-6-3 0 0,-1-1 1 16,-7-2 0-16,-4 1-1 0,-3-3 2 15,-3 2-3-15,-3-5 0 0,-1 3 0 16,0-2 1-16,-2 1-1 0,0 2-1 16,-3-5 1-16,-1 5 2 0,0-5 0 15,-2-1 0-15,0-1 2 0,-4 0 0 16,2-3-4-16,-2 0-1 0,0-5 1 16,0-3 2-16,-2-2-2 0,1-7-1 0,-3-7 1 15,-4-5 0-15,-1-1 0 0,1-6 0 16,0-1 1-16,2-5 3 15,0-6-4-15,1 1 2 0,2-1 4 0,-1 2-5 16,0-3-1-16,4 1 2 0,-2-4-2 16,1 0 1-16,2-3-1 0,-1-1 0 15,2-4 0-15,1-3-1 0,-1-4 1 16,-1-4 0-16,2-4 1 0,-5 1-1 16,0-2 0-16,-4 0-2 0,3-2 2 15,-3 2 2-15,0 9-2 0,0 6 0 16,1 7 3-16,0 6-2 0,-2 3-1 15,3 6-1-15,-1-2 0 0,-1 1 1 16,1 1-3-16,2-2-2 0,-3-2 1 0,3 2 0 16,-1-5-3-16,-1 0 4 15,1 0 2-15,0 1-2 0,-1 0 2 16,-2 4 0-16,-1 5 0 0,-1 5 1 16,-1 4-2-16,0 4 2 0,0 5 0 0,0-2 0 15,-2 3-1-15,-2-2 1 0,-1-1-3 16,-1 0-3-16,0 0-4 0,2-1 0 15,-1-1 4-15,0-3 5 0,1 3 1 16,-2 0 0-16,1-1 0 0,0 2 0 16,-1 1 0-16,0 4 1 0,-1 2 1 15,0 2-1-15,0 4-1 0,-2 0 0 16,0 6 4-16,-1 0-2 0,-2 2-1 16,-1 2 6-16,0 0-5 0,-4 2-2 0,1-2 0 15,-3 2 0-15,-3-1 0 16,-4-5 0-16,-5 1 0 0,-4-3 0 15,-8-2 0-15,-8-2-1 0,-9 4-6 16,-13-2-9-16,-15 4-19 0,-24 3-17 16,-18-1-20-16,-20 0-109 0</inkml:trace>
  <inkml:trace contextRef="#ctx0" brushRef="#br0" timeOffset="2373.9025">5848 2639 117 0,'0'0'7'15,"0"0"-7"-15,0 0 13 0,0 0-3 16,0 0-2-16,0 0-1 0,0 0-1 16,0 0 1-16,0 0 4 0,-79-110-1 0,70 100 6 15,1 1-3-15,1 1-4 0,-2 1 0 16,0 0-4-16,-1 0 0 0,-5 0-4 15,-1 0-1-15,-4-2 3 16,-4 3-2-16,1 0 0 0,-3 1 1 0,0-1 1 16,-4 0 3-16,1 4 1 0,0-1-3 15,-2 0 2-15,-2 1 0 0,2-1-1 16,-4 0-3-16,2 3 2 0,0 0-1 16,2 0-3-16,-6 0 1 0,1 2 0 15,-3 2-1-15,-3-2 0 0,-1 4 0 16,-3-4 0-16,0 3 0 0,1-1 0 15,0 2 0-15,-1-1 2 0,1 0-1 16,4 2-1-16,-2 1 2 0,3 0 0 16,0 3 0-16,1-1-2 0,4 0 1 15,-2 2 1-15,4 3-1 0,0-5-1 0,2 3 1 16,2 2 2-16,4-1-1 0,0 0 0 16,1 2 2-16,-1-1 3 0,-1 1-1 15,0 0-2-15,-1 2 3 0,2 2-2 16,-3 1-4-16,2 1-1 0,-1 2 1 15,-2 1 1-15,1 0-2 0,-1 1 0 16,1 0 0-16,-1 4 2 0,4 0-1 16,-3 0-1-16,2 3 1 0,1-1 1 15,0 1-2-15,1 2 1 0,1-6 0 16,0 4 1-16,0 0-2 0,0 1 1 16,2 0 1-16,-1-3-1 0,0 4 1 0,0-1 0 15,0-1 0-15,0 0 0 16,-2 1-1-16,5 2-1 0,-2 1 1 15,0 0-1-15,4 0 0 0,0 1 0 16,2 2 0-16,1 3 0 0,3-2 0 16,1-2 0-16,1 2 2 0,3 1-2 0,3-7 0 15,0 5 0-15,2-7 4 0,0 2-3 16,0-2-1-16,1-2 4 0,0 2-1 16,0 0 3-16,0 2-3 0,0 1 1 15,2-1-3-15,-1 1 0 0,1 2-1 16,3-1 0-16,0-2 1 0,1 0-1 15,2-1-1-15,1 0 1 0,4-2 0 16,-1 1 0-16,2-5 0 0,4 2 2 16,2-2-1-16,1 4-1 0,5 0 2 15,2 1 0-15,0-2 0 0,5 1-2 16,0 0 0-16,2-3 3 0,0 0 1 16,2 0-3-16,-3-2 0 0,0-1 2 15,-2 0 2-15,1-1-3 0,-2 3-2 0,0-5 2 16,0-1 3-16,0 1-3 0,2-3-1 15,-1-1-1-15,2-1 2 0,-1-2 0 16,4 1-2-16,4-2 0 16,-3 1 0-16,3-1 0 0,0 0 0 0,2-1-2 15,0-2 1-15,3-1-2 0,0-2 3 16,-1 1 0-16,-1-3 0 0,2-3-1 16,-3-1 1-16,-1-2 0 0,0 3 0 15,-3-2 1-15,1-2-1 0,0 0 1 16,-4-6-1-16,3 1-2 0,1-3 1 15,-2 1 1-15,2 0 0 0,0-2 0 16,1-1-2-16,1-3 2 0,-1-1-1 16,3 1 0-16,0-2-2 0,-4 1 1 0,0-3 2 15,-1-2-2-15,-3 0 2 16,2-2 0-16,-4 0 0 0,-1-3 0 16,-2 1 0-16,-1 0-1 0,0-4 1 0,-3 3-2 15,-1-4-3-15,4 0 2 0,-1 2-5 16,-3-1 5-16,2-1 0 0,-3 2-2 15,3-3 4-15,0 1-4 0,-1-3 1 16,-2 3 4-16,5 0-1 0,-5 0 1 16,2 1 0-16,-3 0 0 0,1-2 0 15,-4 4 0-15,1-3 0 0,-1-2 0 16,-6 1 1-16,-1-2-1 0,-1-1 1 16,-1-1-1-16,0-1 0 0,-5 1 0 0,4 0-1 15,-4-3-1-15,4-1-3 16,-4-1 5-16,4 0-2 0,1 1-1 15,-2 2 3-15,3 1 2 0,0 1-1 16,-5 3 2-16,2-1-3 0,-3 3 6 0,0-3-3 16,-5 0-3-16,1 3-1 0,-1-3 1 15,-1-1 1-15,-1-1-1 0,0-1-1 16,0-7 1-16,-3 2-2 0,0-3-2 16,1 3-1-16,0-1 5 0,1 6 0 15,-1-1 0-15,1 5 0 0,1 2 2 16,0-1 0-16,-1 4-1 0,0 2-1 15,-1 1 2-15,-1 0-1 0,1-2-1 16,-6 2 0-16,1-3 0 0,-1-1 0 16,-2 1-3-16,-5-3 2 0,0 0 1 15,-1 0 0-15,0-1 0 0,-3 2-1 16,0-3 1-16,-4 3 0 0,0-1 0 0,1 1 0 16,-4 1 0-16,4 0 0 0,-8 1-1 15,2-2 1-15,-2 1-2 0,-5-1-3 16,1 4 2-16,-5-2 0 0,1 0-3 15,-8-1-2-15,-2 1-4 16,-4 0 0-16,-1 4 0 0,-9-2 5 0,-5 1-24 16,-3 3 0-16,-6-2-24 0,3-4 1 15,11 2-64-15</inkml:trace>
  <inkml:trace contextRef="#ctx0" brushRef="#br0" timeOffset="4205.369">7148 2919 1 0,'0'0'12'0,"0"0"-11"0,0 0 1 0,0 0 0 16,0 0 6-16,0 0 3 0,0 0 6 15,0 0-1-15,0 0 2 16,-5-71-2-16,3 67-2 0,-1 1-2 16,-3-1-4-16,0 2-2 0,-2-1-5 0,1 0-1 15,-2 1 2-15,-2-1-2 0,1 0 0 16,3 1 1-16,-4-1-1 0,4 2 0 15,-3-2 0-15,3-2 2 0,-5 0 5 16,0 2 3-16,-1-2 4 0,1 1-2 16,-4-1 0-16,-2-1 1 0,-3 1-5 15,1 0 0-15,-2 1-3 0,-3-1 1 16,1 2-1-16,-5-2-3 0,3-2-2 16,-4 0 1-16,-2-2 1 0,-2 4 1 15,1-4 0-15,-2 2 0 0,1 0 0 0,-3 1 1 16,3 1-2-16,-1 3 0 15,1-2 1-15,1 2 0 0,1 2-2 16,-1 0 3-16,1 0-2 0,-2 6 2 16,0 0-3-16,-1-2-1 0,0 1 2 0,1 1-2 15,-4 4 0-15,-2-3 2 0,2 1 1 16,-2 2 1-16,0-3 0 0,3 1 2 16,-1 2 1-16,2-1-2 0,2 4-1 15,-1 2-2-15,4 0 0 0,0 1-2 16,6 1 0-16,-5 2 1 0,6 0 0 15,-4 3-1-15,3-1 0 0,-1-1 0 16,-1 2 0-16,1 0 0 0,-4 0 0 16,0 3 2-16,0 2 0 0,1-2 1 15,0 3 1-15,-1-2 0 0,4 3 2 16,3-1-4-16,5 1-1 0,-1 0 2 0,2 0-3 16,2 2 0-16,-1 3 0 15,1-1 1-15,2 2 1 0,-1-1-2 0,-1 2 3 16,0-1 2-16,2 1-1 0,-2-2-2 15,0 2 1-15,0-1 3 16,3-1-2-16,-1-1-3 0,2 2 6 0,-2 2-2 16,1 0-2-16,4 2-2 0,0-1 0 15,2 1 0-15,6 0-1 0,0 3 1 16,0 1 0-16,3 1-1 0,4 3 2 16,1-3 0-16,2-5 3 0,-3 0 1 15,4-2-3-15,-1-3 0 0,2 0-1 16,1-7 1-16,3 0 2 0,0 2 1 15,5-1-2-15,2 0-4 0,2-3 0 16,4 0 1-16,-1 0-1 0,5 3 3 16,0-2-2-16,3 0-1 0,1-1 2 15,-1 0-2-15,1 3 0 0,5 0 0 16,-4-2 0-16,6 5 0 0,-2-3-3 0,1-3 3 16,-2-2-2-16,2-2 0 0,-1-5-2 15,3 0 1-15,0-4 2 0,3-1 1 16,-1-1 0-16,1-4 0 0,-3-2 0 15,2-3 0-15,-1 1 0 0,-5-2 0 16,4-5-1-16,1-1 0 0,-2-5-5 16,2-1 0-16,-1 0 2 0,1-4 0 15,-4 4 3-15,1-4 1 0,1 1 0 16,-4 2 0-16,1-4 0 0,-1 2 0 16,0-1-1-16,0-4 1 0,-3 0 0 0,0 0 0 15,3-3 2-15,-5-2 2 16,0 0-4-16,-1-1 0 0,-1-2 0 15,0 3 0-15,-1-4-2 0,1-2 0 16,-2 1 0-16,0-4 1 0,-3 0-2 16,1-3 3-16,0 1 0 0,-4-4 0 0,1 1 0 15,-3-1 2-15,0 0 2 0,-3-1 6 16,1 1-7-16,-3-3 0 0,0 1-1 16,-2 2 3-16,0 0-4 0,-3-2 1 15,-1-1-2-15,-6-1 0 0,3-3-1 16,-3-1 0-16,-1-1 1 0,2-2-1 15,-5 3 0-15,0 0 1 0,-1 0 1 16,-1 3-1-16,-1-1 0 0,-2 4 2 16,-3 0 2-16,0 3-4 0,-2-1 1 15,-2 2-1-15,-4-3-3 0,-1 2 1 16,-4-2 0-16,-6-3 1 0,-4 1 0 0,-6 1 1 16,-4-2 0-16,-2 3-3 0,-6 4 0 15,-3 0-1-15,-8 6-5 16,-6 0-3-16,-11 4 1 0,-4 2-24 0,-7 0-6 15,-1 0-34-15,8 0-43 16</inkml:trace>
  <inkml:trace contextRef="#ctx0" brushRef="#br0" timeOffset="5480.5145">2627 4824 365 0,'0'0'0'0,"0"0"9"0,0 0-9 16,0 0 7-16,0 0 1 0,0 0-1 15,0 0-5-15,0 0-2 0,0 0 1 16,0 0 1-16,85-96-2 0,-76 99-3 16,2 2 3-16,0 10 0 0,-1 1-1 0,0 2 0 15,2 8 1-15,-3 5 0 0,0 5 1 16,-2 3-1-16,1 5 2 0,-2 2-2 15,2 3 0-15,-2 1 0 16,0-2 0-16,-1 0 2 0,-1-6-2 0,-1-5-3 16,-1-5 1-16,0-7 0 0,-2-8-3 15,0-4 3-15,0-7 2 0,0-4 0 16,0 0-2-16,0-2-2 0,-3-2 4 16,-2-8 0-16,-3-7 0 0,-3-9-2 15,-8-6-4-15,-2-3 5 0,-2-4 0 16,-5 0 1-16,-2 1 11 0,-3 3 5 15,-4 2-5-15,-3 3-6 0,-4 4-5 16,-3 7 0-16,-4 1-20 0,-1 4-15 16,0 0-22-16,7-3-75 0</inkml:trace>
  <inkml:trace contextRef="#ctx0" brushRef="#br0" timeOffset="6735.0005">7350 4648 141 0,'0'0'9'0,"0"0"-6"16,0 0 25-16,0 0-13 0,0 0 1 16,0 0-9-16,0 0-1 0,0 0-3 15,-31 243 3-15,31-208-1 0,0 2-1 16,0-2-1-16,1-1 1 0,1-5 0 15,0-4 0-15,1-2-1 0,-2-9 0 16,2-3 0-16,-2-9 1 0,0 2-2 16,1-4 4-16,-1-4 22 0,1-3 1 15,0-5-24-15,1-7-5 0,-2-5 0 16,4-5 0-16,1-6 0 0,-1-2 0 16,3-2 0-16,1-4 0 0,1-5-1 0,0 0 1 15,3 4 0-15,0-1 0 0,3 5 0 16,1 2 0-16,2 5 3 0,0 2 1 15,4 3-2-15,-2 3 1 0,-1 2 0 16,5 3-3-16,-3 6-1 0,3 1-3 16,0 6 3-16,-1 4 1 0,2 1-5 15,-4 2 3-15,-3 3 2 0,-4 1-1 16,-5 5 1-16,-7 2 0 0,-3 0-1 16,-1 1-5-16,-9 6-5 0,-2-2 9 15,-7 5-1-15,-4-2-4 0,1 1 2 16,-3-1 0-16,1 3 3 0,5-2 0 15,4 0 2-15,2 1 0 0,9 1 1 16,3 0 0-16,2 4 0 0,12-1 5 16,1 0 2-16,7 2 1 0,2 0 2 0,1 2 3 15,0-4 1-15,-1 3 2 0,1 1-1 16,-3-1-3-16,-2-3-6 0,-4 4 4 16,-3-7-7-16,-8 0 1 0,-4-2-5 15,-3 0 0-15,-10-4-1 0,-6 1 1 16,-8-4 0-16,-7-1 0 0,-7-5 0 15,-9-4-2-15,-10-3-16 0,-6-6-17 16,-6-10-15-16,-7-10-29 0,10-3-96 16</inkml:trace>
  <inkml:trace contextRef="#ctx0" brushRef="#br0" timeOffset="8587.9528">4208 1878 68 0,'0'0'6'0,"0"0"-2"15,0 0 6-15,0 0-8 0,0 0-1 0,0 0-1 16,0 0 0-16,-25-15 0 15,20 15 1-15,-3-1 1 0,2-2 3 16,-3 3 1-16,1 0 3 0,-5 0 0 16,2 0-3-16,-2 0 1 0,-1-1 0 0,-3 1-2 15,-1 0-3-15,-3-1-2 16,-2 0 1-16,-1-2-1 0,-2 1 0 0,-1 1 0 16,1-3 0-16,1 0 0 0,2 1 0 15,2 0 3-15,4 0 1 0,4 0 0 16,0 1 0-16,7 1-1 0,2 0 0 15,1 1-2-15,2-2-1 0,1 2 0 16,0 0 1-16,0 0-1 0,0 0 0 16,0 0-4-16,0 0 8 0,0 0-2 0,0 0-1 15,0 0 9-15,0 0-7 16,1 2 3-16,1-1 3 0,1 2 7 16,0 1 1-16,0 4-4 0,1 1-4 15,-1 2 1-15,-1 1-1 0,0 3 0 0,0 3-2 16,-2 2 3-16,0 3-1 0,0 2-1 15,0 1-2-15,-2 2 0 0,-1 6 0 16,1-3-1-16,0 2-1 0,0 0-2 16,1 1 2-16,1-1-1 0,0 0-1 15,-1 1 1-15,1 0 0 0,-1 1-3 16,-2 0 0-16,2-4 1 0,-1 4-1 16,1-4-4-16,-1-3-4 0,1-6-4 15,0-1-4-15,0-10-7 0,1-3-4 16,0-5-11-16,0-3-22 0,6-3-16 15,2-5-1-15</inkml:trace>
  <inkml:trace contextRef="#ctx0" brushRef="#br0" timeOffset="8783.766">4085 2257 299 0,'0'0'0'0,"0"0"0"16,0 0-1-16,0 0 1 0,0 0-1 16,0 0-2-16,0 0-7 0,0 0-3 15,-194 0-1-15,154 0 1 0,-2 0 0 16,1-3 2-16,3-2 3 0,4 2-6 16,6-2-11-16,3-3-16 0,9 2-23 15</inkml:trace>
  <inkml:trace contextRef="#ctx0" brushRef="#br0" timeOffset="9408.598">4326 2042 147 0,'0'0'57'15,"0"0"-57"-15,0 0-4 0,0 0 4 0,0 0 7 16,0 0-3-16,0 0-3 0,0 0 0 15,0 0 3-15,2 131 3 0,-4-109-3 16,2-3 1-16,-1 0 2 0,-1-1 3 16,1-3-1-16,0-1 0 0,0-3 0 15,1-2 0-15,-1-3-4 0,0-2-3 16,1-3 0-16,0-1 0 0,0 0-1 16,0 0 2-16,0-3 7 0,3-3 2 15,2-5-12-15,0-1-1 0,2-4 0 16,-1-3 1-16,-1-4-1 0,2-4 0 15,-1-3 0-15,1-1-1 0,0 3 2 16,1 1 0-16,3 3 4 0,-1 4 6 16,0 0-3-16,4 7 4 0,-2 1 1 0,0 0-6 15,1 6-5-15,0 1-1 0,1 2-1 16,0 3-1-16,0 0 1 16,0 3 1-16,4 8 0 0,-1 4-3 0,1 1 1 15,-1 5 1-15,-1 1 0 0,-3 1 0 16,-2 2-2-16,-2 3 3 0,-6-3 0 15,-3-1-1-15,0-2 0 0,-10-1-1 16,-3-2-1-16,-4-3 2 0,-3-1-1 16,-2-2 2-16,-6-6-2 0,-1-2-3 15,-4-5-2-15,0 0 0 0,-2-3-2 16,2-5-16-16,1-2-23 0,8-6-24 16,6 5-32-16</inkml:trace>
  <inkml:trace contextRef="#ctx0" brushRef="#br0" timeOffset="10240.5147">7585 2184 54 0,'0'0'8'0,"0"0"2"16,0 0 8-16,0 0-3 0,0 0-4 15,0 0-1-15,0 0-1 16,-126-45-1-16,111 41-4 0,-1-1-1 0,2 2 3 16,1-3 7-16,1 4 3 0,1-3 1 15,-1 2 6-15,2 0-5 0,-2 0-3 16,3 3-5-16,-3-3 0 0,0 3-3 16,3 0 0-16,-2 0 0 0,-1 0 1 15,3 0-2-15,-2 3-1 0,1 0-2 16,2 3 3-16,3-1 0 0,-4 0-1 15,6 1 7-15,-4 0-2 0,2 2 3 16,1 0-3-16,0 3 0 0,-2 1 0 16,2 2-1-16,0 4-2 0,1 1-1 0,-2 1 2 15,0 3-3-15,3 2-2 0,-1 1 3 16,-1 2-3-16,2 0 1 0,1 3-2 16,1 0 0-16,0 0 0 0,0 1-2 15,0-1 0-15,3 1 2 0,0 0-2 16,-1-2 0-16,-1-3-3 0,-1-3-4 15,0-3-3-15,-2-8-9 0,0-3-3 16,-2-4 2-16,2-6-6 0,-1 0-10 16,0-12-13-16,2-4 13 0,1-7-50 15</inkml:trace>
  <inkml:trace contextRef="#ctx0" brushRef="#br0" timeOffset="10479.0664">7476 2385 293 0,'0'0'1'0,"0"0"28"0,0 0-3 16,0 0-25-16,0 0-1 0,0 0-22 15,0 0-9-15,0 0 31 0,-53-16 0 16,32 16-2-16,-4 0 2 0,4 0 5 16,-3 1 0-16,2-1-4 0,2 1 1 15,0-1 1-15,-2 2-3 0,5-1-4 16,-1-1-3-16,3 0-11 0,-1 0-9 15,6 0-6-15,-1-3 0 0,4-3 6 16,1 4 3-16,4-2 4 0,2 2 1 16,0 0-8-16,7-1-20 0</inkml:trace>
  <inkml:trace contextRef="#ctx0" brushRef="#br0" timeOffset="10891.7503">7631 2413 134 0,'0'0'16'0,"0"0"-12"0,0 0-3 16,0 0-1-16,0 0-17 0,0 0 15 15,0 0 2-15,0 0 3 0,0 0 3 16,-11 64 7-16,4-53-2 0,2-1 9 15,1-1-1-15,0 1-1 0,0 4-10 16,2-3 2-16,-1 1-4 0,3 1-5 16,0-1-1-16,7-2 0 0,2 0 0 0,4 2-3 15,4-3 3-15,3-2 0 0,5-2 3 16,3 1-2-16,3-3 6 0,1-3 6 16,-2 0 8-16,-4-8-1 0,-3-5 7 15,-3-2-1-15,-5-2-6 0,-4 0-2 16,-5-3-2-16,-5 0-7 0,-1-1-9 15,-11 3-2-15,-5-3-3 0,-7 7 4 16,-9 1 0-16,-5 1-9 0,-11 7-4 16,-3-1-7-16,-9 6-16 0,-2 0-14 0,2 0-44 15,7 0-71-15</inkml:trace>
  <inkml:trace contextRef="#ctx0" brushRef="#br0" timeOffset="17660.5767">5503 4021 162 0,'0'0'12'0,"0"0"-11"15,0 0 13-15,0 0 2 0,0 0-2 16,4-15-2-16,-4 15-12 0,0-2-4 16,0 2 1-16,0 0 1 0,0 0 2 15,0 0 10-15,0 2 3 0,-1-1 1 16,-1 4-2-16,1 0-2 0,-1 5-1 16,-4 2-2-16,4 5-4 0,-1 3 1 15,0 5 1-15,0 6-1 0,-3 4-3 16,1 7 4-16,2 2-2 0,-5 10-2 0,3 3-1 15,2 10 4-15,1 1-3 0,2 6-1 16,0 5 0-16,0 3 2 16,2 6-2-16,3 4 0 0,2 7 0 0,0 3 2 15,0 3-1-15,0 4 0 0,2 2 2 16,-1 2 3-16,1 2 2 0,-2 1-5 16,2-3 0-16,-2 3 5 0,-3-4-1 15,0-1 1-15,1-5 0 0,-2-4 5 16,-1-4-9-16,4-4 1 0,0-1 3 15,-2-2-2-15,0-4 3 0,1-4-6 16,1 1-1-16,-5-9 6 0,4-4-4 16,-4-6 0-16,0-6-1 0,-1-2 2 15,0-5 0-15,-2-5-1 0,-3-4 5 16,3-1-1-16,-3-5-3 0,0-3 0 16,0-1-1-16,-1-4-1 0,-1 0-3 15,3-4 0-15,-2 0 0 0,1-5 4 0,1-5-4 16,0 2-6-16,-2-5 5 0,1 1 0 15,2-2-3-15,0-3-2 0,-2 1 1 16,0-2-1-16,2-1-5 0,-2 0-3 16,-2 0-4-16,2 0-10 0,-2 1-6 15,1-3-5-15,1 1-7 0,-3-2-17 16,6-3-36-16,1 0-13 0</inkml:trace>
  <inkml:trace contextRef="#ctx0" brushRef="#br0" timeOffset="17909.8332">5834 7791 29 0,'0'0'147'0,"0"0"-137"0,0 0 12 15,0 0-18-15,0 0-1 0,0 0 2 16,0 0 7-16,-33 56-4 0,21-42 7 15,-4 2 2-15,-1 0 2 0,-3-3 1 16,1 2-5-16,-4 0-1 0,-1-2-4 16,-2 1-4-16,1-1-5 0,-1-1 1 15,2 0-2-15,-1-4-2 0,0 3-13 16,4-2-6-16,-1-2-5 0,0 1-10 16,3-6-15-16,-3 2-7 0,0-4-4 15,4 0-19-15</inkml:trace>
  <inkml:trace contextRef="#ctx0" brushRef="#br0" timeOffset="18124.7753">5249 7844 246 0,'0'0'4'16,"0"0"6"-16,0 0 9 0,0 0-10 15,0 0 1-15,0 0-6 0,0 0-1 16,0 0-1-16,0 0-2 0,206 216 1 16,-187-197-1-16,-2-1 0 0,-4-2-1 15,-1-1-21-15,-4-2-36 0,2-7-76 16</inkml:trace>
  <inkml:trace contextRef="#ctx0" brushRef="#br0" timeOffset="21417.704">5188 9361 247 0,'0'0'11'15,"0"0"-11"-15,0 0 0 0,0 0-13 16,0 0-7-16,0 0 0 0,0 0 5 16,0 0 15-16,0 0-1 0,-397 1 0 15,355-6-34-15,9-1-61 0</inkml:trace>
  <inkml:trace contextRef="#ctx0" brushRef="#br0" timeOffset="30640.0259">15416 9101 266 0,'0'0'4'15,"0"0"33"-15,0 0-19 0,0 0-8 0,0 0-8 16,0 0 1-16,0 0-1 16,0 0 3-16,0 0 11 0,0 0 8 15,-35 8 1-15,14-7-2 0,-8 1-8 16,-5-2-3-16,-6 0-7 0,-1 0-4 15,0 0 0-15,-4 0-1 0,4-3-3 0,5 0-9 16,3 1-5-16,8 1-5 0,7-1-4 16,6 0 0-16,7 2-4 15,5 0-1-15,2 2 0 0,7 3-23 0,9 4-12 16,3-2 14-16,1 0-31 0</inkml:trace>
  <inkml:trace contextRef="#ctx0" brushRef="#br0" timeOffset="30827.5493">15278 9245 66 0,'0'0'22'16,"0"0"16"-16,0 0-2 0,0 0-9 15,0 0-2-15,0 0-4 0,0 0-4 0,0 0 6 16,0 0 0-16,1 37-2 0,-11-31-2 16,-4 2-2-16,-4-3-2 0,-5-2-4 15,-5 0 1-15,-7-3-8 16,-5 0-3-16,-4 0-1 0,-3 0-12 0,-2-8-20 15,6-3-34-15,6-7-64 0</inkml:trace>
  <inkml:trace contextRef="#ctx0" brushRef="#br0" timeOffset="46084.4413">8060 10722 167 0,'0'0'10'0,"0"0"-1"0,0 0-2 16,0 0 12-16,0 0 8 15,0 0 1-15,0 0 0 0,0 0 4 0,-78 13-3 16,60-7-10-16,-1 3 0 16,-1 0-6-16,2 4 0 0,-2-1-4 0,1 3-1 15,-4-5 0-15,2 5-4 0,-1-5-3 16,0 3 0-16,1-1-1 0,2 0 1 16,0-2-1-16,1-1 0 0,3 0 0 15,-1-2-4-15,1-1-7 0,-1-1-10 16,2-1-4-16,-3 0-1 0,-2-1-7 15,-1-1-7-15,-3 0-17 0,0-2-29 16,5 0-34-16</inkml:trace>
  <inkml:trace contextRef="#ctx0" brushRef="#br0" timeOffset="46410.0813">7196 10672 95 0,'0'0'2'0,"0"0"6"0,0 0 7 16,0 0 7-16,0 0 5 0,0 0 0 15,0 0 4-15,0 0 1 0,48 66-5 16,-45-55-5-16,4 2 0 0,-3-1-4 16,2 1-3-16,5-1-4 0,2 3-2 0,2 1-2 15,4-1-4-15,0-1 0 0,4 1-3 16,2 3-15-16,0-3-17 0,4 2-22 16,-1-11-65-16</inkml:trace>
  <inkml:trace contextRef="#ctx0" brushRef="#br0" timeOffset="49648.3065">5472 11572 129 0,'0'0'5'16,"0"0"6"-16,0 0 19 0,0 0-6 0,0 0 2 15,0 0-3-15,0 0 0 0,0 0 5 16,0 0 3-16,-9-37-13 0,9 37-2 15,0 0 5-15,0-2-5 16,0 2-6-16,0 0 1 0,0 0-4 16,0 0-7-16,-2 0-5 0,-1 3 1 0,-1 3 4 15,-2 3 0-15,-1 1 0 0,1 2 3 16,-3 4 1-16,3-2-2 0,0 1-2 16,1 4 0-16,0 0 7 0,2 1-5 15,-1 3 2-15,3-1 0 0,1 4 0 16,0 3 0-16,0 11-2 15,0 4 2-15,0 4 4 0,0 0-6 16,-1-7 2-16,-5 3-1 0,-1 2 1 16,-4 0-3-16,0 2 5 0,3 4-3 15,-5-2-2-15,1 1 0 0,1 2 3 16,0-3-1-16,3-1-3 0,0-4 1 16,4-3 0-16,-2-7 0 0,4-7-1 0,-1-6 0 15,1-5 1-15,1-8-1 0,1-3 0 16,-1-5-1-16,0-1 1 0,-2 0 1 15,1-2 1-15,-2-9 4 0,-1-2 8 16,-4-8-14-16,2-4-1 0,-2-4 0 16,2-2 1-16,0-3 0 0,4 0 0 15,2 1 0-15,2-2 0 0,-1-2-2 16,5-2-8-16,0 1 1 0,-1-2 6 16,2-2 1-16,0-1-3 0,1-2 4 15,3-3-2-15,-1-2-4 0,2 0-6 16,2-2 3-16,3 0-2 0,1 2-11 15,-1 2 8-15,2 2 0 0,2 4 12 16,0 5 2-16,4 1 0 0,0 5 1 16,3 3 0-16,3 3 2 0,2 4-2 0,-2 1 3 15,2 7 1-15,-2-2 0 0,0 7 4 16,1 3-3-16,-5 4-1 0,1 1-2 16,1 3 0-16,-4 5 4 15,0 7-5-15,-6-2 0 0,-2 2 0 0,-7 3 2 16,1 0-1-16,-9 3-2 0,-1 1 0 15,-3-2 0-15,-12 3 1 0,-3-6-1 16,-9 1 0-16,-8-3 3 0,-2-2 5 16,-9-4-2-16,-3 0-4 0,1-5-2 15,1-1 0-15,4-2-8 0,2-1-9 16,6 0-13-16,4 0-30 0,7-8-29 16,7-3-102-16</inkml:trace>
  <inkml:trace contextRef="#ctx0" brushRef="#br0" timeOffset="50846.9476">6651 11257 26 0,'0'0'36'15,"0"0"-3"-15,0 0 7 0,0 0-3 16,-5-11-7-16,5 9-1 0,-1 1-8 16,0 0-1-16,0 0-6 0,-1 1-5 15,-3-2 0-15,2 2-4 0,0-4-1 0,0 1-1 16,-2 3 6-16,0-2 2 16,0 2 0-16,1 0 0 0,-5 0 4 15,2 0-6-15,-3 0 0 0,0 2-3 16,2 2 0-16,-2 1-3 0,2 0 0 0,-3 0-1 15,2 5 1-15,-2-2 3 0,-2 4-3 16,0-1 4-16,-1 3 4 0,-4 3-3 16,1 3 1-16,-3 2-1 0,-2 2 1 15,-2 1-1-15,-2 5-3 0,0 4-2 16,0 3 3-16,1 2-4 0,2 4-1 16,-1 3 0-16,3 0 1 0,1 4-2 15,2 4-1-15,2 2 1 0,-1 5 1 16,1 1-1-16,0 3 0 0,0 4 3 15,2 3 1-15,3 2-2 0,1 0 1 16,1-1-1-16,3 0 4 0,5-5-3 0,1-2-1 16,0-6 0-16,7-5 4 0,4-3-6 15,6-6 0-15,5-6 4 0,5-4 1 16,5-3-4-16,4 0 4 0,4-8 0 16,3 1-3-16,0-4-2 15,-6-4 0-15,-2-4-2 0,-3-3-6 0,0-4-2 16,2 6-7-16,-3-2-11 0,-8 0-10 15,1-5-27-15,-11-6-70 0</inkml:trace>
  <inkml:trace contextRef="#ctx0" brushRef="#br0" timeOffset="52313.4335">6728 11995 238 0,'0'0'35'0,"0"0"-28"15,0 0-7-15,0 0-1 0,0 0 1 0,0 0 5 16,0 0 5-16,0 0 7 16,6 25 8-16,-2-13-9 0,1 2-5 0,-3 4-1 15,0 0 2-15,-1 3-3 16,-1 3 6-16,0 1-4 0,-2 4-4 0,0 5 6 15,1-2-7-15,-1 4-4 0,1-3 5 16,-1 1-6-16,1-1 0 0,0-4 0 16,0-1 3-16,1-2-2 0,0-3-2 15,0-4 2-15,0-4 0 0,0-4 0 16,0-4-2-16,0-4 1 0,0-1 0 16,-1-1-1-16,0-1 0 0,1 0 0 15,-1-6 3-15,1-4-1 0,0-6 6 16,1-8-8-16,4-2-5 0,3-8 1 15,4-4-1-15,3-4 3 0,1-3-1 16,3-7-4-16,1-2 0 0,1-2 4 16,4 1 2-16,-3 0-1 0,1 8-11 15,0 4 13-15,-3 7 0 0,2 6-1 0,-2 5-1 16,0 5 2-16,0 5 0 0,-3 0 2 16,1 9 3-16,-3 1-2 0,1 3 5 15,-3 2-2-15,-2 4-1 0,0 5 1 16,1 9-2-16,1 1-4 0,-5 9 2 15,3 2 6-15,-4 5-4 0,1 3-2 16,-3 1-1-16,-1 3 2 0,2-1-3 16,0 2 2-16,-2-1-2 0,3 1 2 0,-2 2-2 15,-1-3-1-15,1-3 1 16,0 1 4-16,-2-8-4 0,-1-7-3 16,1-4 3-16,-1-8-2 0,-1-5-2 15,0-3-8-15,-1-5 4 0,0 0-7 0,3-2 1 16,-2-9 9-16,1-3-7 0,-2-7-32 15,0 1 15-15,0-3 14 0,-3 1 7 16,-3 2 8-16,2 2 0 0,-1 4 7 16,-4 2 3-16,3 5-3 0,-5-3-2 15,-4 2-4-15,-5 0 3 0,-4-2 8 16,-7-1 4-16,-6-1 2 0,-6 1-1 16,-5-3-9-16,-5 0-7 0,-7-1-1 15,-2 0-2-15,-3 0-24 0,3-2-33 16,7-3-47-16</inkml:trace>
  <inkml:trace contextRef="#ctx0" brushRef="#br0" timeOffset="53695.3766">7949 11326 100 0,'0'0'0'0,"0"0"22"0,0 0 24 0,0 0-10 15,0 0 3-15,0 0-8 0,0 0-8 16,0 0-6-16,1-11-1 0,-1 11-5 16,0 0 4-16,0 0 3 0,0-1-2 15,0 1-1-15,0 0 0 0,0 0 0 16,0 0-7-16,0 0-1 0,0 0 0 16,0 0-2-16,0 4-5 0,0-1 2 15,0 4 6-15,0 0 2 0,-2 3-4 16,1 2 2-16,-1 0 0 0,2 2 0 15,0 2-3-15,0-1 2 0,0 4-1 16,0-2 2-16,0 3-5 0,4 3 4 16,-1 2 0-16,1 3-1 0,-1 1-4 0,4 2 4 15,-4 2 0-15,1 0-3 0,-1 4-2 16,3 0 1-16,-3 0 4 0,0 2-3 16,-1-1-1-16,2 3 3 0,1 5 4 15,-3-2-4-15,0 4-4 16,0 0 6-16,-1 2 3 0,1 3-6 0,1 1-3 15,2 3 2-15,-2 0-1 0,0 3-2 16,1-1 1-16,1-1-1 0,-3-2 2 16,-2 0-2-16,0 0 0 0,0 1 2 15,-1-2 0-15,-3 0 0 0,3-3 1 16,-2-2 1-16,0 0 5 0,2 5-6 16,-2-5-1-16,2 1 1 0,-2-1-2 15,-2-4-1-15,1 1 0 0,1-4 1 16,2 1-1-16,0-4 0 0,1 1 0 0,0-3 1 15,0-4-1-15,-2-4 1 16,2 1-1-16,0-1 2 0,0-4-2 16,0-5-1-16,0-4 1 0,0 1 2 0,0-7-2 15,0-3-1-15,0 1 1 0,0-6 3 16,0-2-3-16,0-1-3 0,0 2 3 16,0-2 0-16,0 0-3 0,0 0-4 15,0 0-4-15,0-4-1 0,-2-7-13 16,-4-3-21-16,-2-9-36 0,-4-9-61 15,0-3-189-15</inkml:trace>
  <inkml:trace contextRef="#ctx0" brushRef="#br0" timeOffset="56885.9516">8497 11687 291 0,'0'0'3'0,"0"0"-3"0,0 0 4 16,0 0-3-16,0 0 1 0,0 0 4 0,0 0 3 15,0 0 17-15,0 0 2 0,22-15-15 16,-22 19-10-16,1 5-3 16,0 9 7-16,1 5 12 0,3 4-2 0,-2 3-3 15,2 2-1-15,1 3-7 0,1 1-1 16,-2 0 2-16,2 1-1 0,-3-1-3 16,-1-3 0-16,-1-2 2 0,-1-1 0 15,0-1-3-15,-1-3 1 0,0-5 1 16,0-3-4-16,0-8 0 0,0-3 0 15,-1-4 3-15,0-3-3 0,1 0-4 16,0 0 4-16,0 0 5 0,-1-3-2 0,0-6 2 16,-3-3-3-16,0-8-2 15,-3-2-7-15,1-7-2 0,-4-5 2 0,4-3 3 16,1-3-3-16,-1-4-7 16,3-1-1-16,0-4 11 0,3-1-8 15,6 5 1-15,4-3 5 0,7 5 1 0,3 3-6 16,8 4 11-16,2 3 0 0,4 6 2 15,2 5-2-15,4 6 0 0,2 10 0 16,2 0 3-16,1 6-3 0,-1 0 0 16,-2 6 3-16,-5 4 4 0,-8-1-2 15,-3 2 3-15,-8 3-3 0,-4-2-2 16,-6 3-3-16,-3-1-1 0,-5 0 0 16,-4 2 0-16,-5 4-2 0,-6-3-1 15,-3 6 4-15,-5-6-1 0,0 5 1 16,-2-5 0-16,-1 2 1 0,1-1 1 15,2 1-2-15,2-2 1 0,3 2 2 16,1-1 1-16,3-1-2 0,4 0 0 16,4-2 3-16,4 0 2 0,2-1-2 0,4 2 1 15,8 1 3-15,4 2-2 0,6 1-3 16,1 2-1-16,2-2 1 16,2 0-2-16,-5-1-2 0,-1 0 1 0,-3 0 5 15,-3 1-3-15,-5 0-2 0,-4 1-1 16,-6 2 3-16,-2-1-3 0,-10 2-3 15,-9-3 3-15,-8 1 6 0,-7-4 2 16,-4-2-7-16,-8-4 0 0,-3-2-1 16,-2-5-3-16,0-3-5 0,1-1-8 15,2-1-17-15,0-3-40 0,0-12-41 16,9-1-147-16</inkml:trace>
  <inkml:trace contextRef="#ctx0" brushRef="#br0" timeOffset="57816.2623">9494 11128 244 0,'0'0'2'16,"0"0"-2"-16,0 0 0 16,0 0 0-16,0 0 2 0,0 0 5 0,165 134-1 15,-144-110 15-15,0 0 6 0,-1 3-6 16,-1 4-4-16,-1 2 1 0,-2 5 0 16,1 1-4-16,-5 4-5 0,-1 0 1 15,-1-1 3-15,-1 3-5 0,-3 3 0 16,1 2-1-16,-3 1 5 0,-2 5-2 15,-2 2-4-15,0 4 1 0,-3 3 3 16,-3 5-1-16,-3 3 0 0,-2 3 4 16,0 3 0-16,-7-3-4 0,-4-4-4 0,-7-6 2 15,-8-5 3-15,-7-7-5 16,-8-1-1-16,-4-8 3 0,-6 1 3 16,-3-6-10-16,-5-5 0 0,-5-4 0 15,-2-9-3-15,-7-4-16 0,-3-12-34 16,-1-6-40-16,10-14-120 0</inkml:trace>
  <inkml:trace contextRef="#ctx0" brushRef="#br0" timeOffset="58906.6632">11583 11746 301 0,'0'0'10'0,"0"0"4"16,0 0 4-16,0 0-16 0,0 0 0 16,0 0-2-16,0 0 1 0,0 0 17 15,0 0 14-15,-21-9-6 0,12 9-4 16,-2 2-2-16,-5-1-4 0,-1 1-5 15,-4-1-2-15,-8 0 0 0,-3 1-6 0,-6-1-3 16,0-1 0-16,-3 0 0 0,3-1 0 16,5 1-8-16,1 0-2 15,8 0-1-15,7 0-8 0,5-3-9 0,6 2-12 16,4-1 1-16,2 1-5 0,10 1 0 16,2 0-27-16,5 0-51 15</inkml:trace>
  <inkml:trace contextRef="#ctx0" brushRef="#br0" timeOffset="59125.5338">11663 12062 132 0,'0'0'3'0,"0"0"16"15,0 0 10-15,0 0-4 16,0 0 4-16,0 0-2 0,0 0-3 0,0 0 6 15,0 0-4-15,-95 69 1 0,66-69 3 16,-3 0-9-16,-7-3-13 0,-4 0-7 16,-3-4-1-16,-2 3-2 0,0-4-26 15,2-1-15-15,5-1-21 0,7-2-85 16</inkml:trace>
  <inkml:trace contextRef="#ctx0" brushRef="#br0" timeOffset="59815.8163">12846 11542 307 0,'0'0'12'0,"0"0"2"16,0 0 1-16,0 0-7 0,0 0 11 16,0 0-12-16,0 0 7 15,0 0 4-15,0 0-2 0,-3 641 2 0,-6-590 1 16,3-2-9-16,-3-4 1 0,3-7 1 16,0-2 2-16,2-8-3 0,1-5-5 15,1-7-2-15,1-5 6 0,1-2-8 16,-2-8-2-16,2 0 1 0,0-1 4 15,0-10-1-15,-1-6 6 0,1-12-4 16,-1-6-6-16,1-5-4 0,0-4 1 16,0-5 1-16,4 0 2 0,2-6-5 15,4-2-4-15,5-2 2 0,1 0 0 16,4-2-4-16,-1-3-1 0,5-1 4 16,0 1 2-16,5 3 0 0,-5 2-2 0,5 8 6 15,-5 6 1-15,2 10 0 16,-2 9 1-16,0 8 1 0,-2 9 6 0,2 6-4 15,-4 4-3-15,2 9 4 0,-3 7-3 16,0 3 0-16,-2 9-1 0,-4 1 6 16,-4 8 0-16,-5 1-2 0,-4 0 1 15,-6-2 4-15,-14-1-5 0,-6-5-1 16,-11-6 2-16,-5-2 1 0,-5-6-2 16,-3-4-4-16,-3-7 0 0,0-3-2 15,4-4-5-15,-3 0-8 0,4-10-8 16,0-1-9-16,10-5-35 0,1-5-31 0,12 1-71 15</inkml:trace>
  <inkml:trace contextRef="#ctx0" brushRef="#br0" timeOffset="60486.6851">14533 10939 201 0,'0'0'25'0,"0"0"-20"0,0 0-1 15,0 0 2-15,0 0 0 0,0 0-2 0,0 0 0 16,-93-9 12-16,78 18 7 0,1 2-1 16,0 6-2-16,-1 6 2 0,-3 5 6 15,0 7-1-15,-3 7 2 16,-2 8 0-16,0 8-3 0,-1 8-9 0,-2 12-2 15,2 5 0-15,-3 8-4 0,4 6-7 16,-3 0 1-16,3 0 3 0,4 5-2 16,5-8-2-16,4 3 4 0,8-4 3 15,3 0 2-15,10-1-6 0,8-3 0 16,6-1 6-16,4-4-5 0,4-5-5 16,4-2 2-16,-1-11 4 0,2-1-8 15,-2-13-1-15,0-7-1 0,-5-9 0 16,-1-10-1-16,-3-2-7 0,-4-10 2 15,-1-6 1-15,-3 0-10 0,1-8-12 0,0-9-10 16,-1-5-15-16,4-9-16 16,-1-7-48-16,-4-1-64 0</inkml:trace>
  <inkml:trace contextRef="#ctx0" brushRef="#br0" timeOffset="61065.7403">14650 12364 116 0,'0'0'121'0,"0"0"-103"0,0 0 17 15,0 0-6-15,0 0-7 16,0 0-6-16,0 0-8 0,0 0-6 0,40-15 1 16,-28-9-1-16,3-4-2 0,2-5 3 15,1-3 9-15,1-5-5 0,2-6-2 16,1-6 2-16,0-6-1 0,0-5-5 16,4-7 6-16,0-1-5 15,-1 0 0-15,0 1-2 0,-3 7 0 0,1 8 3 16,2 7 16-16,-1 10-1 0,0 11-10 15,-2 4 7-15,-3 7 0 0,-2 7-5 16,-1 6-4-16,-1 4 5 0,1 10 0 16,0 9-7-16,-1 9-4 0,1 9 4 15,-4 8 4-15,-2 7-2 0,-1 7 2 0,-3 1 0 16,-1 1-1-16,-1-1-6 16,0-2-1-16,-1 1 3 0,-1-4-3 0,1-2 0 15,2-2 0-15,-1-5 3 0,1-7-3 16,1-4-1-16,-1-12 0 0,-1-8 0 15,-2-9 1-15,0-6-5 0,-2 0 5 16,3-8 0-16,-2-9 0 0,-1-8-8 16,-1-8-7-16,-10-1 8 0,-2-1 5 15,-7 4 2-15,-3 3 7 0,-4 1 4 16,-6 2-8-16,-1 2-3 0,-4 4 1 16,-2 0 0-16,-3 1-1 0,2 6-14 15,6-2-4-15,3 3-12 0,5 0-12 16,5-3-27-16,6 0-8 0,9 0-73 0</inkml:trace>
  <inkml:trace contextRef="#ctx0" brushRef="#br0" timeOffset="61686.2183">15830 12791 211 0,'0'0'13'0,"0"0"3"16,0 0 9-16,0 0-10 0,0 0-9 0,0 0 12 16,0 0 4-16,-9-14 1 0,8-5-12 15,-2-8 1-15,2-1 6 0,1-3 5 16,0-5 0-16,1-1-1 0,3-4-4 15,4-8-7-15,-1 1-7 0,4-6-2 16,0-4 2-16,2-2-4 0,3-8 0 16,0-1-2-16,4-3 2 0,0 0-2 15,0 3-6-15,3-1 3 0,-2 4 4 0,-1 7 0 16,-1 4-1-16,-2 11 2 0,1 5 4 16,2 5-4-16,0 5 0 0,3 7 0 15,0 4 1-15,1 8-1 16,-3 1-2-16,2 9 2 0,2 0 6 0,-2 9-6 15,2 10 2-15,-3 2-1 0,1 6 4 16,-3 7 2-16,-6 3-3 0,-3 5 5 16,-3 4 2-16,-5 4 0 0,-2 0-5 15,-1 3-2-15,-4 0 2 0,-1-3-6 16,-1-1-1-16,3-2-2 0,1-3-7 16,-1-1-8-16,2-7-6 0,1-1-6 15,0-6-26-15,5-2-16 0,3-4-32 16,1-9-28-16</inkml:trace>
  <inkml:trace contextRef="#ctx0" brushRef="#br0" timeOffset="62403.6178">16809 11732 332 0,'0'0'11'16,"0"0"-4"-16,0 0 15 0,0 0 2 0,0 0-13 15,0 0-9-15,0 0-1 0,0 0 4 16,12 397 1-16,-13-366 2 0,1-7-5 16,0-11 11-16,0-4-3 0,0-6 1 15,0-3 0-15,0 0 4 16,0-5 11-16,0-9-4 0,0-7-15 0,-2-9-8 16,-1-7-5-16,0-6-2 0,3-7 0 15,0-1 0-15,2-9-4 0,7-1-5 16,4-1-1-16,4 2 2 0,3 1 10 15,4 6 2-15,3 8 3 0,4 5 3 16,0 9 3-16,3 5 0 0,0 7-2 16,2 3 1-16,-2 6-3 0,5 5-2 15,-1 2 0-15,0 3 5 0,-1 8-3 16,-1 4-1-16,-1 2 0 0,-4-3 3 0,-4 4-1 16,-5-1-2-16,-7 0 2 0,-4-2 2 15,-9 1-5-15,-2 3-2 16,-6 1-5-16,-9 4 7 0,-6-2 0 0,-4 1 0 15,-4-1 0-15,-3-1 2 0,2 2-2 16,2-1 2-16,5 1-1 0,5 2 0 16,7-1-1-16,5 2 1 0,6 4-1 15,2 1 2-15,8 5 4 0,7 0 6 16,-1 4 1-16,5 2 1 0,1 3-5 16,-1 1-7-16,-2-2 3 0,1 0 1 15,-7-3-5-15,-2-2 0 0,-5-6 2 16,-6-3-2-16,-3-4-1 0,-8-5-1 15,-3-2 1-15,-6-3 1 0,-5-4-1 0,-2-4 0 16,-6-5 0-16,0-6-5 16,-2-9-7-16,1-3-12 0,0-7 0 15,3-2-9-15,2-8-16 0,8-3-26 0,6-5 3 16,8-5-46-16,6 0-53 16</inkml:trace>
  <inkml:trace contextRef="#ctx0" brushRef="#br0" timeOffset="62736.457">17819 10795 195 0,'0'0'1'0,"0"0"16"0,0 0 8 16,0 0 1-16,0 0-10 0,0 0 2 15,0 0 2-15,0 0 10 0,217 714-3 16,-203-614 3-16,-3 0-3 16,-4-3-2-16,-5-2-5 0,-3 1-2 0,-2 0-1 15,-8-2 6-15,-2 1-1 16,-5-5-6-16,-3 2-4 0,-6-3-1 0,-2-3 0 16,-4-1-5-16,-4-1-1 0,-1-3 2 15,-3-4 1-15,-3-2-8 0,1-2 1 16,0-4 1-16,-3-2-2 0,2-5-9 15,2-2-5-15,5-5-4 0,0-10-14 16,6-12 6-16,2-8-31 0,5-18 1 16,8-7-31-16,10-21-31 0</inkml:trace>
  <inkml:trace contextRef="#ctx0" brushRef="#br0" timeOffset="63335.8576">18999 10766 148 0,'0'0'33'0,"0"0"-5"16,0 0 11-16,0 0-23 0,0 0-15 16,0 0 5-16,0 0 14 0,0 0-3 15,-7 81-2-15,4-47 4 0,0 6-4 16,0 7 1-16,1 9 8 0,1 9-3 16,1 3-3-16,0 14 0 0,0 5-3 15,-4 7-1-15,1 7-7 0,-2 1-1 16,-3 1 3-16,0 0 0 0,-1-1-2 0,-1-1 0 15,1 0 3-15,-1-1 3 0,1-1-3 16,1 0 1-16,-2-1-3 0,0 0 1 16,2-4-6-16,0 1 2 0,3-4 1 15,1-1 0-15,2-2-5 0,2-4 0 16,0-4 4-16,0-7-5 0,0-4-2 16,0-6 1-16,0-9 0 0,-1-9-3 15,-1-9-13-15,-1-9 3 0,3-10-5 16,-1-9-2-16,1-6-15 0,2-8-5 15,7-12 16-15,4-12-45 0,1-7-132 16</inkml:trace>
  <inkml:trace contextRef="#ctx0" brushRef="#br0" timeOffset="63851.8733">19404 12371 214 0,'0'0'1'0,"0"0"36"0,0 0-15 0,0 0 2 15,0 0 1-15,0 0-12 16,0 0-4-16,0 0 0 0,-71 554-4 15,60-521-4-15,1-11 2 0,3-8 1 0,2-8 2 16,2-4 6-16,3-2 1 16,-1-5 9-16,1-9 14 0,0-8-14 15,0-6-19-15,2-4-3 0,4-5-1 0,2-8-3 16,3 1 2-16,5-4-2 0,0-7-4 16,3-1-5-16,3-1 4 0,-2-2 1 15,3 5-5-15,-1 2 10 0,2 7 3 16,2 4 3-16,-2 4-3 0,2 5-1 15,1 3 1-15,0 4 1 0,0 5-1 16,-1 2 0-16,-2 10 0 0,3 2 5 16,-2 6-4-16,-2 6 5 0,-4 5 1 15,-2 8 2-15,-3 5-6 0,-5 5 3 16,-4 5 0-16,-5-1 3 0,-4 3-8 16,-9-4 1-16,-6-5-2 0,-6-4 0 15,-4-9 0-15,-5-4 0 0,-4-9 0 0,-3-2 0 16,-1-12 0-16,0-3-4 0,1-6-1 15,4-3-8-15,5-4-17 0,7 0-18 16,7 0-12-16,9 2-23 0,6 5-57 16</inkml:trace>
  <inkml:trace contextRef="#ctx0" brushRef="#br0" timeOffset="64537.5229">20180 12339 304 0,'0'0'0'0,"0"0"33"16,0 0-1-16,0 0-13 0,0 0-5 0,0 0-4 15,0 0-1-15,0 0-3 0,-58 543-2 16,49-504 0-16,3-8 2 0,1-7 4 16,3-6 1-16,2-7-1 0,0-7 3 15,0-1 1-15,0-3-1 0,0-3 0 16,2-5 1-16,3-7-7 0,3-10-7 16,0-9-12-16,0-7-1 0,2-4 3 15,3-2 2-15,3-7-2 0,-3 0 0 0,4-4 3 16,0 8 6-16,3 1-3 0,-1 6 4 15,1 6 3-15,3 2-3 16,5 4-3-16,2 3 3 0,2 1 3 0,2 2-3 16,2 5-3-16,0 1 3 15,4 7 1-15,-2-1-1 0,-1 5-1 16,0 6 1-16,1 2 5 0,-4 0-2 0,-6 2-2 16,-1 4 2-16,-8-2 1 0,-5 3-4 15,-4-1-1-15,-8-2 1 0,-2 4 0 16,-8-2-3-16,-4 4-8 0,-7-1 8 15,-4 3 3-15,-5-3 0 0,1 1 1 16,-3 5 0-16,4 0 2 0,3 3-3 16,5 1 0-16,3 4 3 0,4 1 2 15,6 4-2-15,4 5-2 0,1 5 4 16,3 0 2-16,5 3-2 0,1 0 0 16,2-1 3-16,-2 2 1 0,3-1-4 15,-2-1 3-15,-4-2-2 0,-1-1 4 0,0-2-3 16,-5-2-4-16,0-3 4 0,-8 0-4 15,-2-7-3-15,-7-2 0 0,-4-5 1 16,-6-8-1-16,-9-6-2 0,-8-2 2 16,-4-13 0-16,-9-4-7 0,-3-7-8 15,-6-7-8-15,-1-3-7 0,-5-2-14 16,4-3-51-16,6-4-38 0</inkml:trace>
  <inkml:trace contextRef="#ctx0" brushRef="#br0" timeOffset="65550.8429">22712 12074 264 0,'0'0'14'16,"0"0"-6"-16,0 0-4 0,0 0-1 15,0 0-3-15,0 0 0 0,0 0-2 0,0 0 2 16,0 0 0-16,295 13 8 0,-243-13 9 15,6 2 9-15,-1 0 4 0,5 0 4 16,-1 1-8-16,-2 0-7 0,1 0-4 16,-4-2-6-16,-6 2-4 0,-3-1-5 15,-4-1 1-15,-5 2 0 16,-5-3-1-16,-3 0-10 0,-3-1-7 0,2-5-19 16,-5 0-19-16,-1-3-10 0,0-3-34 15,-1-1-33-15</inkml:trace>
  <inkml:trace contextRef="#ctx0" brushRef="#br0" timeOffset="66191.5633">25036 11750 79 0,'0'0'22'16,"0"0"12"-16,0 0 6 0,0 0-7 15,0 0-7-15,0 0-3 0,0 0-13 16,0 0-3-16,23-1-3 0,-22 1-1 15,-1 0 0-15,0 0 0 0,1 0 4 16,1 0 6-16,1 0-4 0,0 0 1 16,0 2-2-16,0 2 0 0,-2-1-3 15,1 0-3-15,0 0 3 0,-1 0-3 16,0 0-1-16,-1-1 0 0,0 2 4 16,0 1-1-16,0 0 1 0,0 1 2 15,-1-1 1-15,-2 1 1 0,1 3-4 0,-2 1 1 16,-1 1 1-16,1-1-1 0,0 2-3 15,-2 4 3-15,1 2-2 0,0 1-1 16,-2 2-2-16,0 3 3 0,-2 4 2 16,-1-1 1-16,-1 4-4 0,-1 2 2 15,0 1 3-15,-1 1-2 16,0 2-4-16,2-3 0 0,-1 2-1 0,1-3-1 16,0 0-1-16,-1 0 0 0,1-2-6 15,1-4-11-15,1-7-15 0,4-5-6 16,1-9-21-16,4-6-36 0,0-9-42 15</inkml:trace>
  <inkml:trace contextRef="#ctx0" brushRef="#br0" timeOffset="66825.1811">24954 11351 239 0,'0'0'6'15,"0"0"7"-15,0 0 11 0,0 0-7 16,0 0-9-16,0 0-1 0,0 0 6 15,0 0-3-15,-282 146-3 0,250-104 0 16,0 2 0-16,3 6 0 0,-1 1 5 16,5 4 0-16,2 3 1 0,3 4-2 15,3 0 0-15,4 4 3 0,3-4-2 0,0 0-5 16,7-1-2-16,1 0 3 0,2-3-3 16,5 1-5-16,4-2 0 0,2-3 3 15,3-1 1-15,4-5-3 0,4 0-1 16,0-3 4-16,3-3-2 0,5 2-2 15,1-2 1-15,3-4 1 0,1-3-1 16,3-6 1-16,0-4-2 0,2-7 3 16,3-3 0-16,-1-3-3 0,3-6 0 15,3-1 4-15,-5-5-4 0,1 0 0 16,-1-5 0-16,1-6 4 0,-2-3-4 0,0-4 0 16,0-7 0-16,-3-2 0 15,-2 0 0-15,-1-4-1 0,-2-6 1 16,1 0 3-16,-3-4 1 0,-1-2-1 15,-4-3 4-15,-1 0-2 0,-1-6 0 0,-2-4-4 16,-6-7 10-16,1-6-11 0,-1-2-3 16,-2-5 3-16,-2-1 4 0,-7-1 2 15,-4 6-6-15,-4 4-2 16,-12 1 2-16,-6 7-1 0,-7 4 1 0,-8 2-4 16,-5 9 1-16,-8 0-3 0,-4 8-10 15,-4 3-5-15,-2 1-8 0,-2 7-21 16,2-2-34-16,2-3-35 0</inkml:trace>
  <inkml:trace contextRef="#ctx0" brushRef="#br0" timeOffset="78190.1141">10326 14749 235 0,'0'0'2'0,"0"0"25"0,0 0-17 16,0 0-10-16,0 0 0 16,0 0 0-16,0 0 4 0,0 0 6 0,0 0 13 15,-12-9 2-15,12 8 3 0,0 1-1 16,0 0-7-16,-3 0 1 0,0 0-8 15,-6 0-8-15,-2 0-1 0,-9 0-2 16,-6 0 2-16,-6 0 2 0,-8 0-4 16,-2 0-1-16,-5-3 0 0,-1 1 0 15,1 1-1-15,6-3 0 0,4 4 0 16,6-3 1-16,3 3-1 0,6 0-4 16,3 0-2-16,5 0-1 0,4 0-12 0,2 0-6 15,3 0-7-15,5 3-7 16,0 0-20-16,9 1-36 0,7-1-9 15</inkml:trace>
  <inkml:trace contextRef="#ctx0" brushRef="#br0" timeOffset="87032.3093">20397 12000 211 0,'0'0'2'16,"0"0"-2"-16,0 0 0 0,0 0-6 0,0 0-11 16,0 0-6-16,0 0 6 0,0 0 6 15,0 0 4-15,-66-36 7 0,59 32 0 16,3 1 19-16,-1-1 20 0,3 2 3 16,-3 1-8-16,1 1-6 0,-4 0-14 15,-4 8-9-15,0 6 4 0,-3 7 6 16,-2 8-5-16,-3 11 1 0,-2 9 6 15,-2 6-6-15,1 13-6 0,4 10 3 16,-1 7-4-16,4 8-1 0,3 3-3 16,4 4 0-16,7 0 0 0,2 0 0 15,2 0-2-15,6-8-4 0,1 1-2 16,4-5-7-16,-2-4-12 0,2-6-3 16,2-12-14-16,4-12-45 0,-3-13-8 15</inkml:trace>
  <inkml:trace contextRef="#ctx0" brushRef="#br0" timeOffset="87406.9063">21222 12423 28 0,'0'0'220'0,"0"0"-215"0,0 0 13 15,0 0 16-15,0 0-11 0,0 0-6 16,0 0-3-16,0 0 4 0,-69 698-4 16,24-647-6-16,-5-7-5 0,-6-3-2 15,-2-4-1-15,0-1-4 0,1-1-17 16,6-3-16-16,1-7-38 0,10-8-111 16</inkml:trace>
  <inkml:trace contextRef="#ctx0" brushRef="#br0" timeOffset="108938.2467">14279 1578 125 0,'0'0'191'0,"0"0"-187"16,0 0-4-16,0 0 0 0,0 0 2 16,0 0 6-16,0 0-4 0,0 0 0 15,0 0-2-15,-18 199 3 0,15-159 6 16,-1 1-1-16,0 3 1 0,1 4 2 16,-3 4 2-16,3 3-2 0,-1-1-11 15,-1 2 5-15,-1-3-4 0,0-4-3 16,-2-4-1-16,1-6 1 0,-2-4 1 15,1-10-1-15,-2-6-1 0,4-7 1 16,1-6 11-16,-1-4-5 0,2-2 2 0,-4 0 9 16,1-14-8-16,-1-8 2 0,0-6-6 15,1-7-2-15,2 2-1 16,3-10-2-16,1-5 0 0,1 0 2 0,3-6 4 16,5-2-5-16,3-1 0 0,1-1 5 15,5 1-1-15,0-2-5 0,3-1 0 16,-2 1 3-16,2 5-3 0,9-5-15 15,1 6 15-15,6-3 0 0,0 2-1 16,-4 7 1-16,3 6 0 0,0 4 0 16,2 4 0-16,-2 9-1 0,0 1 1 15,1 8 1-15,0 5-1 0,-5 6-4 0,-1 4 4 16,1 5 3-16,-1 9-3 0,-2 2-4 16,-1 8 4-16,-1 1 4 15,-3 6-4-15,-4 1-4 0,-4 4 4 0,-6-1 0 16,-6 1 0-16,-3-2-2 15,-7-3 2-15,-10 0 4 0,-8-6-2 0,-5 1-1 16,-7-5 1-16,-8-2 4 0,0-4-6 16,-8 0 1-16,1-5-1 0,4-4 0 15,5-3 0-15,5-3-8 0,8 0 3 16,6-3 1-16,8 0-10 0,5-3-5 16,7 4-6-16,4-2-8 0,2 2-11 15,10-3-13-15,6 0-70 0</inkml:trace>
  <inkml:trace contextRef="#ctx0" brushRef="#br0" timeOffset="109645.748">15516 2285 137 0,'0'0'141'16,"0"0"-125"-16,0 0 8 0,0 0 7 15,0 0 0-15,0 0-6 0,0 0-1 16,6 21-2-16,-4-31-5 0,2-1-13 16,1-5-2-16,2-4 6 0,0-6 6 15,1-2-6-15,2-5 3 0,4-5 6 16,0-1 3-16,1-4-9 0,2-1-2 15,2-5 3-15,1-2-7 0,0-3-5 16,1-5 0-16,2 8 3 0,-4 5-3 16,1-1-5-16,0 2 5 0,-1 1 15 15,4-3-6-15,1 9-6 0,-5 7-3 0,-1 11 11 16,-4 3-8-16,-1 6 0 0,-3 4-3 16,-2 3 6-16,0 4-6 15,-3 3-5-15,4 8 4 0,0 6-1 0,6 4 1 16,2 10-3-16,1 5 4 15,-1 9 0-15,-3 5 0 0,-2 4-8 0,-1 3 8 16,0 4 0-16,2-3-1 0,-3 1-5 16,1-1 2-16,0-4-1 0,-2-4-9 15,0-10-5-15,-3-8 10 0,0-10 4 16,-3-7-4-16,-1-9 4 0,-1-4 5 16,-1-2 4-16,0-2 5 0,0-7 5 15,0-4-4-15,-5-5-10 0,-4 0-3 16,-2 1 2-16,-3-2 1 0,-6 4 1 15,-3-1-1-15,-1 1 0 0,0 4 0 16,-2 0 0-16,1 3-2 0,2-2-13 16,0 2-3-16,5-3-19 0,1 2-18 15,4-5-26-15,4 0 8 0,4-2-69 0</inkml:trace>
  <inkml:trace contextRef="#ctx0" brushRef="#br0" timeOffset="110586.6564">16814 1463 301 0,'0'0'0'16,"0"0"0"-16,0 0 4 0,0 0 4 0,0 0-2 16,0 0-4-16,0 0 4 15,0 0 12-15,-11 158-3 0,1-115-2 0,2 6 0 16,0 2 2-16,3-2-9 0,1-3-2 16,1 0 3-16,3-5-2 0,0-4-5 15,-1-6 1-15,1-3 8 0,0-7-1 16,0-6-3-16,0-5 5 0,0-4 8 15,0-4-5-15,0-2-5 0,0 3-1 16,0-3 1-16,0 0-8 0,0 0 0 16,0 3 0-16,0-3 4 0,0 3-4 15,-1-1-3-15,0 2 3 0,-1-1 4 16,2 2-4-16,-1-3-3 0,-1 1 3 16,1 3 2-16,0-4-2 0,0-1-3 0,1-1 3 15,-1 0 4-15,1 0-4 16,0 0 0-16,0 0 0 0,0 0 2 0,0 0-2 15,0 0 0-15,0 0 1 0,0 0 5 16,0-1-6-16,-1-4 0 0,1-1 0 16,-1 2 2-16,0-3-2 0,0-1-2 15,-1 2 2-15,1-2 2 0,-1 2-2 16,2 1 0-16,0-3 0 0,-1-2 0 16,1-1 0-16,-2 0-4 0,0-3 1 15,-2-3 0-15,1 0-4 0,0-3 1 16,1-5 3-16,1 0 2 0,1-2-3 15,0-2 0-15,0-2 4 0,0-2 0 16,3-2-4-16,3-2 4 0,2-1 1 16,4 1-1-16,0 1 0 0,3 3 0 15,2 1 9-15,4 2-5 0,1 7-4 0,5 1 1 16,0 4 6-16,5 5-7 0,3 1-4 16,4 5 3-16,2 4 0 0,3 3 0 15,-4 0-5-15,-3 6 6 0,0 6 2 16,-5 2-2-16,0 5-6 0,-5 3 6 15,-1 1 0-15,-6 0 0 0,-8 1-9 16,-6-2 2-16,-3 2-2 0,-6-5-11 16,-9-4-8-16,-7-1 5 0,-5-4 15 15,-4-4-1-15,-5-5 1 0,3-1 6 0,-2 0 0 16,5-1-2-16,3 0 1 16,8-1 3-16,7 0 4 0,6 2-3 15,3 0 4-15,4 0 6 0,5 0 12 16,3 0 4-16,8 2-20 0,3 2-4 15,4 6 4-15,7 4-3 0,3 4 1 0,2 1 7 16,-1 4-3-16,-6 1-7 0,-4 5-1 16,-6 3 4-16,-8 5-3 0,-1 1-2 15,-9 5 0-15,-4 1 5 0,-9 2-5 16,-8-1 0-16,-10-5-3 0,-10-3 2 16,-7-7-6-16,-8-7-7 0,-8-4 1 15,-4-4 1-15,-3-5-11 0,1-6-14 16,2-4-5-16,2-11-18 0,6-10-83 15</inkml:trace>
  <inkml:trace contextRef="#ctx0" brushRef="#br0" timeOffset="110944.4633">18320 1102 306 0,'0'0'0'0,"0"0"0"0,0 0 26 16,0 0-7-16,0 0-7 0,0 0-5 0,0 0-4 15,155 574 4-15,-147-461-7 16,-3 0 1-16,-5 2 4 0,-5-8-5 16,-11-2 1-16,-9-8 2 0,-9-10 4 15,-10-5-5-15,-9-7 3 0,-12-6 3 0,-10-7 7 16,-10-6-3-16,-10-5-4 0,-11-5-3 16,-17-5-2-16,-13-6-3 0,-15-10-18 15,-10-6-34-15,-8-14-31 0,-8-10-122 16</inkml:trace>
  <inkml:trace contextRef="#ctx0" brushRef="#br0" timeOffset="112052.5355">16345 1938 14 0,'0'0'24'16,"0"0"1"-16,0 0-10 0,0 0 0 16,0 0 1-16,0 0 3 0,0 0 2 15,-26 0 4-15,26 0 1 0,0 0 0 16,0 0-6-16,0 0-5 0,0 0-3 15,0 0-3-15,0 0-1 0,0 0-7 16,0 0 6-16,0 0 6 0,0 0 2 16,0-3 3-16,0 0 2 0,0-6-2 15,0-4-18-15,2 1 0 0,2-8 1 0,0-1 1 16,4-3-1-16,1-4-1 16,3 0 3-16,1-5 2 0,1-1 0 0,-3 3 1 15,4 4 4-15,-2 8 5 16,1 2-2-16,-1 3 0 0,-1 6-4 15,1 4-4-15,-4 2-5 0,2 2 1 0,-3 6-1 16,0 8 0-16,5 9 0 0,-1 6 0 16,3 9 1-16,5 8-1 0,0 8 0 15,-1 4 0-15,2-1 0 0,-2 1-1 16,-4 3-8-16,-3-8-7 0,-3-2-5 16,-4-9-16-16,-5-5-21 0,-1-10-25 15,-5-12-83-15</inkml:trace>
  <inkml:trace contextRef="#ctx0" brushRef="#br0" timeOffset="112513.2398">15861 1155 233 0,'0'0'60'0,"0"0"-58"0,0 0 2 16,0 0 3-16,0 0-2 0,0 0 5 16,0 0 3-16,0 0 3 0,-225 309 0 15,189-232-2-15,-1 7-3 0,6 1-5 16,9 0-2-16,9 2 1 0,11 0 0 15,5 3-3-15,15 2 3 0,7-2 4 16,7-4 0-16,9 0-6 0,6-1-3 16,7-1 0-16,10-6-8 0,3-6-16 15,-2-10-16-15,-5-10-14 0,-8-7-47 16,-6-16-27-16</inkml:trace>
  <inkml:trace contextRef="#ctx0" brushRef="#br0" timeOffset="114074.7921">19860 1777 232 0,'0'0'49'0,"0"0"-43"0,0 0-5 16,0 0 3-16,0 0-1 0,0 0 3 15,0 0-5-15,0 0 8 0,0 0 3 16,119-3-5-16,-125 3-7 0,-5 3 14 16,0 0 14-16,-2 3-7 0,-3 0-5 15,-5 1-5-15,-5 2 0 0,-3 0-5 16,-4 0-4-16,-3-1 2 0,-4 2 1 15,-5-6-4-15,-1-3 0 0,-6-1 1 0,-3-3 4 16,-2-3-2-16,2-2 0 0,2-1 2 16,9 3 0-16,5-2-5 0,9 6-1 15,6-2 0-15,7 3 0 0,6 1-14 16,7 0-6-16,4 0-3 0,2 1-14 16,8 4-10-16,7 0 3 0,6 2 41 15,9 0-36-15,6 0-24 0,1 1-12 16,6 1-4-16</inkml:trace>
  <inkml:trace contextRef="#ctx0" brushRef="#br0" timeOffset="114309.5177">20019 2105 245 0,'0'0'19'15,"0"0"2"-15,0 0-1 16,0 0 0-16,0 0-5 0,0 0-6 0,0 0 2 15,0 0 8-15,0 0 6 0,-315 3-2 16,260-6-4-16,-3-3 0 0,-3 3-4 16,-1-2-5-16,3 2-4 0,3-3 2 15,7 2-8-15,6 0-1 0,9 1 0 16,4 1-3-16,8-1-15 0,6 0-10 16,6 3-22-16,4-6-11 0,6-3-36 15,7 3-96-15</inkml:trace>
  <inkml:trace contextRef="#ctx0" brushRef="#br0" timeOffset="115074.2791">21149 1304 448 0,'0'0'2'16,"0"0"19"-16,0 0-6 0,0 0-10 15,0 0-5-15,0 0-5 0,0 0 1 16,0 0 4-16,49 101 3 0,-38-55-2 16,1 4-1-16,0 7 1 0,0 2 5 15,-3 3 2-15,0 0-1 0,-2 0-2 16,-2 0 3-16,-2-4-5 0,-3-4-3 0,-6-2 0 16,-5-4 4-16,-2-8-4 0,-1-9-2 15,0-9 2-15,2-8 0 0,3-9-1 16,2-4 0-16,4-1 1 15,1-6 11-15,0-8 5 0,0-10-3 0,-4-9-9 16,0-9-4-16,-1-6-2 0,1-4-5 16,1 0 7-16,2-8-2 0,3-3 1 15,0-6-3-15,0-4 4 0,6-4 0 16,4 3-4-16,3 7 1 0,4 5 3 16,5 7 3-16,3 6-3 0,4 6 5 15,2 10 0-15,3 6-2 0,0 5-2 16,2 9 3-16,2 1-1 0,-1 6-3 15,-1 5 0-15,0 1-2 0,-1 10 2 0,1 5-1 16,-2 4-2-16,-5 1 2 16,-4 2 1-16,-12 0 0 0,-8 3-1 15,-6 6 1-15,-14-2 0 0,-6-3 0 16,-8 2-2-16,-8-5 2 0,-6-2 0 0,-5-2 0 16,-2-4-1-16,-1-4-4 0,5-2-6 15,6-3-12-15,7-4-10 0,10-2-12 16,8-3-14-16,8-7 0 0,7-1-3 15,4-2-46-15,10 1-45 0</inkml:trace>
  <inkml:trace contextRef="#ctx0" brushRef="#br0" timeOffset="115434.2649">22737 807 99 0,'0'0'181'0,"0"0"-174"0,0 0 1 16,0 0 8-16,0 0 5 0,0 0-2 16,0 0 1-16,0 0 5 0,-158 231-2 15,132-174 3-15,3 6-7 0,2 11-3 16,2 8-4-16,3 6 0 0,2 5 0 15,1 0-4-15,4 2-2 0,-1-1 0 16,4-2 0-16,3-3-1 0,3 1-4 16,0-8 1-16,6-5 2 0,6-7-3 15,4-11-1-15,4-4 0 0,1-11 0 0,1-5 0 16,2-7-1-16,-1-7 1 0,3-5 2 16,-1-4-2-16,4-6-13 0,-4-4-8 15,0-6-11-15,-7-10-17 0,-1-12-37 16,-3-9-12-16,-4-2-117 15</inkml:trace>
  <inkml:trace contextRef="#ctx0" brushRef="#br0" timeOffset="116023.3405">22942 1583 388 0,'0'0'1'0,"0"0"11"0,0 0-12 0,0 0 0 15,0 0 2-15,0 0 0 0,0 0 0 16,0 0 4-16,0 0 0 16,42 319 4-16,-42-272-3 0,0-4 3 15,-2-6 2-15,-4-3-4 0,1-7-6 0,-5-9-1 16,3-6 1-16,-1-8-2 0,4-4-4 16,1-5 4-16,-1-9 10 0,-4-12 15 15,1-8-25-15,-4-9 0 0,2-2-1 16,4-5-1-16,5 0-4 0,10-5 3 15,5-6 1-15,6-5 1 0,3 3-4 16,4 0 3-16,3 6 2 0,3 7-1 16,-1 7-1-16,3 10 2 0,2 6 8 15,2 5-5-15,-1 7-3 0,-1 2 0 16,0 7 1-16,-2 0-1 0,-3 6-2 0,-5 0 2 16,-6 6-1-16,-10-1 0 15,-7 5 1-15,-3 0 0 0,-2 5-2 16,-3 0-4-16,-12-1-1 0,-2 5 4 15,-3-2 1-15,-5 3-1 0,0 1-2 0,2 1 5 16,3 0 1-16,6 4-1 0,8-1-1 16,5 0 1-16,2-1 0 0,9-1-1 15,6 0 1-15,5 2 1 0,0-2 6 16,8 2-1-16,-2 2 0 0,0-2 5 16,3 0-1-16,-5 0-3 0,-3-2 1 15,-3 2 3-15,-6-2-5 0,-8 0 0 16,-5-4 0-16,0 1 0 0,-12-1-3 15,-6-2-3-15,-4-3 0 0,-9-4 2 16,-4-5-1-16,-6-5-1 0,-1-3 0 16,-4-9 0-16,0-3-2 0,1-6-12 15,1-1-4-15,3-1-3 0,10-2-8 16,7 0-13-16,11-4-25 0,7-2-2 0,7-6-68 16</inkml:trace>
  <inkml:trace contextRef="#ctx0" brushRef="#br0" timeOffset="117052.2117">24086 2048 78 0,'0'0'28'16,"0"0"-2"-16,0 0-5 0,0 0-9 15,0 0-10-15,0 0-2 0,0 0-5 16,-25 54-13-16,24-54-3 0,1 0 14 15,-1 0-6-15,0 0 13 0,1 0 7 0,0-3 13 16,0 0 12-16,0 1 5 0,0 2 3 16,0 0 1-16,0 0-8 0,0 0-8 15,0 0-5-15,0 0-8 0,0 0-8 16,0 0 2-16,0 0 4 0,0 0 6 16,0 0-3-16,0 0-3 0,0 0 1 15,0 0-2-15,0 0-3 0,0 0 1 16,0 0 2-16,0 0 0 0,0 0 0 15,0 0 1-15,0 0 2 0,0 0-4 16,0-3-1-16,0 0-1 0,-1-3 3 16,0-2-8-16,-1 0 0 0,1-4-1 15,-1 0 2-15,2-4-1 0,0 1 0 16,0-4 2-16,0-2 2 0,1 2-4 16,1-6-1-16,3-3 2 0,2 0 1 15,0-7-3-15,2-3 0 0,1-6 0 0,1-4 0 16,1 0 0-16,0 0-2 15,3 7 2-15,-1 6 4 0,-1 6 3 0,0 7-2 16,-2 2 1-16,-2 3-1 0,0 4-5 16,-2 3 0-16,3 1 0 0,-5 3 0 15,1 0 0-15,-1 0-1 0,1 4 1 16,1-3 0-16,-2 4-1 0,0-2-1 16,0 3 2-16,0 0 0 0,0 0 0 15,3 2 0-15,1 2 2 0,1 3-2 16,0 3-2-16,2 1 2 0,-2 2 2 15,-1 3-2-15,2 3-3 0,-4 4 3 0,3 2 1 16,-1 5-1-16,0 2-2 16,0 1 2-16,2 1 2 0,0-2-2 0,1-1 0 15,-1-5 0-15,1-4 3 16,0-3-3-16,-4-4 0 0,1 1 0 0,-2-1 2 16,2-1 2-16,-2 3-3 15,-1 1 1-15,2-2 3 0,-2 4-5 0,-2 1 0 16,2-1 0-16,-3 3 3 0,0-3-3 15,3 2-2-15,0-7 1 0,-1 3-4 16,1-8-4-16,0-1-6 0,-2-3-2 16,2-4 1-16,1-2 3 0,-3-2 4 15,3-4 5-15,-1-3-7 0,-3 3-11 16,2-4-4-16,-2 0-2 0,-3-1-5 16,0 2-9-16,-1 1 0 0,-4-3-12 15,0 3-14-15,-2-2-5 0,1-1 3 16</inkml:trace>
  <inkml:trace contextRef="#ctx0" brushRef="#br0" timeOffset="118237.973">25021 1274 166 0,'0'0'11'16,"0"0"46"-16,0 0-33 0,0 0-16 16,0 0-3-16,12 47 6 0,-8-19 6 15,0 6-2-15,-1 4 7 0,1 8 2 16,3 8-7-16,-2 7 2 0,3 3-2 15,0 3-5-15,2 0-8 0,-2-2 2 16,0-5-3-16,-1 1-3 0,2-4 0 16,-2-6 1-16,-1-6 1 0,0-13-2 15,-2-13 0-15,-3-8 1 0,-1-10-1 16,0-1-1-16,0-7 1 0,0-6 10 16,2-5 18-16,2-7-28 0,-1-6-13 0,0-6 9 15,1-2 1-15,0-7-1 0,3-1 0 16,2-3 4-16,3-8 0 0,-1-7-2 15,4-2-6-15,0-4-2 16,2 1-3-16,3 3 1 0,2 10 12 0,-1 9 3 16,1 13 10-16,-6 10 7 0,-5 13-2 15,0 10-3-15,-1 2-5 0,-1 9-4 16,7 4-4-16,-1 12 0 0,3 7-2 16,0 17-2-16,0 9 2 0,1 8 4 15,-1 4-4-15,1 1 0 0,-1-1 0 16,-4-2 2-16,-2 1-2 0,2-3 0 15,-1 5 0-15,1-4 3 0,0-5-3 0,-1-14-1 16,-4-12 1-16,-6-15 0 0,-3-7 0 16,0-6-6-16,0-7 2 15,0-1 3-15,0-10-1 0,1-6 0 0,2-9 1 16,-3-10-18-16,-3-2 11 16,-8 1 8-16,-8 3 8 0,-3 5 7 15,-4 6-11-15,-5-2-3 0,-4 6 1 0,-4-1-2 16,0 2 0-16,-5 0-8 0,-1-3-1 15,2 0-4-15,0-1-15 0,7 0-8 16,5 0-14-16,8-2 14 0,6-2 12 16,4-4-56-16,6-7 17 0,3-1-53 15</inkml:trace>
  <inkml:trace contextRef="#ctx0" brushRef="#br0" timeOffset="118525.534">25710 988 247 0,'0'0'12'0,"0"0"-12"0,0 0 9 15,0 0 9-15,0 0-7 0,0 0-2 16,0 0 6-16,291 110 2 0,-250-75 4 16,-3 9-2-16,1 9 2 15,3 9 11-15,-1 17-1 0,1 11-15 0,-4 10-1 16,3 2 3-16,-8 4-4 0,-7-6-1 15,-14-9-5-15,-11-6 1 0,-7-9-3 0,-18-9-5 16,-10-10 0-16,-10-8 0 16,-10-10-1-16,-10-1-1 0,-5-10 0 15,-6-3 0-15,-4-8 1 0,-2-2-7 16,-5-5-13-16,-3-7-13 0,-4-3-29 16,-1-17-65-16,12-8-180 0</inkml:trace>
  <inkml:trace contextRef="#ctx0" brushRef="#br0" timeOffset="126098.0762">6078 3366 90 0,'0'0'0'0,"0"0"9"0,0 0 1 0,0 0-10 16,0 0-2-16,0 0 2 15,0 0 0-15,-7-11-1 0,7 11 1 16,0 0 0-16,0 0 0 0,-2 0 0 15,-1 0 3-15,-4-2 5 0,-3-1 9 16,-6-1 0-16,-1 3 0 0,-3-2-6 16,-5 3-2-16,-2-3-2 0,0 0-1 0,-6 2 2 15,0-2-6-15,-2 0-2 16,-5 1 1-16,-1-4 0 0,-3 6 0 0,2-4 2 16,-3 3 4-16,4 1 3 0,1 0-1 15,4 1-5-15,3 3 0 0,0 2-3 16,5 1 0-16,3 3-1 0,1-2 0 15,2 0 0-15,3-1-1 0,3 1 1 16,1-1 0-16,4-1 0 0,5-2 0 16,3-1 0-16,3 0 0 0,0-1-4 15,3-1-3-15,10 4 7 0,7-2 17 16,10 6-8-16,5 0-4 0,2 1-4 16,6 1 5-16,0 1-6 0,1 4-1 0,3-4-4 15,-4 2 4-15,0 0 1 16,0 0 0-16,-1-2 3 0,1 1-3 0,-3-1 2 15,4 3 1-15,-1-1-3 16,4-1 2-16,2 1 0 0,-2 1-2 0,2 1 0 16,0-1 0-16,-9-2 0 0,2 0 2 15,-8-5-4-15,-3 2 5 0,-9-4-3 16,-3-2 0-16,-8 2 4 0,-4-3-1 16,-1-1-2-16,-6 2-1 0,0-3-5 15,-4 2 0-15,-3 1 5 0,-3 0 2 16,-6-2 3-16,-1 0 0 0,-4 0-4 15,-3-2-1-15,-6 0 1 0,-3-2-1 16,-4-4 1-16,-8 0-1 0,-6 1 2 16,-7-3 5-16,-2 0-1 0,-4 1 2 15,-1 3-1-15,3-4-1 0,4 7-4 16,-1 0-2-16,5 1 3 0,6 0-3 16,4 1 0-16,4 4 0 0,7 2 0 0,2 0 0 15,5 2 0-15,2-4 0 0,5 3 1 16,2 0-1-16,0-2-1 0,1 0 1 15,1-1 2-15,0 1 0 0,0-2 0 16,0 1 1-16,2 1 1 0,1-2-1 16,-1 0-3-16,2 1 0 0,3-3 1 15,1 0-1-15,3 0-2 0,2 0 1 16,2 0-2-16,0 1-2 0,1 0-4 16,7 1 7-16,5 3 2 0,5 0 8 15,6 1-3-15,0 2 0 0,6 1-1 16,-1-2-4-16,3 0 0 0,-5 1 1 15,2 1 0-15,-1-1-1 0,1 0 0 16,1-1 0-16,1 1 3 0,4-1-2 0,-3 0 0 16,1-2 1-16,-4 1 5 0,1-1-7 15,1 2 3-15,-3 2 5 0,2-1-3 16,0 1-5-16,-2 1 0 0,-7-2 0 16,-1-1 3-16,-7 1-3 0,-4-4-2 15,-4 2 0-15,-5-4 1 0,0 2-12 16,-5 1 4-16,-6-1 7 0,-4 0 2 15,-4-4 1-15,-10-1 1 0,-5-1 3 16,-2 0-2-16,-5-3-1 0,-1 0 1 16,-3-1 0-16,1 0 1 0,2 3 0 15,6-1 1-15,-2 2 0 0,7 0-1 16,1 0 0-16,1 2-2 0,4 1 1 16,2 0-3-16,2 0 0 0,5 2 0 0,2-1 2 15,7-1-2-15,0 2-2 0,4 2 1 16,3-3-1-16,0 2-4 15,2 1-2-15,7 1 4 0,4 5 1 0,8-1 2 16,2 2 1-16,6 3 2 16,4-2-2-16,0 3 0 0,3-1-2 0,1 0-1 15,5-1 2-15,-3 2-2 0,2-3-1 16,1 1 3-16,-1-1-1 0,-1 0 2 16,0 0-1-16,-2 0 1 0,-4 0 1 15,-1-2-1-15,-3 0 0 0,-7-2 2 16,-3-3-2-16,-2-1 0 0,-6 1-2 15,-1-2 2-15,-8 0-1 0,-1-2-4 16,-2 2-4-16,0-1-1 0,-3 2 2 16,-9 1 0-16,-2 1 8 0,-4-1 0 15,-4 0 3-15,-6 2 0 0,-5-2-2 16,-4 0 1-16,-1-4 3 0,-5-1 1 16,0-3 3-16,0 0-1 0,2 0-1 0,1 0-3 15,5 0 1-15,2 0-2 0,1 0-2 16,1 2-1-16,0 2-1 0,-5-2-7 15,0 4-9-15,-10-1-16 16,1-5-45-16,3-6-108 0</inkml:trace>
  <inkml:trace contextRef="#ctx0" brushRef="#br0" timeOffset="139202.1244">12591 3709 293 0,'0'0'4'0,"0"0"0"15,0 0 3-15,0 0-2 0,0 0-5 16,0 0-2-16,0 0 2 0,0 0 2 16,0 0 7-16,0-6-1 0,-2 10 3 15,1-2 3-15,0 1-4 0,-1-1 0 16,0 4 3-16,-1 3 3 0,2 1-2 16,-2 3-8-16,1 5 3 0,2 3-1 15,0 2-6-15,0 5 0 0,0 1 0 16,2 3 2-16,2 5-4 0,0 0 0 0,0 0 4 15,-2 3 0-15,1-1-4 16,-1 3-1-16,-2-3 1 0,0 1 1 0,0-3-1 16,-5-3 0-16,2-2 0 0,-1-3 0 15,0-4-1-15,-1-1 0 0,0-5 1 16,1-2 1-16,2-9-1 0,1-4-1 16,-1-2 1-16,2 1 2 0,0-3-1 15,-2-3-1-15,-1-6 9 0,-1-6-2 16,-1-3-7-16,0-4 0 0,1-2 1 15,0-1-1-15,1 0 0 0,0-5 0 16,3-1 4-16,0-1 0 0,0-3-4 16,5-1 1-16,1-1 2 0,2-3-3 0,2-1-1 15,-1-6 1-15,5 1 1 0,-2-2-1 16,0-2-4-16,2 3 4 0,0-2-2 16,1-1 2-16,-2 2-3 15,0 3 3-15,0 3 5 0,-2 3-5 0,0 4 1 16,1 7 0-16,0-2 4 0,4 3-5 15,0 2-4-15,3 1 4 0,1 3 0 16,4 4 0-16,0 1-1 0,3 2 1 16,1 3 0-16,1 2-2 0,0 0-1 15,1 0 3-15,-4 8 3 0,1 0-3 16,-3 1-2-16,-1 1 2 0,-4 6 3 16,-2 1-3-16,0 2-1 0,-1 3 1 15,-2 1 0-15,-3 1-2 0,-2 1-1 0,-1 2 3 16,-4-2 0-16,-2-1-3 15,-2-1 2-15,0 5 1 0,-2-1 3 16,-6 3-3-16,0 0 0 0,-3 1 3 16,-3 2 2-16,-3 1-5 0,-4-2 0 0,1-1 4 15,-5 1 1-15,0-4-5 0,-2 4 0 16,1-6 3-16,-1 1-3 0,2-5 0 16,-1-5-2-16,0-5 1 0,1-3-3 15,-4 0-7-15,0-7-2 0,-2-5 0 16,0-3-11-16,-2-5-25 0,3 3-3 15,-2 0-10-15,4-2-49 0</inkml:trace>
  <inkml:trace contextRef="#ctx0" brushRef="#br0" timeOffset="139764.4157">14138 3079 319 0,'0'0'0'16,"0"0"-4"-16,0 0 4 15,0 0 3-15,0 0-2 0,0 0 0 0,0 0-1 16,-112 19 7-16,89-4 0 0,-4-2-3 15,2 5 8-15,-2 4 4 0,0 3-1 16,2 4 0-16,0 8 4 0,3 2 1 16,-1 4-9-16,1 8-7 0,4 5 5 15,-1 7 0-15,5 4-6 0,2 1 2 16,4 2 5-16,4-2 2 0,2 1-4 16,2 0 1-16,0-5 4 0,1 2-1 15,4 0-5-15,5-2-2 0,0 2 0 16,4-2 2-16,5-1-5 0,0-2-1 15,3-4 2-15,0 0-2 0,2-7-1 16,-3-2-1-16,-1-6 0 0,-3-8-4 16,-3-5-8-16,-4-13-1 0,0-7 5 0,-3-7-7 15,2-4-11-15,5-10-6 0,2-13-28 16,3-5-38-16,-2-6-93 0</inkml:trace>
  <inkml:trace contextRef="#ctx0" brushRef="#br0" timeOffset="140435.531">14323 3664 226 0,'0'0'18'0,"0"0"23"0,0 0-33 15,0 0-3-15,0 0 20 0,0 0 3 16,0 0-8-16,0 0-2 0,11 177 6 16,-11-134-2-16,0 5-10 0,0-1 0 15,-3 1 3-15,-1-2-7 0,-1-2-8 16,-2-2 1-16,-2-10 3 0,1-6-4 16,-1-7-2-16,2-7 2 0,1-7 2 15,3-1-2-15,2-4 1 0,1-4 0 16,0-10 20-16,0-11-8 0,0-5-13 15,0-8 2-15,6 1-2 0,3-8 0 16,4 0-4-16,4-3 4 0,3-6 2 16,-1 4-2-16,4 0-4 0,1 4 4 0,-1 4 2 15,4 2-2-15,1 6 1 16,2 3 2-16,5 3 1 0,1 5-4 16,6 2-1-16,1 6 1 0,0 3 0 0,-1 4-5 15,-6 5 3-15,-5 0 2 16,-4 3 1-16,-8 3-1 0,-7 4-3 0,-5 3 2 15,-7 1-2-15,-4 6-16 0,-9-3 2 16,-8 3 10-16,-6 0 6 0,-6 0-1 16,-1 0-2-16,-2-3 3 0,5 2-1 15,4 0-2-15,8-1 3 0,6-1 1 16,8 2 1-16,5-3 0 0,0 2-1 16,9 2 11-16,7 1 2 0,2 5-1 15,5 4-4-15,3 4 6 0,3 2-3 16,3 4-7-16,-1 2 3 0,0-1 6 15,-9-2-4-15,-5-3-7 0,-7-4-1 16,-7-4 5-16,-3-4-4 0,-7 0-2 16,-7-4 1-16,-8 1 4 0,-6-7-4 15,-3 0-1-15,-7-8-1 0,-3-3-2 0,-2-6-4 16,-2-4-19-16,-1-8-1 0,7-3-5 16,2-4-16-16,6-2-37 15,5-4-6-15,11 3-92 0</inkml:trace>
  <inkml:trace contextRef="#ctx0" brushRef="#br0" timeOffset="141060.2724">15402 4646 308 0,'0'0'17'16,"0"0"-7"-16,0 0 0 0,0 0-4 15,0 0-2-15,0 0-2 0,0 0-2 16,-21 51 0-16,21-63 1 16,0-6 14-16,0-4 9 0,0-6-8 0,5-3 4 15,2 0 4-15,0-6 4 16,4-3-11-16,2-6-7 0,2-9-4 0,2-6-2 15,-3-7-4-15,3-2-1 0,-2-1 1 16,2 2 1-16,0 2-1 0,-1 5 0 16,1 2 3-16,0 6 3 0,2 7 0 15,-2 5-2-15,2 5 5 0,-1 3-2 16,1 6-7-16,1 5 0 0,-1 3 1 16,2 4 2-16,1 7-3 0,-2 4 0 15,3 2 2-15,0 3-2 0,-1 8-4 16,0 6 4-16,2 9 2 0,-4 3-2 15,-2 4-4-15,-2 4 4 0,-3 6 0 16,-2 6 0-16,-3 5-4 0,-3-1 4 16,-2 4 3-16,-2-4-3 0,-1-1-3 15,-6 1-2-15,-2-8 5 0,-4-2-8 0,-2-5-13 16,-4-5 3-16,0-1-2 0,-1-2-6 16,-2-4-14-16,1-3-2 0,-1-1-1 15,5-4-26-15,3-5-47 0</inkml:trace>
  <inkml:trace contextRef="#ctx0" brushRef="#br0" timeOffset="141884.6023">16510 3915 327 0,'0'0'62'0,"0"0"-48"15,0 0-14-15,0 0 3 0,0 0 6 16,0 0-8-16,0 0 1 0,11 206 2 16,-11-164-4-16,0 0 0 0,0-2 0 15,0-3 5-15,0-6 3 0,0-4-5 16,0-7 2-16,0-7 4 0,-1-5 3 16,1-3-6-16,0-5 2 0,0 0 1 15,0-1 5-15,0-11 3 0,0-5 5 0,1-10-9 16,3-6-13-16,-1-6-6 15,4-4 6-15,2-5 3 0,7-4-3 0,1-6-3 16,3-4 3-16,4-5 5 16,-1-1-5-16,4 1-4 0,-4 7 4 0,0 9 0 15,-5 11 2-15,-3 14 0 0,-2 9 8 16,0 9-9-16,-3 6 5 0,-1-1 6 16,-1 3-12-16,-2 0 0 0,2 10-5 15,3 8-9-15,6 9 13 0,0 8-2 16,-3 4 3-16,1 4-1 0,1 5 1 15,-3 0 1-15,2 4-1 0,-3 0 0 16,-1 1 1-16,0 0-1 0,-5-4-1 16,1-6-3-16,-2-6-2 0,-4-9 2 15,-1-6-4-15,0-5 0 0,0-9 8 16,-2-4-2-16,2-2-5 0,-2-2 3 16,1 0 4-16,-2 0 3 0,-2-2 3 15,-3-4 0-15,-9 0 1 0,-4-2-7 16,-7-1-2-16,-7-1 2 0,-6-2 0 0,-3-1 0 15,-3-1-10-15,0-3 2 16,2 1 3-16,1-5-11 0,4 0-15 0,3-2-15 16,6-3-10-16,6-1-5 0,6-2-14 15,8 0-68-15</inkml:trace>
  <inkml:trace contextRef="#ctx0" brushRef="#br0" timeOffset="142301.2568">17204 3180 274 0,'0'0'4'0,"0"0"4"0,0 0 19 15,0 0-14-15,0 0-4 0,0 0-9 16,0 0 0-16,0 0 5 0,126 131-4 16,-117-113-1-16,4 5 8 0,2 1 10 15,0 3 3-15,3 7-2 0,2 0-2 16,-2 7 6-16,4 4-10 0,2 2-6 16,-2 8-2-16,2 3 5 0,0 4-6 15,-2 4-4-15,-4-2 2 0,-2-2 5 0,-6-4-2 16,-6-6-5-16,-4-7 5 15,-3-4 4-15,-6-1-2 0,-4-2-2 16,-3-4 7-16,-3 0 3 0,-1-3-5 0,-1 0-4 16,0-2 3-16,-1 2 0 15,-3-2-8-15,3-2-1 0,-4-2 2 0,3-2-2 16,0-3-6-16,1-1-8 0,5-5-5 16,3 1-14-16,2-7-2 0,4-6-25 15,5-2-40-15,3-11-37 0</inkml:trace>
  <inkml:trace contextRef="#ctx0" brushRef="#br0" timeOffset="142717.3915">18444 3985 158 0,'0'0'119'0,"0"0"-98"0,0 0 8 0,0 0-9 15,0 0-17-15,0 0 2 16,0 0 3-16,0 0-6 0,89 5-2 15,-70-7 12-15,5 2 7 0,3 0 3 16,2-3 2-16,0 3-2 0,1 0-4 16,-1 3-4-16,1-3-6 0,-1 0 2 15,1 3-2-15,-1-2-8 0,1 3-3 16,-1-2 3-16,-2 0 0 0,-1 2-4 0,0-2-5 16,-3-2 4-16,-2 0-5 15,-5 0-9-15,0-6-5 0,-5-3-10 16,-5-3-8-16,-5-1-4 0,-2-5-15 0,-9-2-39 15,-2 1-15-15</inkml:trace>
  <inkml:trace contextRef="#ctx0" brushRef="#br0" timeOffset="143003.6136">18541 3616 332 0,'0'0'9'0,"0"0"0"16,0 0-2-16,0 0 0 0,0 0-7 15,0 0 0-15,0 0 0 0,0 0 1 16,0 0-1-16,151 41 1 0,-138-38 20 0,1-2 19 16,1 2-9-16,4-1-14 0,4 1 0 15,0-1 0-15,5 0-10 0,4 2 1 16,1-2 3-16,2 0-3 0,4 1-3 15,0-3-1-15,2 0 2 0,0 0-3 16,-3-3-3-16,1-1-4 0,-3-2-1 16,-2 4-11-16,-10-3-24 0,-5-2-11 15,-11-4-54-15,-6-6-121 0</inkml:trace>
  <inkml:trace contextRef="#ctx0" brushRef="#br0" timeOffset="152725.4259">20468 3382 257 0,'0'0'1'0,"0"0"14"0,0 0 6 15,0 0-7-15,0 0-6 0,0 0-1 16,0 0-2-16,0 0-5 0,0 0-8 15,-13 0 8-15,11 14 8 0,0 3 0 16,-2 5-2-16,4 3 6 0,-2 3 3 16,-2 9-10-16,2 2-2 0,-2 10 7 15,-2 4 2-15,2 6 3 0,-1 7-4 0,-1 4 12 16,1 3-6-16,0 0-8 0,-2-1-3 16,-1-3 2-16,1-1-3 0,0-5-5 15,-4-7 0-15,3-5 5 0,-4-6-2 16,-1-6-3-16,5-4 0 15,-5-6 1-15,3-8-1 0,2-4-1 0,3-7-1 16,2-6 1-16,1-4 0 0,2-2-8 16,0-12 9-16,2-11 4 0,3-11-4 15,0-13-4-15,3-5 1 0,4-10 3 16,4-2 0-16,6-9 1 0,1-5-1 16,7-2 6-16,1 0-2 0,5-2-4 15,2 3 1-15,2 3 4 0,-1 8-4 16,1 4 0-16,-2 6 4 0,-4 5 5 15,-3 12 0-15,-2 11-10 0,0 5 6 0,1 11 0 16,3 5 12-16,-2 1-18 16,-1 10-1-16,-2 6 1 0,0 12 0 15,-1 9-2-15,-2 11 2 0,-3 6 3 16,-3 5-3-16,-7 8-2 0,-3-2 2 0,-7 4 1 16,-5-4-1-16,-13-8-4 0,-11-7 4 15,-7-4 0-15,-6-7-4 0,-7-4-2 16,-2-8 5-16,-2-5-8 15,3-2-11-15,6-6-7 0,8-4-14 0,7-7-34 16,6-10 18-16,12-6-43 0,9-4-20 16</inkml:trace>
  <inkml:trace contextRef="#ctx0" brushRef="#br0" timeOffset="153174.6833">22141 3061 326 0,'0'0'0'0,"0"0"-3"16,0 0 3-16,0 0 7 0,0 0-2 15,0 0-5-15,0 0 1 0,-144 89 7 0,113-59 6 16,-1 2-5-16,-4 4-1 0,-2 10 10 16,-4 4 4-16,0 9-4 0,0 9-1 15,1 9 2-15,1 7-5 0,2 5-6 16,4 8-3-16,3 2 2 0,7 1 1 15,5 0-8-15,10-6 4 16,6-7 3-16,3-1 0 0,5-9 0 0,10-2-2 16,3-2 10-16,6-3-5 0,8 4-9 15,5 0 2-15,2-6 3 0,6-3-6 16,0-9-7-16,4-2-14 0,0-13-3 16,-3-4-12-16,-3-12-11 0,-4-10-15 15,-5-12 16-15,-2-12-10 0,-2-16-74 16</inkml:trace>
  <inkml:trace contextRef="#ctx0" brushRef="#br0" timeOffset="153982.7463">22524 3563 366 0,'0'0'3'0,"0"0"1"0,0 0-2 16,0 0 4-16,0 0-5 15,0 0 0-15,0 0 2 0,0 0 7 16,0 0-2-16,9 160-6 0,-9-120 6 15,0 2 13-15,-2 6 0 0,1 0-7 0,1 5 2 16,0 2 1-16,0-2-5 16,0 2-3-16,0-2-2 0,0-2 2 0,0-5-7 15,-4-6-1-15,0-11-1 0,-4-5 2 16,5-7-2-16,-2-8-3 0,-1-6 3 16,5-3 0-16,0-1-4 0,1-14 4 15,0-4 3-15,0-14-3 0,4-4-5 16,0-7-5-16,0-7 7 0,1-3-2 15,3-2-1-15,0-4-1 0,3-2 6 16,-1 1 1-16,1 1-4 0,3 6 4 16,2 4 1-16,1 6 6 0,3 4 0 15,9 7-1-15,1 0 1 0,7 6-5 16,4 3-2-16,4 2-4 0,5 7 4 0,4 6 0 16,-1 1-3-16,-2 10 2 0,-3-2 1 15,-1 3 0-15,-5 3-3 0,-8 2 3 16,-5 2 4-16,-9 1-3 0,-7 2-1 15,-9-1 0-15,-3 5 0 0,-1 0 0 16,-8 5-11-16,-10 1 4 0,-7 2 5 16,-8 2 0-16,-3 1-5 0,-2-2 3 15,-2 3 4-15,3-6-2 0,2 3-2 16,5-1 4-16,4-2 3 0,4 0-3 16,6-1 0-16,8 3 0 0,5-2 7 15,3 0-7-15,5 4 1 0,8 2 2 16,4-1 8-16,7 6-9 0,0-1-1 15,2 2 7-15,4 2 0 0,-5-1-6 0,2 3 5 16,-4 1 3-16,-3-1 3 0,-4 1-13 16,-6-1 5-16,-5-5 0 15,-5-2-5-15,-14-5-1 0,-10 2 1 16,-9-9 1-16,-6-3 0 0,-11-6-1 0,-5-8-3 16,-6-3 2-16,-2-8-10 0,0-6 0 15,6-7-12-15,4 0 0 0,10-6-6 16,5-4-9-16,10 0-8 0,11-1 8 15,9 0 5-15,9-3-12 0,12-2-37 16,10 1-52-16</inkml:trace>
  <inkml:trace contextRef="#ctx0" brushRef="#br0" timeOffset="154407.5552">23896 3162 217 0,'0'0'49'0,"0"0"-48"15,0 0 6-15,0 0 25 0,0 0-16 16,0 0 0-16,0 0-2 0,44 211 4 16,-44-169 3-16,0 3-2 0,-2 6 0 15,0 2 4-15,-3 1-1 0,-2 5-8 0,-2 2-1 16,-3 0 2-16,3 7 1 0,-1 3-4 16,0 3 2-16,1 2 5 0,0 3-4 15,2 5-4-15,-5-1-1 16,2 2 2-16,-1 0 0 0,-1-3-8 0,2 3 2 15,-3-5 2-15,0-4-7 0,-1-8-1 16,-1-4 0-16,4-10 0 0,0-6-2 16,0-8-23-16,2-9 1 0,4-4-10 15,1-8-3-15,4-9-2 0,1-10-10 16,11-6-23-16,5-13 3 0,3-10-78 16</inkml:trace>
  <inkml:trace contextRef="#ctx0" brushRef="#br0" timeOffset="154965.2573">24395 4582 389 0,'0'0'2'0,"0"0"14"16,0 0 2-16,0 0 3 0,0 0-18 15,0 0-3-15,0 0-1 0,0 0-1 16,0 0-14-16,-70 428-3 0,64-416 6 16,6-10 13-16,0-2 3 0,7-6 11 15,2-7 29-15,6-10-18 0,1-8-13 0,3-3-7 16,4-8 3-16,0-4 6 16,4-5-6-16,-1-9-7 0,5-4 0 0,0-8 4 15,-2-7-5-15,1-4 0 16,-2 1 0-16,2 5 3 0,-5 9-3 15,-1 7 0-15,-4 13 8 0,0 9 5 16,-3 10-3-16,-2 9-1 0,-3 12 3 16,-3-1-4-16,-1 7-7 0,-2 2-1 0,0 13 4 15,-1 9-4-15,2 11-4 0,1 11 3 16,-5 10 1-16,0 2 0 0,-3 4 0 16,0 0-1-16,0 3 1 0,0-2 0 15,-1 5-3-15,1-5-3 0,3-2 4 16,1 0-1-16,2-11-8 0,2-5 3 15,-1-15 0-15,-2-8 5 0,-3-12-4 16,0-7 6-16,1-1 1 0,0-4 4 16,1-7-4-16,1-6-3 0,-3-3 3 15,-2 0-1-15,-3 1-1 0,-6 2 2 0,-5 2 11 16,-6-1-4-16,-5 1-6 0,-4-1-1 16,-5 2 4-16,-4 2-4 0,1-1-11 15,-4-3-3-15,1 0-4 0,2-1-14 16,4 0-14-16,6-1-29 0,4-2 0 15,7-4-40-15,6-1-16 0</inkml:trace>
  <inkml:trace contextRef="#ctx0" brushRef="#br0" timeOffset="155464.7989">25194 3209 105 0,'0'0'8'16,"0"0"-8"-16,0 0 17 0,0 0 4 15,0 0-7-15,0 0 8 0,0 0 0 16,0 0-6-16,111 96 2 0,-95-78 0 16,3 1 1-16,-2 3-1 0,2 2 0 15,0 1 2-15,0 2-7 0,-1 2-6 16,-2-2 3-16,1 4 5 0,0 6 2 0,0 1-1 16,0 4-1-16,-1 5-4 15,0 2-4-15,0 7-3 0,-1 7 3 16,-2 6 2-16,2 6-1 0,1 7-3 0,-1 4 4 15,0 7 3-15,-3 0-7 16,-3 1-2-16,-4-10 3 0,-6-8 2 0,0-2-3 16,-12-11 2-16,-4-7 5 0,-8-3 4 15,-3-7 0-15,-6-1-4 0,-3-5 6 16,-4-4-4-16,-3-4-9 0,-4-2 0 16,1-5 1-16,-3-4-4 0,0-1-2 15,-1-6-9-15,1-5-7 0,0-4-10 16,0-3-16-16,1-2-11 0,1-9-37 15,13-5-77-15</inkml:trace>
  <inkml:trace contextRef="#ctx0" brushRef="#br0" timeOffset="157645.9065">26547 3915 26 0,'0'0'67'0,"0"0"-57"16,0 0 7-16,0 0 23 0,0 0 1 15,0 0-7-15,0 0-5 0,0 0-6 16,0 0-2-16,35 45-2 0,-34-38 3 16,0 3 7-16,2 3 0 0,-1 1-5 15,5 7-10-15,-1 2 6 0,5 5-4 16,5 9-11-16,1 1 1 0,3 4 6 16,3 5 0-16,0-1-6 0,2 3 0 15,0-3 3-15,1 1-6 0,1-3-3 16,0 0 0-16,-3-1 5 0,2-7-5 15,-4-8-9-15,0 1 1 0,-4-8 3 0,0-6-8 16,-3-4-15-16,1-7 1 0,0-4-16 16,-1-9-12-16,-3-6-7 0,0-10-34 15,-5-8-3-15,-1-2-1 0</inkml:trace>
  <inkml:trace contextRef="#ctx0" brushRef="#br0" timeOffset="157819.6173">27027 4124 211 0,'0'0'4'0,"0"0"35"15,0 0 2-15,0 0-11 0,0 0-17 16,0 0 4-16,0 0 8 0,0 0 5 16,0 0-5-16,-140 44-6 0,105-17 5 15,-6 4 0-15,-7 0-10 0,-1-3-7 16,-1 4 5-16,1-3-7 0,0-2-5 0,2 0 0 16,5-1-1-16,6-1-8 15,5-4-17-15,7-2 0 0,7-1-16 0,7-9-20 16,8 1-5-16,2-8-21 0,7-2-82 15</inkml:trace>
  <inkml:trace contextRef="#ctx0" brushRef="#br0" timeOffset="158645.5463">28114 3684 167 0,'0'0'13'0,"0"0"25"16,0 0-5-16,0 0 8 0,0 0-17 15,0 0-10-15,0 0-10 0,0 0-2 16,1 37 10-16,-1-29-2 0,-1 1 1 16,-2-1-3-16,-1 3 6 0,1 3 10 15,-1 2 1-15,1 0-7 0,1 5 4 16,-3 3 2-16,2 2-7 0,0 3-8 15,2 6 4-15,0 2 5 0,1 4-7 16,-1 5-8-16,1 2 4 0,0 5 5 0,2 5-12 16,1 3 2-16,3 1 1 0,-1 3 1 15,-1-4-4-15,2-1 0 16,0-1 0-16,-3-2 4 0,1 0-4 0,1-6-4 16,-3-4 4-16,-2-7 0 0,0-12-3 15,-2-8-3-15,-2-9 6 0,1-8 0 16,2-3-8-16,1 0 2 15,-2-2 6-15,0-11 6 0,-2-6-6 0,-4-7-2 16,5-2-6-16,0-3 4 0,0 0-1 16,0 0 5-16,1 0 0 0,1-3 0 15,1-2-1-15,0-1 1 0,0-5 2 16,3-1-2-16,3-5-2 0,-2-3 2 16,2-5 2-16,3-3-2 0,2 0-1 0,0-3 1 15,3-1 2-15,2-1-2 16,-2 5-5-16,3 2 5 0,-1 6 2 15,3 5-2-15,0 7-5 0,7 0 5 0,-2 7 8 16,5 2-7-16,-1 3 0 0,-1 5-1 16,3 3 5-16,-1 5-5 0,0 2 0 15,-2 6 0-15,2 4 3 16,0 2-3-16,-3 0-4 0,1 8 4 0,-5 5 0 16,-3 5 0-16,-2 2-4 0,-6 5 4 15,-1 3 4-15,-7-2-4 0,-3 6 0 16,-10 1 1-16,-8-1 3 0,-8-1-4 15,-12-5-5-15,-6-2 5 0,-7-5 0 16,-6-2-3-16,4-5-2 0,1-1-1 16,5-3-11-16,4-2-11 0,9-4-3 0,10-2 0 15,5-2 0-15,8-4-10 16,8-5-1-16,5-1-3 0,11-2-45 16,5 0-97-16</inkml:trace>
  <inkml:trace contextRef="#ctx0" brushRef="#br0" timeOffset="159117.9282">29435 3521 222 0,'0'0'16'0,"0"0"23"0,0 0-26 16,0 0-13-16,0 0 1 0,0 0 9 16,0 0 5-16,-41 100 5 0,24-69-5 15,-3 9-2-15,0 6 13 0,-8 5 3 16,2 9-9-16,-1 8-5 0,2 5 0 16,3 4-6-16,8 9-8 0,9 3 3 15,3 1 1-15,3 3-5 0,12-5-3 0,5-6 3 16,3-10 2-16,1-11-2 15,3-13-9-15,-5-11 9 0,-4-14-2 0,0-5 2 16,-4-9-10-16,-6-5 2 0,3-4-3 16,-3-4-23-16,-4-6-19 0,-1-14-30 15,-1-1-107-15</inkml:trace>
  <inkml:trace contextRef="#ctx0" brushRef="#br0" timeOffset="159686.7171">29404 4149 254 0,'0'0'0'0,"0"0"0"0,0 0 5 16,0 0-3-16,0 0 1 0,0 0-2 15,0 0-1-15,0 0-1 0,0 0 1 16,87 60 3-16,-75-60 18 0,-1 0 6 16,1 0 2-16,3-6 2 0,4-2-4 15,1-1-7-15,1-3 1 0,1-1-2 16,5-2-7-16,-2-3-10 0,3 0 7 16,1-3-4-16,3 2-5 0,1-1 1 15,-5 4 0-15,1 1 4 0,-3 6-5 16,-5 2 3-16,-2 4 7 0,-3 3 2 15,-3 0-8-15,2 6-4 0,-2 7 6 0,0 6-3 16,-1 7-3-16,0 6 0 0,-4 10 0 16,1 4 3-16,-5 2-3 0,-2 2 0 15,0 0 1-15,-2-1 0 0,0 1-1 16,0-2 0-16,0-3 0 16,-2-6 0-16,0-6-3 0,-1-9-9 0,-1-10 3 15,-1-6-4-15,3-4-5 0,1-4-1 16,1-7 1-16,1-9 17 0,1-6-1 15,3-6-21-15,-1-3 14 0,-1-2 9 16,-1 0 2-16,-2 0 10 0,0 3 6 16,-5 1-1-16,-6 2-11 0,-2 2 0 15,-4 0 1-15,-2 4-7 0,0 0-2 16,-5 4 1-16,-1-1-3 0,3 5-8 0,-5-1 0 16,7 3-28-16,-3 3 4 0,-1-2-10 15,6 2-17-15,-3 1 10 16,-1-1-90-16</inkml:trace>
  <inkml:trace contextRef="#ctx0" brushRef="#br0" timeOffset="160114.5105">29807 4193 239 0,'0'0'14'0,"0"0"25"0,0 0-23 15,0 0-1-15,0 0-15 0,0 0-1 16,0 0 1-16,0 0 4 0,-5 74 7 16,-4-55 1-16,3 5 2 0,-4 0 3 15,1 1 5-15,-4 4-6 0,-3 2-2 16,0 1 1-16,1 2-5 0,-1-2-10 15,2 0 1-15,2 0-2 0,0-7 1 0,-2-4-16 16,5-2-4-16,1-5-11 16,0-3 1-16,0-3-19 0,7-5-4 0,1-3-79 15</inkml:trace>
  <inkml:trace contextRef="#ctx0" brushRef="#br0" timeOffset="160677.4873">30492 3417 190 0,'0'0'4'0,"0"0"-4"0,0 0 25 15,0 0 8-15,0 0-25 0,0 0 3 16,0 0 2-16,0 0 1 0,187 349-1 15,-172-286 6-15,-3 11 7 16,-1 7 5-16,2 8-4 0,-4 6 2 0,-2 8-10 16,-4-1-9-16,-2-1-5 0,-2-8 0 15,-14-12 1-15,-8-13-6 0,-8-11-2 16,-6-12 2-16,-5-6 0 0,-6-10 0 16,-4-6-8-16,-1-9 0 0,-4-6-5 15,-1-3-25-15,-2-5-27 0,6-10-32 16,9-7-147-16</inkml:trace>
  <inkml:trace contextRef="#ctx0" brushRef="#br0" timeOffset="162441.7002">32102 4255 415 0,'0'0'14'16,"0"0"-13"-16,0 0 15 0,0 0 4 16,0 0-3-16,0 0-10 0,0 0-7 15,0 0 0-15,0 0 0 0,38-100-9 16,-38 100-14-16,-6 0 6 0,1 0 17 15,-4 0-3-15,-3 2 3 0,-4 1 11 0,-3 1 8 16,-4 2-2-16,-7-2-2 16,-5 0 9-16,-7-4 3 0,-1 0-10 15,-5-5-7-15,1-4 2 0,-3-2-5 16,3-4-7-16,0 0-1 0,6-2-4 16,0-1-8-16,10 0-14 0,3-1-13 0,7-3-5 15,7 2-27-15,9-4-16 0,5 4-80 16</inkml:trace>
  <inkml:trace contextRef="#ctx0" brushRef="#br0" timeOffset="162883.2074">32644 3505 424 0,'0'0'14'0,"0"0"-14"0,0 0 10 16,0 0-9-16,0 0 6 15,0 0-7-15,0 0-5 0,0 0 0 0,0 0 2 16,292 174-3-16,-267-136-2 16,-7-4 0-16,-6-6 8 0,-8 0 0 15,-4-5-1-15,-1-4-4 0,-9-2 5 0,-1-3-1 16,-6 1-3-16,-2-1 4 0,-4-2 3 15,-4-1 0-15,0-1-3 0,-2 5 0 16,6-6 3-16,3 2 0 0,5 2-3 16,5 0 0-16,6 0 2 0,4 5-2 15,4 1 1-15,9 4 12 0,6 8 8 16,7 5-4-16,2 6-6 0,4 5-1 16,-1 3 4-16,-1 6-1 0,-4 1-9 15,-2 2 5-15,-5 1-1 0,-4-2-7 16,-8-3-1-16,-7-9 0 0,-11-6 2 15,-8-8-2-15,-10-4-7 0,-8-9 4 0,-6-7 2 16,-5-7-4-16,-6-7-8 0,-3-10 0 16,1-16-2-16,1-5-14 0,3-8-26 15,1-7-7-15,4-7-6 0,5-5-47 16,8 8-5-16</inkml:trace>
  <inkml:trace contextRef="#ctx0" brushRef="#br0" timeOffset="163407.6784">32846 3085 274 0,'0'0'3'0,"0"0"0"16,0 0 8-16,0 0 5 0,0 0 7 0,0 0-13 15,0 0-8-15,0 0-1 0,429 275 6 16,-402-214-7-16,-5 0 0 0,-4 10 0 15,-4 5 2-15,-2 7 4 0,-5 10-5 16,-3 3 3-16,-1-1 0 0,-2 5-4 16,-1 0-2-16,-2 0 2 0,-5 0 7 15,-1 3 2-15,-2-1-3 0,-3-3 3 16,-4-4 0-16,-3-6-1 0,-2-8-6 16,-3-4 4-16,-2-10 3 0,-2-3-9 15,-3-12 2-15,-1-4-2 0,-1-11 4 16,-3-6-2-16,1-6-1 0,-2-11 6 15,-1-2 4-15,-2-6-1 0,-1-6-8 0,0-6 9 16,-1-8 1-16,-3-11-8 0,1-11-3 16,-3-8-1-16,-2-9 2 15,1-7-2-15,-1-2 0 0,1-2 0 0,1-5 4 16,4 1-4-16,3-2 0 16,7 2 3-16,5 6 4 0,11-3-3 0,6 3 0 15,7-3 4-15,5-5-2 0,6-6-6 16,15-35 0-16,8-9 1 15,6-12-1-15,7-3 0 0,0 16 2 16,2 1-2-16,4 3-2 0,0 4 0 16,1 15 2-16,-3 20 4 0,-2 25-2 15,-1 16-1-15,3 16 4 0,1 14-5 16,3 10-16-16,4 12-13 0,0 14-21 16,-2 5-50-16,-7-3-3 0</inkml:trace>
  <inkml:trace contextRef="#ctx0" brushRef="#br0" timeOffset="182757.1889">16270 2434 123 0,'0'0'0'15,"0"0"9"-15,0 0 3 0,0 0 4 16,0 0-6-16,0 0-5 0,0 0-3 0,0 0 2 15,1-2 5-15,-1 2 1 16,0 0-10-16,0 0 0 0,0 3 0 16,0 3 2-16,0-1 7 0,0 1 0 0,0 3 2 15,0 1-2-15,-1 0-3 0,0 1-1 16,-1 4-1-16,1 4 5 0,-1 3-7 16,2 1 4-16,-1 4 1 0,1 1 0 15,0 1-6-15,0 0 0 0,0 2 2 16,0 0-3-16,0 0 0 0,-2-2 0 15,-1 0 1-15,-1-1-1 0,-2 0-4 16,1-3-4-16,-1-2 5 0,-1-2-8 16,0-2-9-16,-2-4-7 0,3-6-3 15,0 1-2-15,1-7-14 0,2-3-8 16</inkml:trace>
  <inkml:trace contextRef="#ctx0" brushRef="#br0" timeOffset="183081.3646">16069 2500 147 0,'0'0'6'0,"0"0"-1"0,0 0-2 16,0 0 21-16,0 0 5 0,0 0-8 16,0 0-6-16,0 0-1 0,10 205-5 15,-10-168-1-15,0 3-7 0,0-1 1 16,0 4 0-16,-2 0-2 0,-1-1-15 15,0-2-29-15,1-9-47 0</inkml:trace>
  <inkml:trace contextRef="#ctx0" brushRef="#br0" timeOffset="309971.5228">31643 3712 22 0,'0'0'2'0,"0"0"12"16,0 0-1-16,0 0-9 0,0 0-3 0,0 0 2 15,0 0-3-15,17-41 0 16,-16 39-3-16,-1 0 0 0,0-1 1 16,0 3 1-16,0-3-1 0,0-1 1 15,0 1 1-15,0 1 0 0,0-4 3 0,-3 1 4 16,-1-1 10-16,-4-2-9 0,-2-1-4 15,-3-5 7-15,-1 2-2 0,-1-4-4 16,-1 4 1-16,0 0 2 0,0-1 3 16,2 5-3-16,-2-2-3 0,-1 3 0 15,-2-2 3-15,2-2-4 0,-5 2-2 16,1 1 0-16,-4 0-2 0,-1-1 0 16,-3-3 0-16,-3 1 0 0,-3-3 2 15,-2 0-4-15,0-1 4 0,0 2-1 16,2-1-1-16,-4 0 0 0,-1 3 0 15,2 1 0-15,-2-1 0 0,0 4 0 16,5-2 1-16,-3 3 0 0,3 1-1 16,-3-1-1-16,3 0 1 0,-1-3 3 15,-2 2 3-15,-1 0 0 0,-1-1 1 0,-2 2 2 16,-2-2-2-16,-3-3-4 0,-1 5 1 16,-1-3-1-16,-2-1-3 0,0 1 2 15,-2 2-2-15,-2-1 0 16,2-3 0-16,2 3-2 0,-3 0 1 0,-2-1 1 15,1 0-2-15,1 0 0 0,-4 2 0 16,2-2 1-16,-3-2 0 0,2 2 1 16,-5-5 0-16,3 4 0 0,0-1-2 15,-2-1 2-15,2 2 0 0,-3-1 0 16,0-1 0-16,3 1 0 0,-3 1 0 16,-3-3 1-16,2 3-1 0,0-2 0 15,1 2 0-15,-2-4 1 0,-1 3-1 16,0-1 0-16,1 3 0 0,0-1 0 0,2 4-1 15,1-2 1-15,-1 4 1 16,-1-3-1-16,1 1-1 0,0 0 1 0,-1-3 1 16,-2 3-1-16,1-2 0 15,-2-1 0-15,1 1 0 0,1 0 0 0,-1 2-1 16,2-3 0-16,0 3-1 0,-2 1 2 16,2 0 0-16,0-1 0 0,1 0 0 15,1 2-1-15,1 0-2 0,2 0-1 16,0 1 2-16,1-1-2 0,0-2 2 15,3 3 1-15,-2-2-1 0,-2 1 1 16,2-1 0-16,-2 1 1 0,2 0 0 16,0-4 0-16,-2 1 0 0,-1-1 0 0,0 2 0 15,2 1 0-15,0-1 0 16,-1 0 0-16,3 3 0 0,-2-2 0 16,-1 1 0-16,0 0 1 0,0 0-1 15,1 2-1-15,1 2 1 0,5 0 0 16,-3 0 0-16,1 0 0 0,2 3 0 15,-1 0 0-15,0 0 0 0,2 1 0 0,-1-3 0 16,0 1 1-16,0-2-1 0,0-2 0 16,0 1 0-16,1 0 1 0,-1 1-1 15,-1 0 0-15,4 0 0 0,-1 0 2 16,3 2 0-16,-1 2-1 0,-1-1 0 16,1 1 1-16,-3-1 0 0,1 0-2 15,-1 1 0-15,-2-2 1 0,2 0-1 16,-2-2 0-16,2 2 0 0,-1-2 0 0,0 0 0 15,0 0 0-15,-1-3 0 16,-2-1 1-16,4 0-1 0,0 2 0 16,1 2 5-16,3 0 0 0,-3 0-4 15,1 2 0-15,0 0 0 0,-1 1 1 16,-2 0-2-16,-1-2 0 0,2-1 0 0,-1 0 1 16,-1 0-1-16,3 0 0 0,1 0 0 15,0-2 1-15,-2 0-1 0,0-1 0 16,0 1 0-16,0 0 0 0,4 1-1 15,-2-1 1-15,3 2 0 0,-2-1 0 16,5 1 0-16,-1 0 0 0,0 1 0 16,4 2 0-16,-2 0 0 0,2 0 0 15,2 0 0-15,0-1 1 0,0 2-1 16,-1-3-1-16,3 2 1 0,0-1 1 16,1-2-1-16,-2 0 0 0,0 0 0 15,0 0 1-15,-2 0 0 0,3 2 0 0,-1 0 4 16,-1 0 1-16,-4 0-4 0,4 0 1 15,-3 1-2-15,-2-1-1 16,-1 3 1-16,1 0-1 0,-4-4 0 0,0 0 0 16,-3-1 0-16,4 0 0 0,-4 0 0 15,1 0 0-15,2 0 0 0,0 0 0 16,3 0 1-16,-1 0-1 0,0 4-1 16,3-2 1-16,-2 5 3 0,3 0-3 15,-1 2 0-15,1-1 0 0,1 0 1 16,0 1 1-16,0-1-1 0,-3 0 2 15,0 1 1-15,1-1-3 0,-4 2 1 16,1-3 0-16,-3 1 3 0,2 2-3 16,0-1 0-16,1 1 1 0,0 3-1 15,3 0-2-15,-1 1 0 0,1 2 1 0,0 1 0 16,2 0-1-16,2 3-2 16,-3 2 2-16,4 0 1 0,0 2-1 15,1 1 0-15,0 1 1 0,-3 2 1 0,2-3-2 16,1 3 1-16,-2-2 0 0,2 2-1 15,-1 0 0-15,-1-2 0 0,3 2 1 16,0 2 0-16,3-1-1 0,-1 2 0 16,4 0-1-16,-2 0 0 0,4 3 0 15,3-2 1-15,1 1-1 0,1 2-1 16,5 0 1-16,-1 3-1 0,6 2 2 16,-2-1 0-16,3 0-4 0,1 3 4 15,2-2 3-15,-2-3-1 0,2 3 2 0,1 1-2 16,0-1 3-16,0 1-3 15,-1 0-2-15,3 3 0 0,0 0 2 16,-1 1-2-16,1-2-2 0,0 1 2 16,0-1 0-16,4 2-2 0,0-3 2 15,6 0-6-15,-1-1-2 0,4-2 3 0,3-3 5 16,-1 1 0-16,2-4 1 0,2 1-3 16,1 4 2-16,2-4 0 0,-1-1 0 15,3 2 2-15,1-3-3 16,2 0 1-16,-1 5-1 0,2 0 1 0,4 0 1 15,-1-4 2-15,-1 4-3 16,2-1 2-16,-2-1-4 0,2-2 4 0,1 0-2 16,0-2 0-16,1 1-2 0,-1-2 1 15,4 1-2-15,0-1 3 0,0 1-3 16,2 1 2-16,5 0 0 0,-3-1-6 16,4 1 7-16,1-4-1 0,-1 0 2 15,3 3-1-15,2 1 1 0,-1 0 4 16,-1-2-4-16,1-3-1 0,0-1 0 0,0-1 5 15,1-3-5-15,-1-2-3 16,3-3 3-16,0 3 3 0,0-2-3 0,1 3-3 16,2-3 3-16,1 1 3 15,-1-1-3-15,0 1 0 0,2-1 2 0,2-2 4 16,-1 1-3-16,0 2-1 16,0-1 2-16,2 2-3 0,-1 2 2 0,4-2-3 15,0 3 0-15,2-3-1 0,2-1-2 16,-1-1 2-16,1 1 1 0,1-5 0 15,-1-1 0-15,3 2-1 0,-1-3 1 16,0 2 1-16,-1-1-1 0,-1 1 0 16,-2 0 4-16,3 1-4 0,-2-4 0 15,2 1 0-15,0 1 0 0,2-1 0 0,2 5 0 16,1-3-2-16,1 0 2 16,-1 1 2-16,5 1-2 0,-2-1 0 15,-4-3 1-15,4 1 2 0,-3-1 2 16,-2 0-1-16,1-2 0 0,0 1-1 0,0 0-2 15,-1-3-1-15,-1-2 1 0,0 0-1 16,1 2 0-16,0-2 0 0,4 0 0 16,-2-1 1-16,1 1 0 0,1 2-1 15,0 1 1-15,2-3 6 0,1 2-2 16,3 0 2-16,-2 1 2 0,-1-1-2 16,-3 0 1-16,2-3 3 0,-3-1-3 15,-1-2-4-15,-3-2-1 0,0 4-1 16,-1-4 0-16,0 0-2 0,0 0-1 0,1-4 0 15,1 3 1-15,2-4 0 16,1 4 0-16,3-2 0 0,-1-1 0 16,4-1 0-16,0-1 0 0,3 2 2 15,-3 0 2-15,1-2-3 0,-1 3 0 0,1-1 4 16,-3 0-2-16,2 1-1 0,-3-2 1 16,0-2 0-16,-1-1-1 0,-1 3-1 15,3-3-1-15,-2-1 2 0,-2 2 0 16,2 1-2-16,0-4 0 15,0 3 3-15,1 0-1 0,3 0 3 0,-1-2 3 16,-1 1 1-16,0 0-1 0,-1-4-6 16,3 1-1-16,-4-1 1 0,-2 0 1 15,1-2-3-15,-4-2 2 0,-1 1 0 16,0-2-1-16,-1-2 0 0,0-2-1 16,-6-1 2-16,3-1-2 0,-4-1 2 15,2 0-2-15,0-1 1 0,-2 3 0 0,3-6-1 16,-5 5 0-16,3 1 2 0,-4-2-1 15,3 3-1-15,-2 0 0 0,2-1 0 16,-2-1 1-16,-2-2 0 16,-1 2 2-16,-5-5 1 0,0 2-1 0,-2-2-3 15,-3 0 1-15,-3-3 0 16,0 1-1-16,3 3-1 0,-5-1 1 0,4-3 1 16,-3 5-1-16,3-1-1 0,-3 2 1 15,-1 0 3-15,2 0-3 0,-2 1-2 16,2 1 2-16,-3 1 0 0,1-2-1 15,-3 2 1-15,0 3 1 0,2-3-1 16,-4 4-1-16,1-2 1 0,-4 1 1 16,1 1-1-16,-2 0 0 0,-3-6-2 15,-2 5 2-15,-3-1 0 0,4 1-2 0,-3-2 0 16,2 1 2-16,-1-2-1 16,0 1-4-16,4-1 1 0,0 3 2 15,1-1-1-15,1 0-2 0,2-2 0 0,-4 2 5 16,1 0 0-16,1 1 0 0,-2-2 0 15,-1 2 2-15,4-1-1 0,-3-1 0 16,0-1-1-16,1 0 3 0,-3 0 0 16,2-3-3-16,-1 0 0 0,0-1 2 15,2-3-2-15,1 1-2 0,-2-6 2 16,3 0 0-16,0-6 0 0,2-2 0 16,-1-3 0-16,2-2 0 0,1-9 0 15,1-1 0-15,1-9 0 0,-1-2 0 16,0-5 0-16,-3-2-2 0,-5-2-2 0,-9-3-9 15,-6-1-17-15,-12-5-12 16,-17-41-20-16,-10 4-57 16</inkml:trace>
  <inkml:trace contextRef="#ctx0" brushRef="#br0" timeOffset="319629.9952">20594 5538 305 0,'0'0'2'0,"0"0"-2"15,0 0 14-15,0 0-9 0,0 0-3 16,0 0-2-16,0 0 2 0,0 0-4 15,0 0 2-15,-157-43-3 0,117 38 3 16,1 1 1-16,0 2-1 0,-5 2 1 16,0 0-1-16,-1 4 3 0,-2 4-3 15,-2 0 0-15,0 4 0 0,-1-1 0 0,-2 4 0 16,-1 3 0-16,-1 3 0 16,-1-1 3-16,-2 1-3 0,-3-1 0 15,-2-1 0-15,-5 0 3 0,-1-2-3 16,-1-1 0-16,-4 1 0 0,1 0 6 15,-2 3-5-15,1-1 3 0,1 4 0 0,0 3 2 16,1 2 0-16,1 3-5 0,-1 3 0 16,-1 2 1-16,-1 6-2 0,1 0-2 15,-4 2 2-15,-1 0 1 0,-1 5-1 16,0 1 0-16,-1-1 1 0,2-5 1 16,1 1-2-16,1-4 0 0,-1 1 2 15,0-2-1-15,1 2-1 0,1 2 0 16,-1-1 0-16,3 5 1 0,-1 2-1 15,3 2 1-15,1 1 2 0,2 3-2 16,2-2-1-16,1 5 0 0,2 1 1 16,0 2 1-16,1 0-1 0,1 4 2 15,3-2 1-15,1 7 3 0,1-3-5 16,4-1 6-16,-2-4-1 0,4-1-1 0,1-3-3 16,1 1 4-16,6-1-1 0,-2 5 0 15,3 1-1-15,2 0 0 0,-1 3 0 16,1-1-3-16,0 1-2 15,0 0 1-15,1-2 2 0,-2 1-3 0,0 0 0 16,2-1 0-16,1 4 2 0,2-3-2 16,1 4-4-16,4-2 4 0,-2-1 2 15,5-1-2-15,1-5-2 0,4 1 2 16,1-2 2-16,1-3-2 0,2-1 0 16,0-2 0-16,4-2 0 0,0 1 0 15,3-1 0-15,-1 0 2 0,0 0-1 16,1-1-1-16,0 1 0 0,-3 1 0 15,1 1 1-15,2-5-1 0,-1 4 0 0,-1-2 1 16,1 0 0-16,1-2-1 16,0-1 0-16,2-1 1 0,-3-6-1 15,4-5 0-15,-1 0 0 0,3-3 2 16,-2 0-2-16,3-3 0 0,0 0 0 0,0-5 3 16,1-1-3-16,0-2-2 0,-2-2 2 15,2-1 3-15,-1-2-3 0,1 0-1 16,1-2 1-16,-3-2 1 0,1-1-1 15,-1-1-4-15,0-3 4 0,-1 1-1 16,0-3 0-16,1-2-8 0,1-2-2 16,0 0-7-16,1-3-14 0,1-3-9 15,-3-5-1-15,5-7-7 0,1-6-58 16</inkml:trace>
  <inkml:trace contextRef="#ctx0" brushRef="#br0" timeOffset="320088.4722">15962 10217 235 0,'0'0'5'16,"0"0"-5"-16,0 0 11 0,0 0-4 0,0 0 1 15,0 0 1-15,0 0 4 0,-105 33 1 16,85-21-2-16,-1 2 2 15,-1 0 0-15,-2 3-4 0,-1 2-2 0,0 1 2 16,3 1 1-16,1 3-3 0,1 1-1 16,1 4-5-16,2 0 3 0,3-2-5 15,-1 0 0-15,4 0 0 0,-3 0 0 16,3-2 1-16,0 0 0 0,-3-1-1 16,2-4 1-16,0 0-1 0,0-3-8 15,0-2-4-15,1-2-7 0,0-5-13 16,0-7-6-16,0-1-18 0,1-7-38 15,1-8-23-15</inkml:trace>
  <inkml:trace contextRef="#ctx0" brushRef="#br0" timeOffset="320435.0916">15017 9900 107 0,'0'0'85'16,"0"0"-85"-16,0 0-16 0,0 0 16 15,0 0 1-15,0 0-1 0,0 0-7 16,0 0 6-16,30 96 1 0,-29-82 0 15,-1 1 1-15,1 1-1 0,2-2 3 16,-1 6 3-16,3-2 5 0,1 3 11 0,0 0 1 16,4 6 10-16,1 1 0 0,-1 4-4 15,4 2-7-15,0 3-5 0,3 5-3 16,1 1 0-16,2 4-7 0,3 2-4 16,0 2 1-16,-2 0-4 0,1-2-2 15,0 0-11-15,-4-4-17 0,1-11-31 16,-1-9-96-16</inkml:trace>
  <inkml:trace contextRef="#ctx0" brushRef="#br0" timeOffset="329313.291">4084 12046 247 0,'0'0'23'0,"0"0"-23"0,0 0 0 15,0 0 11-15,0 0-5 0,0 0-6 0,0 0-1 16,0 0-1-16,0 0 2 0,-101-99 0 16,83 99-2-16,-5 0 2 15,-4 0 8-15,-4 0 3 0,-7 3-1 0,-7 0 4 16,-4 2-3-16,-8 1-3 0,-4 2-4 16,-3 3-2-16,-2 1 0 0,-2 5 0 15,-5 1-2-15,-2 3 0 0,-6-1 2 16,-2 3-2-16,0 1-4 0,-4 5 2 15,-1-1 1-15,-2 5-3 0,1-1-3 16,1 4 4-16,4 2 1 0,0 3-1 16,2 1-2-16,3 5 2 0,1 3 2 15,4 2-5-15,2 1-3 0,-1 1 3 16,6-1 3-16,1 5-1 0,6-7-1 16,1 4 5-16,4 3 3 0,1 0-3 15,2 3 0-15,3-3 0 0,-3 3 4 16,3-1-4-16,-2 1 2 0,2 2 2 15,-2 2 1-15,2-2-4 0,6 2 0 0,-2 3 0 16,1-1 1-16,6 0-2 0,0-1-2 16,0 0 2-16,6-3 3 0,4 3-3 15,3-3 0-15,4 0 1 16,2-4 4-16,4-2-2 0,2 0 2 0,4-4 4 16,2-1-2-16,5 2-5 0,1-4-1 15,1 1 4-15,-1-1 0 0,3-5-3 16,1-1-1-16,5-2 7 0,-1 1 4 15,5-2-7-15,0 0 3 0,1-1 0 16,4-2 0-16,6 0-5 0,1 1-1 16,5-3 5-16,5-1-4 0,2-1-2 15,10-2-1-15,1-1 4 0,3-2-4 16,3 0 0-16,2-4 0 0,5-1 3 16,0-1 0-16,-1-1 0 0,-1-2 3 0,-4 0 3 15,0-1-9-15,-2 0 0 0,3-3 0 16,-1 2 4-16,6-2-4 0,1 1-3 15,3-2 1-15,3-3 2 0,0 0-5 16,1-5-4-16,2 3 2 0,1-7 5 16,-3 1-6-16,-1 0 8 0,-5-1 2 15,-4 1-1-15,-2-1-1 0,-3 0-6 16,-2-1-1-16,-4 2-3 0,-4-1-3 16,-4-1-7-16,-6-1-4 0,-3-1-11 15,-8 1-22-15,-3-5-39 0,-6-4-14 16</inkml:trace>
  <inkml:trace contextRef="#ctx0" brushRef="#br0" timeOffset="329554.5773">2952 15324 318 0,'0'0'40'0,"0"0"-33"0,0 0-2 16,0 0 12-16,0 0-16 0,0 0 1 16,0 0-1-16,186 247 2 0,-194-195-3 15,-16 1-4-15,-19 0 4 0,-15-1 1 16,-21 0-1-16,-17-4-5 0,-14 2-15 16,-10-2 8-16,-5-4-21 0,1-8-35 15,20-8-93-15</inkml:trace>
  <inkml:trace contextRef="#ctx0" brushRef="#br0" timeOffset="330761.9491">5146 15480 313 0,'0'0'0'0,"0"0"0"0,0 0 0 15,0 0 8-15,0 0-7 16,0 0 2-16,0 0 0 0,0 0-1 0,44 360-2 16,-49-307 0-16,-3 1 7 15,1-2 4-15,-3 0-5 0,2 1 7 16,-4-5 1-16,3 1-1 0,0-2 0 16,0-2 0-16,3-2 0 0,-2-5-10 0,1-7-2 15,3-5 1-15,-3-3 1 0,2-9-3 16,1-6-3-16,3-5-5 0,0-3-3 15,-5-6 11-15,-1-8 0 0,-6-11 20 16,-1-10-18-16,1-8-2 0,3-5-5 16,2-6 3-16,6-1 0 0,2-1-1 15,6 0-6-15,4-2 2 0,2-3 5 16,4-1-5-16,-1 3-4 0,3-1 4 16,1 2 1-16,1-3-2 0,1 5 2 15,-1 2 6-15,-1 2-1 0,1 5 0 16,-1 4 0-16,5 7 1 0,-4 5 2 0,5 6-2 15,3 6 0-15,4 4 0 16,4 4 0-16,2 4 0 0,1 3 0 0,2 4 1 16,1 3 4-16,-1 9-3 0,-1 3 3 15,-5 5 4-15,-1 3 1 0,-3 6-3 16,-8 3 4-16,-4 3 2 0,-9 1-7 16,-8 1-3-16,-5 1-2 15,-13 0 6-15,-10-1-3 0,-8-4 0 0,-7 1-2 16,-8-1 6-16,-5-4-3 0,-3-2-4 15,3-4-1-15,4-7 0 0,2-3-2 16,10-6-9-16,5-2-4 0,4-5-5 16,11-2-6-16,1-5-6 0,6-5-5 15,7-2-13-15,5-6-45 0,11 1-40 16</inkml:trace>
  <inkml:trace contextRef="#ctx0" brushRef="#br0" timeOffset="331227.9959">6763 14915 195 0,'0'0'55'0,"0"0"-46"16,0 0 17-16,0 0-5 0,0 0-21 16,0 0-15-16,0 0 12 0,-19-19 3 0,7 25 12 15,-2 1 7-15,0 3 5 0,-3 7 3 16,-3 3 5-16,-3 8 3 0,-5 9-10 15,-3 7-10-15,1 9 0 0,-2 10-2 16,2 10-3-16,2 9-3 0,3 9 0 16,5 6 1-16,6 8-1 0,6 6-4 15,7 4 6-15,1 6 3 0,7 5-4 16,3 2-5-16,5 0 8 0,-1-5-2 16,-3-18-3-16,0-12-5 0,1-9 3 15,-4-10-1-15,0 3-3 0,-4-11-10 16,0-12 5-16,3-11 1 0,0-9-6 15,-1-14 1-15,2-6-14 0,-1-12-7 16,6-4 6-16,2-14-8 0,4-15-44 0,7-22-33 16,-6-9-78-16</inkml:trace>
  <inkml:trace contextRef="#ctx0" brushRef="#br0" timeOffset="331812.0905">6951 15656 20 0,'0'0'288'0,"0"0"-283"16,0 0-2-16,0 0 26 0,0 0-18 16,0 0-8-16,0 0 3 0,0 0-2 15,0 0-1-15,-9 482 3 0,9-434 2 0,0-8-1 16,0-6-1-16,0-10 9 15,0-6 3-15,0-8-11 0,0-7 3 0,0-1 1 16,0-4 1-16,1-8 7 0,2-8 2 16,2-13-16-16,2-5-5 0,1-11-6 15,4-5-1-15,2-7 4 0,2-8 0 16,2-5-4-16,1-3 3 0,3 4 2 16,2 5-2-16,-2 7-1 0,-2 9 4 15,-2 9 1-15,-1 7 2 0,-2 6-1 16,1 8-1-16,-2 6 0 0,1 7-1 15,-1 5 0-15,1 5 2 0,2 11 0 0,2 9 2 16,-2 10-1-16,0 6 4 16,-1 7 4-16,-2 5-5 0,-3 0-4 15,-1 6 0-15,0-1 3 0,-4-1-3 16,3 1 0-16,-2-3-1 0,3-2 2 0,-4-7-2 16,-2-3 0-16,-3-11-1 15,-1-10 0-15,0-6-3 0,0-8-6 0,0-3 2 16,1-3 1-16,1-7 7 0,0-8-2 15,-2-5 2-15,0-3-2 0,-4 3 2 16,-2-1 1-16,-4 2 5 0,-3 1 4 16,-7 1-2-16,-3 1-3 0,-7 1-1 15,-3 1-1-15,-5 1-3 0,-5 1-2 16,2-2 2-16,-1 1-4 0,4 1-10 16,6 1-5-16,10-3-8 0,4 1-24 15,8-1-5-15,9-1-9 0,6-4-25 16,8-1-73-16</inkml:trace>
  <inkml:trace contextRef="#ctx0" brushRef="#br0" timeOffset="332160.5667">7983 14979 304 0,'0'0'14'0,"0"0"-14"0,0 0 5 16,0 0-3-16,0 0-2 0,0 0 5 15,0 0-2-15,0 0 9 0,48 198 6 16,-47-145-6-16,0 8 7 0,-1 6 8 16,0 11 3-16,0 8-4 0,-1 7-6 15,-4 7-4-15,0 7 1 0,0-2-4 16,1 2-6-16,-3 2-2 0,2-4 4 15,-5-5 0-15,2-5-5 0,0-9 3 16,1-7-1-16,-2-14-4 0,5-4-2 0,0-3 4 16,2-7-4-16,1 7-1 0,1-10-2 15,0-7-3-15,2-8-3 0,2-8-7 16,2-10-6-16,5-5 0 0,1-8-8 16,4-3-15-16,1-15-41 0,7-22-50 15</inkml:trace>
  <inkml:trace contextRef="#ctx0" brushRef="#br0" timeOffset="332783.8812">8531 15848 351 0,'0'0'5'0,"0"0"-5"16,0 0 29-16,0 0-17 0,0 0-8 16,0 0-3-16,0 0 0 0,0 0 7 15,0 0-3-15,-68 686 1 0,58-644 2 16,3-13 0-16,0-11-3 0,3-8 6 0,0-7 5 16,2-3 4-16,0-5-2 15,-5-13 8-15,-1-12-12 0,0-11-14 16,1-9-10-16,5-11-9 0,3-5 4 15,-1-12-1-15,6-3-2 0,5-2-2 16,3 0-6-16,4 3 3 0,2 4 7 0,5 7 6 16,3 8 10-16,4 9 0 0,1 6 2 15,4 8 2-15,4 6 3 0,0 4-2 16,1 7-5-16,-1 6-3 16,0 1 2-16,-4 6 0 0,-4 2 0 0,-3 3-1 15,-7 3 2-15,-5 0 2 0,-7 3-2 16,-7 7 0-16,-4 1 0 0,-4 4-1 15,-10 3-5-15,-6 5 1 0,-3 2 3 16,-4-1 2-16,0 3-2 0,2 0 2 16,1 3 3-16,8 0 2 0,2-1-4 15,8 2 5-15,6 0-4 0,1-1 3 16,10 1 0-16,3 0 6 0,5 1 9 16,0 2-6-16,3 2-2 0,3 1-2 15,0 1 2-15,-2 4-2 0,0 2-7 16,-3 0 3-16,-3 3-1 0,-2-3-1 0,-6-1 1 15,-7-3 0-15,-2-3 1 16,-8-3-6-16,-8-2 0 0,-6-4 0 0,-8-3 0 16,-7-9-6-16,-1-6-4 15,-5-10 5-15,-2-3 1 0,2-14-6 0,-1-8-5 16,-1-8-5-16,8-7-12 0,2-4-12 16,6-9-4-16,10-7-15 0,11-10-64 15</inkml:trace>
  <inkml:trace contextRef="#ctx0" brushRef="#br0" timeOffset="333192.6182">9306 14877 147 0,'0'0'47'15,"0"0"-47"-15,0 0 5 0,0 0 10 16,0 0 2-16,0 0-7 0,0 0 1 16,0 0 10-16,99 291 7 0,-85-255-1 15,-1 1-3-15,2 1 2 0,1 1 2 16,0 2-1-16,-2 5-8 0,2 6 0 16,-4 2-3-16,2 5-8 0,-3 5-3 0,0 7 3 15,3 5-3-15,-5 5-3 16,-1 3-1-16,-2-1-1 0,-4 0 5 15,-3 2-5-15,-5-2 2 0,-3 0 4 16,-3-4 7-16,-8-7-4 0,-1-3-2 16,-2-4 6-16,-2-9 3 0,-2 1-8 15,-2 0-2-15,-4 1 1 0,-3 6-4 0,-4 0-3 16,-1 0 0-16,1 1-1 16,-3 1-2-16,1-2-13 0,2-4-5 0,0-4-25 15,0-15-22-15,6-14-40 0</inkml:trace>
  <inkml:trace contextRef="#ctx0" brushRef="#br0" timeOffset="335117.2667">10969 15712 275 0,'0'0'11'0,"0"0"-11"16,0 0 9-16,0 0-5 0,0 0 3 0,0 0 2 16,0 0-2-16,0 0-1 0,0 0 7 15,-280-1 5-15,251-2 1 16,0 0-6-16,5 0 3 0,4 0-2 0,2 2-13 15,5 1-1-15,3 0 0 16,7 0-10-16,2 0-16 0,1 0-8 0,5 0 1 16,9 4-11-16,6 2 1 0,7 2-44 15,3-1-3-15</inkml:trace>
  <inkml:trace contextRef="#ctx0" brushRef="#br0" timeOffset="335315.6712">11011 15879 166 0,'0'0'6'16,"0"0"53"-16,0 0-19 0,0 0-12 16,0 0-9-16,0 0-4 0,0 0-3 15,0 0 7-15,0 0-1 0,39 104-1 16,-58-95 3-16,-6-3-1 0,-8-2-8 0,-4-1-9 16,-5-2-1-16,-1-1 2 0,2 0-3 15,3-4-20-15,1-3-16 0,5-1-3 16,6-2-13-16,4-6-48 15,11 1-75-15</inkml:trace>
  <inkml:trace contextRef="#ctx0" brushRef="#br0" timeOffset="336297.5098">12470 14933 68 0,'0'0'236'0,"0"0"-226"0,0 0-4 15,0 0 0-15,0 0 6 0,0 0-1 16,0 0 0-16,0 0-1 0,-24 150-6 16,17-117 1-16,3 5 9 0,2 1-4 0,0 2-1 15,2 4 8-15,-1 3-4 0,1 4 3 16,0 3-9-16,0 2 4 0,-2 2 2 15,2 2-4-15,0 0-6 0,2-2 1 16,-1-2 2-16,-1-4-6 0,0-8-1 16,-6-9 1-16,0-7 3 0,1-7-3 15,-1-8-1-15,1-5 1 0,1-6 2 16,3-3-2-16,0-2 0 0,-5-11 8 16,0-10 0-16,-2-11-8 0,1-6-12 0,1-6 6 15,2-7-2-15,4-4-7 16,1-3 2-16,7-7 3 0,1-1-4 15,0-6-3-15,3 0 4 0,3-3 13 16,2-1-1-16,-1-1-2 0,6 4-2 16,5 6 5-16,2 8 3 0,1 5-3 15,3 10 0-15,1 6 3 0,2 4 0 0,1 8-2 16,-3 7 0-16,0 11 0 0,1 6-1 16,0 4-34-16,-3 3 34 0,-3 2 33 15,-11 8-30-15,-3 5-3 0,-7 6 2 16,1 4 2-16,-6 7 3 0,-4 4-2 15,-2 4 0-15,-10 1 3 0,-8-3-6 16,-8-5-2-16,-6-2-3 0,-8-8 2 16,-3-3 1-16,-1-9-7 0,0-7 5 15,2-5 1-15,3-2-2 0,4-11-5 16,4-5-3-16,4-3-12 0,5-4-20 16,9-2-4-16,6-8-29 0,8 1-65 15</inkml:trace>
  <inkml:trace contextRef="#ctx0" brushRef="#br0" timeOffset="336840.6887">13792 14135 200 0,'0'0'0'16,"0"0"2"-16,0 0 27 0,0 0-14 15,0 0-7-15,0 0-4 0,0 0 2 16,-80-2 2-16,62 16 13 0,0 5 0 16,-3 4-2-16,-1 8-5 0,-2 7 4 15,-3 6 6-15,0 8-4 0,-4 10-2 16,2 9-5-16,1 8 6 0,3 9-11 15,2 3-3-15,4 8 8 0,5 5-1 16,6 3-7-16,7 0-3 0,1-5 3 16,2-8-1-16,8-8-4 0,-2-7 3 0,5-6 9 15,4-7 0-15,1 1-6 0,4-6-2 16,4-4 4-16,-2-6-5 0,1-6-3 16,0-8-3-16,-2-9 3 0,1-5-3 15,3-4-10-15,-1-7-6 0,5-3 2 16,1-6-8-16,3-4-18 0,0-16-43 15,2-12-34-15,-6-6-63 0</inkml:trace>
  <inkml:trace contextRef="#ctx0" brushRef="#br0" timeOffset="337472.4833">14141 14888 334 0,'0'0'2'0,"0"0"3"0,0 0-1 16,0 0-4-16,0 0 7 0,0 0-3 15,0 0-2-15,0 0 9 0,0 0 3 16,-22 345-1-16,19-280-4 0,-2-5 10 16,0-3-1-16,1-6-10 0,-2-8-4 15,-1-9 0-15,-2-11 0 0,2-9-4 16,3-7 2-16,0-4 9 0,2-3-3 15,-3-9-3-15,1-10 6 0,-2-8-2 16,1-10-9-16,2-5-13 0,3-6 1 0,0-5 8 16,0-4 2-16,4-5-7 15,2-6-1-15,2 0-5 0,3 1 3 16,1 2 3-16,4 8 6 0,3 5 3 16,4 8 2-16,6 6-1 0,3 7 12 0,4 5-6 15,4 3-6-15,1 6-1 0,0 3 0 16,1 3 0-16,-4 4 0 0,-3 3 0 15,-5 4 0-15,-6 0 5 16,-8 5-5-16,-5 1 0 0,-4 3 0 0,-5-1 0 16,-2 3 0-16,-6-1-8 0,-5 4-3 15,-3-1 11-15,-4 0 0 0,3 1-2 16,-1 1 2-16,2 0 3 0,3-1-3 16,3 4 0-16,5-1 0 0,0 0 2 15,3 2-2-15,3-2-2 0,4 4 2 16,1 2 7-16,2 4-4 0,2 3-1 15,3 2 3-15,0 3 0 0,2 2-2 16,0 1 0-16,3 2 6 0,-2 2 2 16,-3 1-4-16,-1 1 0 0,-4 2 5 0,-4 3 1 15,-4-4-5-15,-2-3-3 0,-10-3 0 16,-8-4-1-16,-8-5-4 0,-5-3 0 16,-4-4 3-16,-5-7 0 0,1-3-3 15,-3-8-2-15,5-5 1 0,0-10-7 16,4-8-9-16,4-9-4 0,6-4-3 15,4-3-8-15,5-5-17 0,6-6-5 16,8-7-16-16,1-1-85 0</inkml:trace>
  <inkml:trace contextRef="#ctx0" brushRef="#br0" timeOffset="337873.6366">15109 14009 118 0,'0'0'19'15,"0"0"-9"-15,0 0 36 0,0 0 0 16,0 0-7-16,0 0-2 0,0 0-5 15,-30 309-5-15,19-250 8 0,3 5-1 16,1 6-13-16,2 6-5 0,2 3 3 0,0 4-1 16,3 5-5-16,0 2 0 15,5 1 3-15,0 3-6 0,0 2-4 16,1 1 0-16,-1 0 7 0,-1 3-1 16,2-1-8-16,-2 2 1 0,-1-4 2 0,-2-6-2 15,-1-9-5-15,-6-15 0 0,-6-10 1 16,0-10-1-16,2-9-3 0,0-8-1 15,4-10 4-15,2-5-3 0,1-9-8 16,3-4-2-16,0-4-8 0,6-10-5 16,7-8-6-16,1-11-44 0,2-8-57 15,4 1-83-15</inkml:trace>
  <inkml:trace contextRef="#ctx0" brushRef="#br0" timeOffset="338463.605">15551 15516 80 0,'0'0'37'0,"0"0"-31"15,0 0 6-15,0 0 25 0,0 0-11 16,0 0-3-16,0 0 43 0,0 0-21 16,8 36-36-16,-2-63-6 0,5-5 1 15,-1-5 3-15,2-6 5 0,5-4-1 16,0-3-8-16,1-5 1 0,6-2 0 0,1-6-3 16,3 2-1-16,0 1 0 15,2 2 3-15,-2 1-3 0,0 4 1 0,-3-2 3 16,0 3 4-16,-3 4 1 15,-3 5-8-15,-2 7 10 0,-5 4-6 0,-2 8 4 16,-2 10 4-16,-4 7-9 16,0 5 24-16,-3 2-14 0,0 7-14 0,0 12-1 15,2 9 1-15,0 13 1 0,-2 9 2 16,2 6 5-16,0 8-1 0,0 3-7 16,2 3 1-16,-1 3-1 0,2 0 0 15,-1-1-2-15,2-4 1 0,0-5 1 16,1-8 0-16,0-9-4 0,-1-10-4 15,-2-12 5-15,-2-12 0 0,-1-7-3 16,1-2 5-16,1-3 0 0,3-9 2 0,2-7-1 16,1-7 0-16,-3-6 0 15,-5-4-2-15,-2 1-4 0,-3 1 6 16,-8 4 9-16,-1 3 1 0,-1 1-3 16,-4 5-4-16,-2-1 2 0,-7 4-5 0,-2-3-1 15,-8 1 0-15,0 1-2 0,-7 0-1 16,2 1-8-16,0 2-4 0,2-2-2 15,6 2-24-15,3-2-33 0,4-4 5 16,6 0-87-16</inkml:trace>
  <inkml:trace contextRef="#ctx0" brushRef="#br0" timeOffset="339012.6781">16299 14064 120 0,'0'0'6'0,"0"0"0"0,0 0 17 16,0 0 9-16,0 0-6 0,0 0-4 0,0 0-2 16,0 0 7-16,177 167 0 0,-159-145-3 15,0 2-7-15,1 3 0 0,0 2 3 16,0 2-6-16,-1 3-3 15,-1 4 2-15,2 3 2 0,-2 4-4 0,1 7-4 16,-1 1 0-16,2 5 3 0,-2 3-4 16,-1 5-1-16,1 3 5 0,-2 4 3 15,-2-1-11-15,-4 1-1 0,-2-3 1 16,-3-1 1-16,-4-3-3 0,0-8 1 16,-7-4-1-16,-5-2 3 0,-6-8-3 15,-2-2 0-15,-2-5 7 0,-4-1 2 16,-2-1-3-16,-3 1-1 0,1 0 3 15,-3 1-2-15,0-2-6 0,-4 7 1 16,-2-3-1-16,-4 3 0 0,0 0-1 16,-4-2-11-16,-1-1-4 0,-1-3-13 15,0-4-17-15,1-7-30 0,0-12-33 16,11-13-134-16</inkml:trace>
  <inkml:trace contextRef="#ctx0" brushRef="#br0" timeOffset="341044.3059">17339 14693 209 0,'0'0'11'16,"0"0"33"-16,0 0-36 0,0 0-2 15,0 0 14-15,0 0 8 0,0 0 1 16,0 0-2-16,0 0-6 0,47 83-2 16,-40-69 1-16,1 5-2 0,-2 1-8 15,1 3-3-15,1 0 7 0,-1 6-5 16,2 1-5-16,3 2-2 0,1-1 3 15,0 2 1-15,3-1-6 0,1 2 0 16,1-1 2-16,1-3 0 0,0 1-2 16,0 1 0-16,0-5 2 0,-3-3-2 15,-1-1-2-15,-4-7-7 0,-2-5 0 16,-5-2-7-16,-1-8-11 0,-1-1-6 16,-1 0-8-16,0-6 21 0,0-6-12 15,-1-5-49-15,0-9-34 0</inkml:trace>
  <inkml:trace contextRef="#ctx0" brushRef="#br0" timeOffset="341294.4903">17725 14770 28 0,'0'0'265'0,"0"0"-260"0,0 0 11 15,0 0-8-15,0 0-8 0,0 0 0 16,0 0 6-16,0 0 14 0,0 0 2 15,-103 36 13-15,77-13-8 0,-5 3 3 16,-5 3-12-16,-2 3-3 0,-3 1-1 0,-4 2 0 16,3 2-9-16,-2-1-5 15,1-2 6-15,1 0-4 0,1-5-2 0,4 0-5 16,4-4 0-16,3-4-6 16,5 4-17-16,4-6-19 0,3 1-35 0,5-8-30 15</inkml:trace>
  <inkml:trace contextRef="#ctx0" brushRef="#br0" timeOffset="342276.6443">18718 14834 338 0,'0'0'0'15,"0"0"18"-15,0 0-18 0,0 0 19 16,0 0 2-16,0 0-4 0,0 0 7 15,0 0-2-15,0 0-7 0,0 0-2 16,-90 389 3-16,75-344-2 0,2 2-9 16,1-7 1-16,-3-2 0 0,4-7-2 15,-1-7-4-15,3-10 0 0,2-3 3 0,3-7-2 16,2-2-1-16,1-2 0 16,-2-11 5-16,-2-9 5 0,-1-9-5 15,0-7-4-15,-1-7-2 0,0-4 0 16,2-8-4-16,4 0 1 0,1-6 0 15,5 1-5-15,8 0-7 0,3-2 4 0,6 6 6 16,4 1 1-16,2 2-4 0,4 6 9 16,4 3-1-16,1 6 0 15,5 7-3-15,0 4 2 0,-1 6 1 0,3 3 1 16,-4 7-5-16,-1 4 4 0,-1 5 1 16,-4 2 0-16,-3 9-2 15,-4 5 2-15,-6 5 4 0,-2 5-2 0,-6 2-2 16,-6 1 6-16,-5 1 0 0,-6 3-2 15,-12-3-2-15,-11-3 4 0,-9 0 3 16,-11-4-4-16,-6-3 0 0,-7-6 1 16,1-2-1-16,-2-2-5 0,3-6-4 0,4-2-7 15,9 0-6-15,2-5-16 16,10-1-30-16,6-6-22 0,11-4-59 16</inkml:trace>
  <inkml:trace contextRef="#ctx0" brushRef="#br0" timeOffset="343084.1366">19881 15434 84 0,'0'0'15'0,"0"0"4"16,0 0-7-16,0 0 12 0,0 0 2 0,0 0 3 15,0 0 0-15,1 127 1 0,4-130 27 16,3-7-16-16,3-7-35 0,0-5 4 16,3-7 2-16,0-6-5 0,0-5 3 15,3-5 8-15,0-5-2 0,3-6-11 16,0-5 3-16,3-3 1 0,1-7-9 16,1-4 0-16,1-3 0 0,-1-1 3 15,1 2-3-15,-2 7 0 0,-3 7 0 16,-1 9 4-16,-3 11 2 0,-4 11 10 15,0 10 1-15,-5 6 0 0,-2 10-9 16,-4 4-4-16,1 2-2 0,2 11-2 16,1 9-3-16,-1 11 0 0,1 6 3 0,-2 6 4 15,-2 3-4-15,-1 2 0 0,-1 4 4 16,0-1 4-16,0 5-6 16,0-2-1-16,0 3 4 0,0 0-5 0,1 0 0 15,5 0-1-15,1-7 1 16,-2-5-3-16,2-8-10 0,-2-12 4 0,0-9 1 15,-1-8 4-15,-1-6-7 0,4-2 4 16,0-8 7-16,2-8 0 0,-2-2-11 16,-3-5 2-16,-3 3 9 0,-1-3 3 15,-1 5 3-15,-4 1 3 0,-7 2 3 16,1-1-5-16,-7 1-7 0,-4 0 0 16,-6 1 5-16,-4-1-5 0,-5 1-4 15,-1 0-2-15,-4-2 2 0,-3 4-10 16,3 4-7-16,0-3-6 0,0 4-15 0,4-2-20 15,3 0-6-15,7-5-35 16,5 1-35-16</inkml:trace>
  <inkml:trace contextRef="#ctx0" brushRef="#br0" timeOffset="343459.2719">20844 14226 244 0,'0'0'9'0,"0"0"28"0,0 0 5 16,0 0-16-16,0 0-11 0,0 0-3 15,0 0 2-15,0 0 0 0,191 483-2 16,-177-401 1-16,-4 2 1 0,-1 6 0 16,-4-1-6-16,-5 0-3 0,-1-5 3 15,-10-6-4-15,-6-6-4 0,-3-8 2 16,-6-3 2-16,-5-7-4 0,-4-2 0 16,-4-5 0-16,-1-3 2 0,-4-3-2 15,-4-4-2-15,1-5-2 0,-3-5-3 16,0-8-7-16,1-8-17 0,-1-9-6 15,4-6-13-15,-3-12-19 0,3-5-36 16,3-7-8-16</inkml:trace>
  <inkml:trace contextRef="#ctx0" brushRef="#br0" timeOffset="343850.1658">20100 14191 240 0,'0'0'10'0,"0"0"-6"0,0 0 30 16,0 0-1-16,0 0-9 0,0 0-3 0,0 0 3 16,0 0 2-16,0 0-4 0,-358 513-8 15,326-431 1-15,9 3-6 0,7 2-7 16,13 4 7-16,3 6 0 16,13 1-4-16,8 3-2 0,7-2 2 0,4-2-1 15,2-8-4-15,2-4-1 0,-3-7-2 16,-2-3-3-16,-5-7-14 0,-2-2-20 15,-3-3-23-15,-4-11-35 0,-3-17 17 16</inkml:trace>
  <inkml:trace contextRef="#ctx0" brushRef="#br0" timeOffset="349103.2286">20381 16551 207 0,'0'0'13'0,"0"0"13"16,0 0-17-16,0 0-9 0,0 0 0 16,0 0 5-16,0 0 12 0,0 0 1 15,0 0-1-15,-84 20-6 0,57-11-4 16,-5-3-3-16,-6 0 4 0,-4-2 2 0,-7-1-3 15,-4 0 3-15,-6 0 2 0,-4 0 0 16,-4 1-7-16,-3-1 0 0,-2 1 1 16,-5-3-4-16,-4 2-2 0,-5-1 0 15,-4 0 2-15,-5 0-2 0,-3-2-2 16,-4 0 2-16,-1 0 0 0,-2-3 0 16,1 1 0-16,-4 1 0 0,1 1 5 15,-2 0 6-15,-3 1-8 0,0 4-3 16,2 2 6-16,-1 1-3 0,-1 2-2 15,3-2 4-15,1 1 1 0,-1-1 0 16,0-3-6-16,3-2 1 0,-1-2 3 0,0 1 6 16,2-2-4-16,0-2 1 0,0-2 1 15,1 1-3-15,1-1-5 0,3 0 0 16,2-1-1-16,2 2 1 16,3 3 0-16,4 0 0 0,2 0 3 0,3 3-3 15,1 0 0-15,-1 2 0 16,3 0 0-16,-2 2 0 0,0 1-2 0,1 1 2 15,-3-1 2-15,-3 2-2 0,0-2-1 16,-2-1 1-16,0-1 3 0,13-1-3 16,-1-2-2-16,-4-3 2 0,5 0-2 15,-3 0 2-15,5-1 0 0,19 1 0 16,6-1 1-16,5 0-1 0,9 1 0 16,2 0 2-16,4-1 1 0,2 1-3 15,4 0 0-15,6 1 1 0,2 4-1 0,3-3-1 16,6 2-5-16,-3-2-7 15,8 2-16-15,2 3-22 0,7-1-6 0,11 2 3 16,19 1-27-16,3-3-57 16</inkml:trace>
  <inkml:trace contextRef="#ctx0" brushRef="#br0" timeOffset="349737.0022">16294 17315 286 0,'0'0'5'0,"0"0"2"16,0 0-7-16,0 0 1 0,0 0 0 15,0 0 5-15,0 0 8 16,0 0-1-16,16 230-4 0,-15-201 6 0,0 2-6 16,1 0-1-16,-2 0-4 0,0-3 0 15,0 1-4-15,0-2 0 0,0-4 4 16,-2-4-4-16,0-4-4 0,-2-5 4 15,2-5-2-15,-2-4-3 0,1-1-6 16,2-2 3-16,-1-12 8 0,-3-9 3 16,-1-7-3-16,1-5 0 0,2-4 5 15,3 0-5-15,0-3 0 0,3-3 0 16,2-2 3-16,2-1-3 0,0 2-1 0,5 0 1 16,0 1 5-16,4 2-2 15,3 3 1-15,3 6 1 0,3 4 1 0,1 3-6 16,5 7 0-16,3 1 5 0,-1 6 3 15,2 2-4-15,1 4-1 0,-1 7 2 16,-1 0 2-16,-3 8-5 0,-4 3 4 16,-6 3-2-16,-4 1 1 0,-4 1-4 15,-6 3 0-15,-4 0 2 0,-3 5 2 16,-3 1-4-16,-5-1 0 0,-7 1 4 16,-1-5 2-16,-2 0-4 0,-5-2-3 15,0 0 4-15,-1-3-2 0,-4 1-2 16,4-4-1-16,-3-2 0 0,2-1-6 0,2-2-14 15,-1 0-10-15,1-3-4 0,1-3-17 16,3-2-31-16,4-8-64 16</inkml:trace>
  <inkml:trace contextRef="#ctx0" brushRef="#br0" timeOffset="350144.4516">17170 16934 250 0,'0'0'0'0,"0"0"-3"15,0 0 3-15,0 0-4 0,0 0 4 16,0 0 12-16,0 0 8 0,0 0 4 16,-33 68-2-16,24-41 2 15,1 5-2-15,0 5-2 0,0 7-2 0,0 3-2 16,1 1-2-16,0 2-11 0,3-2-1 16,0-3 3-16,4-2-5 0,0-1-3 15,9-2 3-15,-1-3 0 0,7-4 0 16,2-2 0-16,1-4 0 0,1-4 4 15,3 0-2-15,0-4-2 0,-3-1 0 16,0-4 0-16,-1-2-2 0,-3-2-9 16,-2-3-11-16,-2-4-5 0,-4-3-16 15,3 0-14-15,-4-11-36 0,2-6-39 16</inkml:trace>
  <inkml:trace contextRef="#ctx0" brushRef="#br0" timeOffset="350761.1202">17418 17199 153 0,'0'0'2'0,"0"0"-2"16,0 0 25-16,0 0 2 0,0 0 0 15,0 0-3-15,0 0-4 0,0 0 0 0,0 0 1 16,-24 278-6-16,21-254-6 15,1-4-4-15,1-3 1 0,0-3-5 0,-3-7-1 16,2-2 0-16,1-2 0 16,0-3-3-16,1 0 2 0,0-3 1 15,0-9 21-15,0-7-21 0,0-8-2 0,3-5 2 16,3-5 2-16,1-2-1 0,3-4 0 16,4-3 2-16,0 0 5 0,4 3-2 15,2 3 0-15,3 7 3 0,3 4 6 16,0 3-1-16,3 3-13 0,5 4 1 15,1 2 1-15,-1 2 2 0,-1 3-2 16,-2 1 7-16,-3 3 3 0,-4 4-5 16,-4 2-3-16,-3 2 0 0,-5 3-3 15,-2 1-2-15,-6 2-3 0,-2 1 2 16,-2 3 1-16,-3 2-6 0,-5 2 1 16,-5 1 2-16,-4 2 0 0,-3 1-2 15,-2 1-4-15,-2 1 2 0,1-3 0 16,0 4-5-16,3-1-1 0,4 1 4 0,2 0 7 15,5-1-2-15,5 1-2 0,4-4 5 16,0-1-1-16,8 1-1 0,6-3 3 16,4 5 7-16,5 0-1 0,4 4-5 15,0-3 1-15,0 2 5 16,-2-2 1-16,-2 0 1 0,-5-1-1 0,-2-1 4 16,-5 1-4-16,-5-3-5 0,-6 0 0 15,0-1 3-15,-9 0-3 0,-3-2-2 16,-5-3 0-16,-5-1 3 0,-3-3 1 15,-3-5-4-15,-2-1 0 0,1 0-1 16,0-4-1-16,-1-4-11 0,3-2 0 16,1-4-8-16,2-1-10 0,2-3-13 15,3-2-5-15,9-5-14 0,4-6-28 0,6 1-20 16</inkml:trace>
  <inkml:trace contextRef="#ctx0" brushRef="#br0" timeOffset="351032.0033">18122 16839 261 0,'0'0'9'0,"0"0"-5"16,0 0 6-16,0 0-6 0,0 0 5 16,0 0 3-16,0 0 14 0,0 0 11 15,194 284 0-15,-179-222-1 0,1 11-7 16,-3 4-6-16,-3 0-9 0,-1 0 3 15,-7-4-5-15,-2-4 3 0,0-3-7 0,-8-7 0 16,-6-4 6-16,-3-10-4 16,-8-3-8-16,-4-9 1 0,-8-3-1 15,-7-6-2-15,-3-5-8 0,-8-3-2 0,-3-7-7 16,-4-4-26-16,2-5-31 0,-1-20-78 16</inkml:trace>
  <inkml:trace contextRef="#ctx0" brushRef="#br0" timeOffset="384848.3756">7094 15208 0 0,'0'0'16'16,"0"0"2"-16,0 0-1 0,0 0 0 16,0 0-5-16,0 0-5 0,0 0 5 15,8-4-6-15,-8 4-5 0,0 0-1 16,0 0-1-16,0-2 1 0,0 2-2 15,0-3 2-15,-2 0 2 0,-1 0 0 16,0-2-2-16,1 0 3 0,-1-1 3 16,-2-3-4-16,-1 3-1 0,1-2 3 0,-6-3-3 15,1-1 0-15,-1-3-1 16,-5 0 1-16,-1-4-1 0,-7-4 0 16,0 0-1-16,-3-4 1 0,-1 1 0 15,-2-3 0-15,-4 0 0 0,0 0 0 16,-3-2 1-16,0 0-1 0,-2 1 0 0,0 2 0 15,-2-1 0-15,-2 0 0 0,1 2 0 16,-6 1 0-16,-1 0 0 0,0 1 0 16,-3 0-1-16,-1 1 1 15,-5-1 0-15,-4-3-1 0,-1 0 1 0,-6 1 1 16,-3-2-1-16,2-1-1 0,0 3 1 16,-2-1 0-16,1 1 0 0,3 1 0 15,0 1 0-15,1 1 0 0,2 4 0 16,3 2 0-16,7 4 0 0,-2-3 1 15,4 4-1-15,2 3 0 0,3 0 0 16,1-1 1-16,6 2-1 0,0-1 3 0,3 2 3 16,4-2 4-16,4 2 2 15,2 1-1-15,4-3 2 0,3 3 2 0,5 1 2 16,4 0-2-16,8 3-6 0,2 2 12 16,2-1-11-16,0 1 9 15,0 0 7-15,2-2 3 0,0 1-22 0,1-1-6 16,1 1 0-16,1 0 2 0,-3 2-3 15,-2 0-4-15,0 1-9 0,-6 4-38 16,4-7-86-16</inkml:trace>
  <inkml:trace contextRef="#ctx0" brushRef="#br0" timeOffset="387616.8094">10475 14065 90 0,'0'0'10'16,"0"0"9"-16,0 0-4 0,0 0-13 16,0 0-2-16,0 0-6 0,0 0 6 15,0 0 11-15,0 0 8 0,-56 1 2 16,41 2-6-16,-3 0 2 0,-1 1-4 0,0 2-1 15,1-1-4-15,-1 3 0 0,-1 2-3 16,1 4-3-16,-5 2 1 0,1 4 0 16,-5 1 3-16,-2 0-2 0,-1 4-1 15,-2 1 2-15,-3 0-3 0,1 2-1 16,-5-3 1-16,1 0 0 0,1 0 0 16,-1-3-1-16,-1 3 3 0,1-2 2 15,0 0 0-15,1 1-1 0,-4 1 1 16,0 2 5-16,-2 1-4 0,-1 2-2 15,-3 0 0-15,2 2 1 0,-3 3 1 16,2 0-6-16,-1-1 4 0,3 4 0 0,-1 0 0 16,4 0-5-16,0-1 1 0,3 0 0 15,3 0 0-15,2-3-1 0,3-1 0 16,3-1 1-16,2-4-1 0,1-1 0 16,3-2 0-16,0 0 0 15,2-1 0-15,4-1 0 0,-1-1 2 0,1 1-1 16,-1-2-1-16,1 0 0 0,-3 1 0 15,1-4 0-15,-3-2-6 0,-1 0-5 16,0-3-6-16,0-2-3 0,-3-4-12 16,5-3-13-16,4-4-17 0,1 0-20 15,8-9-23-15</inkml:trace>
  <inkml:trace contextRef="#ctx0" brushRef="#br0" timeOffset="387919.7801">9259 15068 0 0,'0'0'162'0,"0"0"-158"0,0 0-2 16,0 0 4-16,0 0 2 0,0 0-1 15,0 0 0-15,0 0 2 0,-157 65 4 16,132-57-3-16,-2 2-3 0,0-2 3 16,-3 2 0-16,1-2-1 0,-1-1-2 15,0-1-5-15,0 3 2 0,-1-4-4 0,2 0-3 16,0-2-3-16,4 1-14 16,1-2-16-16,0-2-9 0,3-2-5 15,0-2-7-15</inkml:trace>
  <inkml:trace contextRef="#ctx0" brushRef="#br0" timeOffset="388087.7377">8530 14961 192 0,'0'0'0'16,"0"0"46"-16,0 0-6 0,0 0-40 16,0 0 4-16,0 0-4 0,0 0 12 15,0 0-1-15,0 0 3 0,35 148-1 16,-15-103-4-16,1 3-6 0,8 4-3 15,0 6 0-15,2 3 0 0,1 0-29 16,0-8-14-16,-4-13-130 0</inkml:trace>
  <inkml:trace contextRef="#ctx0" brushRef="#br0" timeOffset="401941.4949">17637 13908 7 0,'0'0'60'16,"0"0"-55"-16,0 0 5 0,0 0-8 15,0 0-2-15,0 0 0 0,0 0 0 16,0 0 3-16,-17-39 7 0,15 35 7 15,1 0 3-15,1 0 1 0,0-1-1 16,0 2-1-16,0 1 4 0,0-1-5 16,-2 0-6-16,-2 3-4 0,-2-2-2 15,-4-3-3-15,0 3-3 0,-4-2 1 0,0 3 1 16,1-2 2-16,-1 1-3 0,0-1 1 16,-1 0 3-16,0 1-3 0,-1 0 1 15,0 0 0-15,-2 0 1 16,-1 2-3-16,-2-4 0 0,-3 2-1 0,0-3 2 15,-2 1 0-15,1 0-1 16,-1-2 1-16,-1 1 4 0,2 3-1 0,-2-2-3 16,0 3 4-16,0-2 0 0,0 3-3 15,0-2-1-15,0 2-2 0,2 0 3 16,0 0-3-16,2 3 0 0,3-1 0 16,-2 1 1-16,4 1-1 0,-2-2 0 15,0 2 0-15,1-1 2 0,-1 0 2 16,0 1 0-16,0-1 3 0,-1 2 1 15,0 1-4-15,1-4-3 0,1 3 2 0,-1 0-1 16,0 1-2-16,-1 1 0 16,0 1 0-16,2 2 1 0,-2 0-1 15,-1 1-1-15,1 3 1 0,-3-3 1 16,0 4-1-16,0-3 0 0,-1 4 1 0,-1 2 3 16,1-3 0-16,0 3 0 0,1 1 2 15,6 2 1-15,-3 0-4 0,4-1 2 16,2 1 0-16,-1-2 1 0,1 1-2 15,2-3-1-15,0 0 4 0,2 3-3 16,-1-3-2-16,-1-1 1 0,4 2 1 16,-2-1-1-16,1 0-2 0,1 1-1 15,-3-3 1-15,4 0 0 0,1 1-1 16,1-2-1-16,-1 1 0 0,2-3-9 0,1-2-15 16,-1-3-3-16,-1-3-1 15,1-2-9-15,-1-2-10 0,2-2-26 16,1-6-4-16,2-5-10 0</inkml:trace>
  <inkml:trace contextRef="#ctx0" brushRef="#br0" timeOffset="402393.1656">16077 13959 63 0,'0'0'4'0,"0"0"19"16,0 0 1-16,0 0-6 0,0 0 10 0,0 0 0 16,0 0 3-16,4 112-5 0,-3-94-5 15,-1 0-2-15,0-1-3 0,-3 3-4 16,-2 0 1-16,0 2-2 15,-1-1-4-15,0 3-3 0,0-3-1 0,1 1 2 16,-1 0-3-16,-1-3-2 0,1 0 1 16,1-3 3-16,-1-1-4 0,3-2 0 15,2 0 0-15,0-3 2 0,1 0-1 16,2-3 0-16,5 2 5 0,2 0 7 16,6 2-2-16,-2 0-1 0,4-3-2 15,-1 0-1-15,3-2-2 0,1 0-3 16,-1-3 1-16,5-2 1 0,1-1-2 15,2 0-2-15,4-6 1 0,1-2 1 0,4-4-2 16,1-3-1-16,-2-1-6 16,3-3-12-16,-4 1-14 0,0-1-20 15,-2-4-31-15,-3 0-110 0</inkml:trace>
  <inkml:trace contextRef="#ctx0" brushRef="#br0" timeOffset="406312.3777">14326 14666 11 0,'0'0'63'0,"0"0"-59"16,0 0 0-16,0 0 4 0,0 0-8 16,0 0 1-16,0 0 0 0,0 0 11 15,0 0 3-15,-77-134 2 0,57 113-5 0,1 3 6 16,0 1-11-16,2 2-3 0,2 0-4 16,-1 2 5-16,0-2-4 0,-4-1 2 15,2 3-3-15,-3-4 0 0,-3 0-1 16,-1-2-2-16,-3 1 3 15,-3-3 4-15,-2 1-4 0,-3-3 3 0,-2 0 0 16,-1 1 13-16,-2-1-3 0,-2 3-2 16,-3-1-3-16,1 0 0 0,-2 2-4 15,0 0 2-15,-1 1 0 0,1 2 3 16,2 0-4-16,-2-2 3 0,-2 2-3 16,2 0 2-16,-3 1 0 0,0-1-4 15,1 4 1-15,-1-3 0 0,0-1 5 16,-1 4-4-16,-1-2-3 0,-1 2 1 15,4 2-2-15,2-1 0 0,1 5 0 16,7 3 2-16,3 0-3 0,5 3-1 0,5 4-1 16,3 3 2-16,1-1-1 0,2 0 0 15,2 0 1-15,1 1 0 16,1-2-1-16,0-3-4 0,1 0-2 0,-4-2-2 16,1 0-10-16,0-3-10 0,-2-8-15 15,3 0-27-15,5-3-33 0</inkml:trace>
  <inkml:trace contextRef="#ctx0" brushRef="#br0" timeOffset="406619.8464">12520 13504 241 0,'0'0'0'0,"0"0"-4"15,0 0-1-15,0 0 5 0,0 0-1 16,0 0-2-16,0 0 3 0,0 0 3 0,-156 57 1 16,129-52 0-16,-1 1 7 0,2 5 3 15,2-1 1-15,3 4-3 0,2 0-2 16,1 2 2-16,3 0-4 0,3 3-4 16,4 0 1-16,1 1 2 0,4 0-3 15,3 1-2-15,4 4 3 0,6-5 1 16,6 3-1-16,3-2 1 0,7-1 9 15,1 2 1-15,4 2-11 0,5 2-2 16,-1 0 0-16,3 0-1 0,-4 1-2 16,-2 0-21-16,-3-7-24 0,2-7-54 15</inkml:trace>
  <inkml:trace contextRef="#ctx0" brushRef="#br0" timeOffset="418792.7657">10135 18268 3 0,'0'0'13'0,"0"0"0"0,0 0-4 15,0 0 0-15,0 0-1 16,0 0-3-16,12 21-3 0,-12-18-1 0,-3-3 5 16,0 1 6-16,-2-1-1 0,0 0 1 15,-3 0-2-15,0 0 2 0,-1 0-3 16,-2 0-6-16,0-1 0 0,0 0-1 16,-1-1-1-16,-1 0-1 0,-1 0 0 15,-2-2 1-15,0 0-1 0,-1 0 0 16,0 0 2-16,-2-2-2 0,-1-1 0 15,2-1-3-15,-2-2 3 0,1 1 3 16,-1-2 0-16,-2-1 2 0,3 0 0 16,-1 1 0-16,0-2-1 0,1 1 1 0,-2-2 0 15,2 0 1-15,-2 1-5 0,0 0-1 16,-1-1 2-16,1 0-1 0,0-3 0 16,0 1 1-16,1 2-2 15,0-1 1-15,2-1-1 0,1 3 1 0,1-2-1 16,1 1 0-16,1 0 0 0,3-3 0 15,-3 1 2-15,1 0-2 0,-1-1 0 16,-1 0 2-16,1-2-1 0,-1 3 0 16,1 0 0-16,-3 0-1 0,2 1 1 15,-2-1-1-15,1 0 0 0,-1-2 0 16,2 1 0-16,-1-1 2 0,2 0-2 16,-2 0 0-16,1 1 1 0,-2-1-1 0,2 2 0 15,-2-2 0-15,2 1 0 0,-1 1 0 16,4-2 0-16,-2 1-1 15,0 0 1-15,-1-1-3 0,2 1 2 16,-2-2 1-16,1 1 0 0,1-1-2 16,-2 0 0-16,-1 0 2 0,2 0 0 0,2 0 0 15,1 1 0-15,2 1 0 0,3 1 0 16,0-3 0-16,1 2 0 16,1-2 2-16,2 1-2 0,-2 2 0 0,0-2 0 15,0 2 1-15,0 0-1 0,-3 0-1 16,2-2 1-16,-1 0 0 0,0 1 0 15,-1 2-2-15,-1 1 1 0,2-2-1 16,-2 4-1-16,0 1 2 0,3 2 1 16,-2 3 0-16,6 0 0 0,-1 3-2 15,2 0-8-15,0 1 2 0,0-1-12 16,0 0-1-16,0-1 6 0,2 0-5 0,-2 1-6 16,1-1 1-16</inkml:trace>
  <inkml:trace contextRef="#ctx0" brushRef="#br0" timeOffset="419218.7328">9111 16936 55 0,'0'0'0'0,"0"0"-14"16,0 0 14-16,0 0 3 0,0 0 6 0,0 0-2 15,0 0 7-15,-68-5 3 0,53 3-3 16,0-3-3-16,-1-1-3 16,1 1 0-16,-2 0 2 0,-3-2-1 15,2-1 1-15,0-1-3 0,-3 1-1 0,1-2-3 16,-1 0 0-16,3 1-1 0,1 1 1 15,4 2-2-15,1 2 1 0,5 1 2 16,1 0 3-16,1 3 5 0,1 0 1 16,-1 0-4-16,3 3-3 0,-4 1-2 15,2 3-2-15,0 4 5 0,-4 1 1 16,0 2-1-16,-1 4 1 0,1 3 1 16,-6 3-1-16,3 4-1 0,1 3-2 15,-3 3-1-15,1 1 0 0,-2 1-3 16,4 3 0-16,0 1-1 0,4 1 0 0,-2 0-1 15,2-3-7-15,2 0-5 16,-2 0-13-16,2-2-19 0,-3-6-44 0</inkml:trace>
  <inkml:trace contextRef="#ctx0" brushRef="#br0" timeOffset="431745.4192">17838 13997 7 0,'0'0'9'0,"0"0"-9"0,0 0 10 16,0 0-3-16,0 0-5 0,0 0-1 15,0 0 0-15,0 0 4 0,-32-63 2 16,19 53 3-16,-4-2 0 0,-5 2-1 15,-1-1-3-15,-6 0 0 0,-1-1-3 16,-3 2-2-16,1 4-1 0,-2 3 0 0,2 1-1 16,0 2-11-16,2 5-7 0,0 2-6 15,2 4-2-15</inkml:trace>
  <inkml:trace contextRef="#ctx0" brushRef="#br0" timeOffset="433946.8628">12714 14046 0 0,'0'0'17'16,"0"0"-4"-16,0 0 0 15,0 0-3-15,0 0-2 0,0 0-6 0,0 0-2 16,0 0 3-16,0 0-3 0,299-7-4 16,-257 15-1-16,6 1 1 0,4 3-6 15,4 3-3-15,-1 3-1 0,0 1-2 16</inkml:trace>
  <inkml:trace contextRef="#ctx0" brushRef="#br0" timeOffset="434086.7385">14193 14458 6 0,'0'0'4'15,"0"0"3"-15,0 0 6 0,0 0 0 0,0 0-2 16,0 0-5-16,0 0-6 15,0 0 0-15,0 0-7 0,89 86 5 0,-92-81 0 16,0-2-22-16</inkml:trace>
  <inkml:trace contextRef="#ctx0" brushRef="#br0" timeOffset="446470.0072">17388 14259 260 0,'0'0'4'0,"0"0"-4"0,0 0 18 15,0 0 0-15,0 0-2 0,0 0-7 16,0 0-4-16,0 0 0 0,0 0-4 15,-73-228-1-15,52 205 2 0,-2-2 0 16,-1 0-2-16,0 0-2 0,-3 3 2 16,2 0 0-16,-2 2-1 0,-2 0-1 15,-1-1 1-15,-2 4 1 0,-2-1-2 16,-3-1 0-16,-1 1 2 0,-1-2 0 16,-4 0 0-16,1 1 0 0,-1-1 0 0,0 1-2 15,1-2 2-15,-2-1 0 16,-1 2 0-16,1-3 2 0,-5 2-2 15,-1 0 0-15,1 1 0 0,-1 4 0 16,0 0 0-16,-2 4 0 0,0 1 0 0,3 2 0 16,-2 2 0-16,0-1 0 0,0 2 0 15,-1 4 0-15,-1 0 0 0,0-1 0 16,0 3 0-16,-2-3 0 0,0 0 0 16,0 0 0-16,-2-1 0 0,0 1 0 15,-2-3 0-15,-1 1 0 0,0-1 2 16,1 0-2-16,-1 2 2 0,-2 0-2 15,1 1 2-15,-1 1 2 0,-1 2-4 16,4 2-2-16,1 2 2 0,3 5 0 16,0 0-1-16,2 3 1 0,1 1 0 15,1-1 0-15,-1 4 0 0,0-4 0 16,2 3 5-16,0-1-2 0,1 3 0 0,2-2 0 16,-2 2 3-16,2-1-4 0,-3 0-1 15,2-1 3-15,0 4-2 0,3-2-1 16,-2 3 1-16,1 2-1 15,-2-2 0-15,2 2 1 0,1 5-2 0,1-1 2 16,-2 1 1-16,4 3-3 0,-3-1 0 16,1 1 1-16,0-2 1 0,2 5-2 15,0-4 0-15,1 2 0 0,3-2 0 16,-3-1 0-16,2 1 0 0,0-2-1 16,0 0 1-16,2 1-1 0,-1-4 1 15,-1 1 0-15,3 2 1 0,1-2-2 16,1 5 2-16,1-1-1 0,0 2 3 15,2 6 1-15,1-1-3 0,2 1 7 0,0 3-3 16,0 0-2-16,0 2-2 0,2 0 1 16,-2 3 0-16,4-2-2 15,-6-2 0-15,4 2 2 0,-1-2-1 16,-2-2-1-16,2 2 0 0,1-2 2 0,2 2-2 16,3-2-1-16,1 0 0 0,3 3 0 15,-3 1 0-15,6 2 1 0,-1-1 0 16,2 3-1-16,3-2-1 0,1 2 1 15,3 2 1-15,2-1 0 0,1 1 0 16,0-3-1-16,3 1 1 0,0 0 1 16,0-4-1-16,3-1-1 0,1-2 1 15,3-1 0-15,-2 1 0 0,6-2-2 16,1 1 2-16,1-1-1 0,3 0 1 16,1 1 0-16,7 0 1 0,-2 1-1 15,6 1 1-15,1 0-1 0,3 3 1 16,3 0-1-16,3 0-1 0,1-2 1 15,3-3 1-15,0-2 0 0,1-1-1 16,2-3 0-16,-1-1 1 0,2-5 1 0,-1-2-2 16,4-4 0-16,-2-1 0 0,2-1 0 15,4-3 0-15,-2-2-2 0,-2-2 2 16,-3-1 2-16,3-1-2 0,1-3 0 16,8 4 2-16,2-4-2 0,-1-1 1 15,4-1 2-15,3-1 4 0,0-2 2 16,1 1-3-16,1 0-2 0,2-2 0 15,3 0-3-15,0 1-1 0,2 0 0 16,-1-2 3-16,0 0-3 0,0 0 0 16,-2-5-1-16,-2-2 1 0,-2-2 0 15,4-4-2-15,-1-1 2 0,1 0 2 16,-1-3-2-16,-7 3 0 0,3 1 0 0,-2-1 2 16,0 0-2-16,0 1 1 0,1 0-1 15,0-1 0-15,-2 1-1 0,1-2-1 16,-4 0 2-16,0-2-1 0,-4-1 0 15,-1-4-2-15,-1-2 3 0,-1-1 2 16,3-3-1-16,0 0-1 0,1 1 1 16,1-3 1-16,-2 2-2 0,1-1 1 15,2-1-2-15,-2-1 1 0,3 5-1 16,-3 0 0-16,0 1 1 0,0-4 0 16,-2 1-2-16,-2-1 0 0,-2-1 2 15,-2-2 0-15,-2 0-3 0,-3-2 2 16,-3-2 1-16,-2-1 0 0,-3-3-1 15,-2-3 1-15,-2-1 0 0,-1-1 0 0,0-2-2 16,-1-3 2-16,3 0 0 0,1 1 0 16,0 0-3-16,5-2-5 15,-1-2 8-15,-2-6 0 0,-1-1 0 0,-4-5 2 16,-1 0 0-16,-6 2-1 0,-1 2 0 16,-7 1 4-16,-3 1-3 0,-3-5-2 15,-3 1-1-15,-4 0 1 0,-4-2-8 16,-4 2-9-16,-5 2-17 0,-3 2-8 15,-3 4-21-15,2 4-82 0</inkml:trace>
  <inkml:trace contextRef="#ctx0" brushRef="#br0" timeOffset="455452.4923">20956 14135 100 0,'0'0'9'0,"0"0"-9"16,0 0 19-16,0 0-12 16,0 0-5-16,0 0-2 0,0 0 0 0,0 0 0 15,0 0 1-15,0 0 4 16,259 59 0-16,-233-46 14 0,2 0 3 16,2 4-3-16,-5 2 6 0,4 2-6 0,-3 2-6 15,-1-1-1-15,0 3-3 0,-2 0 4 16,-1 0-10-16,4 5 0 0,-3-2-2 15,2 1 5-15,-2 2-5 0,0 0 0 16,-1 2 1-16,0-1-2 0,-2-2 2 16,-5 2 1-16,-1-1 4 0,2 2-5 15,-4 0-2-15,-1 2 0 0,-1 0 2 16,-2 2-2-16,-4 4-2 0,1-1 0 16,-1-1 2-16,0 0 0 0,-2-3-1 15,-2-1 1-15,0-2 0 0,0 1 0 16,-3 2 0-16,-3 2 1 0,3 1 1 15,-3 1 0-15,-2 1-1 0,1 2-1 16,-3 2 1-16,2-3 0 0,-3 0-1 0,-3-2 0 16,-1-2 0-16,-2-4 0 0,-2-2-1 15,-2-1 1-15,-2-3 1 0,0 0 0 16,3-1-1-16,-2-2 1 0,-1 1 2 16,-1-1-3-16,-1 3 0 0,0-3 0 15,-4 3 3-15,1 3-3 0,1 1-1 16,-1 2 1-16,1 1 2 0,2 1-2 15,-3-3 0-15,-1 4 0 0,1-1 0 16,-4-3 0-16,-2 0-1 0,1-1 1 16,-2-3 0-16,-2-2 0 0,2-1 0 15,-3-2 0-15,1-1 2 0,-3 1-2 16,3-2 0-16,-2 0 0 0,0 0 3 16,0 0-2-16,0-3-1 0,-1 0 1 15,0 0 0-15,-3-2-1 0,-2 0-1 0,0-3 1 16,-3 0 0-16,-3-2-3 0,1-2-1 15,1-2-2-15,0-2 4 0,1-2-3 16,0 0 2-16,3-1 3 0,1 0 0 16,1 2 0-16,2 0 0 0,0-1 0 15,5-1 3-15,0-1-3 0,-3 2 0 16,1-3 0-16,-6 0 0 0,-5-1 0 16,-1 0 0-16,-11 0 2 0,-2-4-2 15,-3-6-4-15,2-1 4 0,8-2 2 16,-1 0-2-16,-2-4-2 0,2 0 2 15,0-4 0-15,0 1 0 0,0-4-1 16,4-2 1-16,-1-1 1 0,3 1-1 0,3-2-1 16,1 2 1-16,1-3 6 15,4 2-1-15,2 0-3 0,3-1 3 16,1-4 1-16,0 0 0 0,3-4-5 16,-1 3 4-16,2-3 2 0,0 2-4 0,0-2-1 15,1-3 1-15,0-2 0 0,2-2-2 16,0-1-1-16,2 0 3 0,4-2-1 15,0 1-1-15,3-2-1 0,3 1 3 16,1 1 2-16,3-1-5 0,1 1 1 16,3 1-1-16,4 0 0 0,2-1-1 15,2 3-4-15,1-1 5 0,0 2 0 16,4 0 0-16,0-1-1 0,0-1 1 16,2 2 0-16,2 0-2 0,3-2-5 15,3 2 5-15,3-2-5 0,2-3-2 16,2-1 2-16,3-2 5 0,1 1 0 15,2 0 1-15,1 4 1 0,2 5 3 0,4 2-2 16,1 2 7-16,2 5-8 0,-1-4 2 16,1 3 2-16,3-2-4 0,-1-1 1 15,1 0 1-15,1-4-2 0,-1 0-2 16,3-3-3-16,-1 1 4 0,0 1 1 16,-1 3-6-16,5 2 6 0,2 1 1 15,4 2-1-15,5 5-2 0,2 3 2 16,4 3 2-16,0 4-1 0,-1 1 3 15,2-1 5-15,-2 2-5 0,0 0-4 16,-1 1 0-16,-3 0 0 0,0-3 1 16,-2 0-1-16,-1-2 0 0,0 2 0 15,2 0 0-15,1-1 0 0,4 3 0 16,0 3 5-16,5 5 1 0,4 4-1 16,3 2-5-16,2 4 2 0,0 6-1 0,-1 7-1 15,-2 2-1-15,0 6-2 0,-3 7-10 16,0 5-20-16,-2 1-15 0,0-4-78 15</inkml:trace>
  <inkml:trace contextRef="#ctx0" brushRef="#br0" timeOffset="466218.3999">18641 17054 29 0,'0'0'4'15,"0"0"-4"-15,0 0 10 0,0 0-5 16,0 0 4-16,0 0 7 0,0 0-1 16,0 0-8-16,0 0-1 0,74 54 3 0,-68-44 0 15,1 3 0-15,1 4 2 16,2 1-1-16,1 5 4 0,1 3-7 0,1 3-1 16,2 1 0-16,-1 0-5 15,0-3-1-15,-1 1 0 0,-4 0 0 16,0 1 0-16,-1-2-1 0,-3 2-1 15,1 1 2-15,-3 1 1 0,0 0 0 0,-1 0 0 16,-1 0 3-16,-2-2 7 0,1 3-5 16,0 4 3-16,0 0 3 0,0 4-5 15,0 1-4-15,0 3 2 0,0-2 0 16,-3 2 1-16,-3 0-4 0,-2-2 0 16,-2 4 10-16,-2 0-6 0,-1 1-1 15,-1 2-2-15,-4-2 2 0,1-3-5 16,-1-7 0-16,2-7 0 0,-4-1 4 15,-1-1-4-15,-4 5-2 0,-7 4 2 16,3-6 3-16,4-6-3 0,2-5-3 16,4-5 3-16,-2 4 3 0,-8 3-2 0,-3 3-1 15,-6 3 2-15,-1-3 2 0,-1-2 0 16,-1-2-2-16,-4 1 1 0,3-4 1 16,-3-1-4-16,-2-2 1 0,0-1-1 15,1 0 2-15,-3 1-2 0,1-3 0 16,-3 1 0-16,-1-3 2 0,1 2 1 15,-3-2-3-15,1 0 3 0,-2 1 5 16,0-3-5-16,0 0 6 0,-1-1 8 16,-2 0 3-16,2 1-3 0,-4-1-7 15,-1-1 21-15,-2-3-10 0,-2-3-20 16,-4 0 2-16,0 0 4 0,-2-4-2 16,0-3-5-16,0-4 0 0,0 0 3 15,2 1-2-15,0-1 0 0,2-1-1 16,2 0 9-16,2-1 0 0,-1 1-9 0,3-3 9 15,1 2 2-15,-2-1-11 0,2-2 0 16,-1-1 0-16,-1 2 2 16,2-3-2-16,0-2-6 0,2-2 6 0,-5-5 2 15,-1-4-2-15,3-7-4 0,4-4 4 16,15 2 7-16,12 3 1 0,8 1-5 16,6-2 8-16,3 0 4 0,4-1-4 15,3 1-9-15,3 6 2 0,3-3 0 16,0-1-4-16,6-1-5 0,2-1 5 15,0-1 0-15,4 0-2 0,-2-1-4 16,1 0 6-16,0 2 0 0,3 1 0 0,-2-1-2 16,-1 2 2-16,0 2 3 0,-2-2-3 15,3-1-1-15,-1-1 0 16,1 1 1-16,1 1-4 0,0 1-1 0,1 1 3 16,-1 0-2-16,1-2-2 15,1 1-7-15,3 0 13 0,1 3 0 16,2 0-6-16,2 1 3 0,1-1 3 0,0-1 3 15,2 0-3-15,1-1 1 16,0 2-1-16,2-2 1 0,-2 3-1 0,1-2-3 16,2 1 3-16,3 1 0 0,3 0-5 15,6 1 3-15,3 4 1 0,6-1-3 16,6 4-6-16,7 3 9 0,6 4 1 16,6 4 0-16,5 4-2 0,6 3 2 15,0 2 3-15,5 3-3 16,-1 1-1-16,2 6-5 0,-1 1-6 0,2 2-6 15,15 3-20-15,3 1-11 0,3 8 2 16,6-1-20-16,-7-1-64 0</inkml:trace>
  <inkml:trace contextRef="#ctx0" brushRef="#br0" timeOffset="488363.5943">24317 16423 87 0,'0'0'32'0,"0"0"-19"0,0 0-13 15,0 0 0-15,0 0 0 0,0 0 5 16,0 0 23-16,0 0 15 0,4 8-3 15,-1-8-17-15,0 0 3 0,0 0-7 16,1 0-3-16,0 0 2 0,1 0 1 16,1 0-5-16,-1 0-1 0,1 0 0 15,-1 0-2-15,3 0-2 0,1 0 4 16,4 0-1-16,5 0-2 0,1 0-7 16,9 0 6-16,6 0 4 0,10 2-2 15,7-1 1-15,8 1 0 0,6 2 3 16,6 0-4-16,5 2-6 0,4 0 1 15,2 0 2-15,5 1-8 0,-1-1-1 16,2 2-4-16,3-2-16 0,3-2-29 16,4-8-60-16,8-12-217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52047B-1304-4013-9548-A6ECCCDCDE32}" type="datetimeFigureOut">
              <a:rPr lang="en-US" smtClean="0"/>
              <a:pPr/>
              <a:t>8/14/2018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FA689C-7A94-4775-AB50-7BA2C61A53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16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A689C-7A94-4775-AB50-7BA2C61A539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622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A689C-7A94-4775-AB50-7BA2C61A539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95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A689C-7A94-4775-AB50-7BA2C61A539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888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A689C-7A94-4775-AB50-7BA2C61A539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510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A689C-7A94-4775-AB50-7BA2C61A539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6044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A689C-7A94-4775-AB50-7BA2C61A539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726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A689C-7A94-4775-AB50-7BA2C61A539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7225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A689C-7A94-4775-AB50-7BA2C61A539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217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Name He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47700"/>
            <a:ext cx="12192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6535" y="2612800"/>
            <a:ext cx="10960099" cy="623887"/>
          </a:xfrm>
        </p:spPr>
        <p:txBody>
          <a:bodyPr>
            <a:normAutofit/>
          </a:bodyPr>
          <a:lstStyle>
            <a:lvl1pPr algn="ctr">
              <a:buNone/>
              <a:defRPr kumimoji="0" 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Section Name Here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26535" y="3290677"/>
            <a:ext cx="10960099" cy="439496"/>
          </a:xfrm>
        </p:spPr>
        <p:txBody>
          <a:bodyPr>
            <a:normAutofit/>
          </a:bodyPr>
          <a:lstStyle>
            <a:lvl1pPr algn="ctr">
              <a:buNone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Who what when where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f Coloumn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53211"/>
            <a:ext cx="10972800" cy="553998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baseline="0"/>
            </a:lvl1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lang="en-US" dirty="0"/>
              <a:t>Title of Column Graph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lt"/>
              <a:ea typeface="+mn-ea"/>
              <a:cs typeface="Arial"/>
            </a:endParaRPr>
          </a:p>
        </p:txBody>
      </p:sp>
      <p:sp>
        <p:nvSpPr>
          <p:cNvPr id="14" name="Chart Placeholder 13"/>
          <p:cNvSpPr>
            <a:spLocks noGrp="1"/>
          </p:cNvSpPr>
          <p:nvPr>
            <p:ph type="chart" sz="quarter" idx="10"/>
          </p:nvPr>
        </p:nvSpPr>
        <p:spPr>
          <a:xfrm>
            <a:off x="613833" y="1509713"/>
            <a:ext cx="10972800" cy="4716462"/>
          </a:xfrm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f Bar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53211"/>
            <a:ext cx="10972800" cy="553998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baseline="0"/>
            </a:lvl1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lang="en-US" dirty="0"/>
              <a:t>Title of Bar Graph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lt"/>
              <a:ea typeface="+mn-ea"/>
              <a:cs typeface="Arial"/>
            </a:endParaRPr>
          </a:p>
        </p:txBody>
      </p:sp>
      <p:sp>
        <p:nvSpPr>
          <p:cNvPr id="14" name="Chart Placeholder 13"/>
          <p:cNvSpPr>
            <a:spLocks noGrp="1"/>
          </p:cNvSpPr>
          <p:nvPr>
            <p:ph type="chart" sz="quarter" idx="10"/>
          </p:nvPr>
        </p:nvSpPr>
        <p:spPr>
          <a:xfrm>
            <a:off x="613833" y="1509713"/>
            <a:ext cx="10972800" cy="4716462"/>
          </a:xfrm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f Pi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53211"/>
            <a:ext cx="10972800" cy="553998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baseline="0"/>
            </a:lvl1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lang="en-US" dirty="0"/>
              <a:t>Title of Pie Chart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lt"/>
              <a:ea typeface="+mn-ea"/>
              <a:cs typeface="Arial"/>
            </a:endParaRPr>
          </a:p>
        </p:txBody>
      </p:sp>
      <p:sp>
        <p:nvSpPr>
          <p:cNvPr id="4" name="Chart Placeholder 13"/>
          <p:cNvSpPr>
            <a:spLocks noGrp="1"/>
          </p:cNvSpPr>
          <p:nvPr>
            <p:ph type="chart" sz="quarter" idx="10"/>
          </p:nvPr>
        </p:nvSpPr>
        <p:spPr>
          <a:xfrm>
            <a:off x="613833" y="1509713"/>
            <a:ext cx="10972800" cy="4716462"/>
          </a:xfrm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f Pie Ch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53211"/>
            <a:ext cx="10972800" cy="553998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baseline="0"/>
            </a:lvl1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lang="en-US" dirty="0"/>
              <a:t>Title of Pie Chart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lt"/>
              <a:ea typeface="+mn-ea"/>
              <a:cs typeface="Arial"/>
            </a:endParaRPr>
          </a:p>
        </p:txBody>
      </p:sp>
      <p:sp>
        <p:nvSpPr>
          <p:cNvPr id="4" name="Chart Placeholder 13"/>
          <p:cNvSpPr>
            <a:spLocks noGrp="1"/>
          </p:cNvSpPr>
          <p:nvPr>
            <p:ph type="chart" sz="quarter" idx="10"/>
          </p:nvPr>
        </p:nvSpPr>
        <p:spPr>
          <a:xfrm>
            <a:off x="613833" y="1509713"/>
            <a:ext cx="10972800" cy="4716462"/>
          </a:xfrm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f Pie Ch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53211"/>
            <a:ext cx="10972800" cy="553998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baseline="0"/>
            </a:lvl1pPr>
          </a:lstStyle>
          <a:p>
            <a:pPr lvl="0"/>
            <a:r>
              <a:rPr lang="en-US" dirty="0"/>
              <a:t>Insert Title Here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val 6"/>
          <p:cNvSpPr>
            <a:spLocks noChangeArrowheads="1"/>
          </p:cNvSpPr>
          <p:nvPr userDrawn="1"/>
        </p:nvSpPr>
        <p:spPr bwMode="gray">
          <a:xfrm>
            <a:off x="474134" y="5858424"/>
            <a:ext cx="11243733" cy="550531"/>
          </a:xfrm>
          <a:prstGeom prst="ellipse">
            <a:avLst/>
          </a:prstGeom>
          <a:gradFill rotWithShape="1">
            <a:gsLst>
              <a:gs pos="0">
                <a:srgbClr val="080808">
                  <a:alpha val="30000"/>
                </a:srgbClr>
              </a:gs>
              <a:gs pos="100000">
                <a:srgbClr val="0040A8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noFill/>
            <a:miter lim="800000"/>
            <a:headEnd/>
            <a:tailEnd/>
          </a:ln>
          <a:effectLst/>
        </p:spPr>
        <p:txBody>
          <a:bodyPr wrap="square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000000"/>
              </a:solidFill>
            </a:endParaRPr>
          </a:p>
        </p:txBody>
      </p:sp>
      <p:sp>
        <p:nvSpPr>
          <p:cNvPr id="57" name="Text Placeholder 56"/>
          <p:cNvSpPr>
            <a:spLocks noGrp="1"/>
          </p:cNvSpPr>
          <p:nvPr>
            <p:ph type="body" sz="quarter" idx="10" hasCustomPrompt="1"/>
          </p:nvPr>
        </p:nvSpPr>
        <p:spPr>
          <a:xfrm>
            <a:off x="1046771" y="4223432"/>
            <a:ext cx="1936144" cy="566737"/>
          </a:xfrm>
        </p:spPr>
        <p:txBody>
          <a:bodyPr>
            <a:normAutofit/>
          </a:bodyPr>
          <a:lstStyle>
            <a:lvl1pPr algn="ctr">
              <a:buNone/>
              <a:defRPr lang="en-IN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Text 1</a:t>
            </a:r>
            <a:endParaRPr lang="en-IN" dirty="0"/>
          </a:p>
        </p:txBody>
      </p:sp>
      <p:sp>
        <p:nvSpPr>
          <p:cNvPr id="60" name="Text Placeholder 56"/>
          <p:cNvSpPr>
            <a:spLocks noGrp="1"/>
          </p:cNvSpPr>
          <p:nvPr>
            <p:ph type="body" sz="quarter" idx="12" hasCustomPrompt="1"/>
          </p:nvPr>
        </p:nvSpPr>
        <p:spPr>
          <a:xfrm>
            <a:off x="3776487" y="4223432"/>
            <a:ext cx="1936144" cy="566737"/>
          </a:xfrm>
        </p:spPr>
        <p:txBody>
          <a:bodyPr>
            <a:normAutofit/>
          </a:bodyPr>
          <a:lstStyle>
            <a:lvl1pPr algn="ctr">
              <a:buNone/>
              <a:defRPr lang="en-IN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Text 2</a:t>
            </a:r>
            <a:endParaRPr lang="en-IN" dirty="0"/>
          </a:p>
        </p:txBody>
      </p:sp>
      <p:sp>
        <p:nvSpPr>
          <p:cNvPr id="63" name="Text Placeholder 56"/>
          <p:cNvSpPr>
            <a:spLocks noGrp="1"/>
          </p:cNvSpPr>
          <p:nvPr>
            <p:ph type="body" sz="quarter" idx="14" hasCustomPrompt="1"/>
          </p:nvPr>
        </p:nvSpPr>
        <p:spPr>
          <a:xfrm>
            <a:off x="6540887" y="4223432"/>
            <a:ext cx="1936144" cy="566737"/>
          </a:xfrm>
        </p:spPr>
        <p:txBody>
          <a:bodyPr>
            <a:normAutofit/>
          </a:bodyPr>
          <a:lstStyle>
            <a:lvl1pPr algn="ctr">
              <a:buNone/>
              <a:defRPr lang="en-IN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Text 3</a:t>
            </a:r>
          </a:p>
        </p:txBody>
      </p:sp>
      <p:sp>
        <p:nvSpPr>
          <p:cNvPr id="66" name="Text Placeholder 56"/>
          <p:cNvSpPr>
            <a:spLocks noGrp="1"/>
          </p:cNvSpPr>
          <p:nvPr>
            <p:ph type="body" sz="quarter" idx="16" hasCustomPrompt="1"/>
          </p:nvPr>
        </p:nvSpPr>
        <p:spPr>
          <a:xfrm>
            <a:off x="9179195" y="4223432"/>
            <a:ext cx="1936144" cy="566737"/>
          </a:xfrm>
        </p:spPr>
        <p:txBody>
          <a:bodyPr>
            <a:normAutofit/>
          </a:bodyPr>
          <a:lstStyle>
            <a:lvl1pPr algn="ctr">
              <a:buNone/>
              <a:defRPr lang="en-IN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Text 4</a:t>
            </a:r>
            <a:endParaRPr lang="en-IN" dirty="0"/>
          </a:p>
        </p:txBody>
      </p:sp>
      <p:sp>
        <p:nvSpPr>
          <p:cNvPr id="12" name="Title 4"/>
          <p:cNvSpPr>
            <a:spLocks noGrp="1"/>
          </p:cNvSpPr>
          <p:nvPr>
            <p:ph type="title" hasCustomPrompt="1"/>
          </p:nvPr>
        </p:nvSpPr>
        <p:spPr>
          <a:xfrm>
            <a:off x="613833" y="140024"/>
            <a:ext cx="10972800" cy="553998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in Circ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 userDrawn="1"/>
        </p:nvSpPr>
        <p:spPr>
          <a:xfrm>
            <a:off x="3524601" y="1730903"/>
            <a:ext cx="5142801" cy="3857101"/>
          </a:xfrm>
          <a:prstGeom prst="ellipse">
            <a:avLst/>
          </a:prstGeom>
          <a:noFill/>
          <a:ln w="12700" cap="rnd">
            <a:solidFill>
              <a:schemeClr val="accent6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itle 4"/>
          <p:cNvSpPr>
            <a:spLocks noGrp="1"/>
          </p:cNvSpPr>
          <p:nvPr userDrawn="1">
            <p:ph type="title" hasCustomPrompt="1"/>
          </p:nvPr>
        </p:nvSpPr>
        <p:spPr>
          <a:xfrm>
            <a:off x="613833" y="140024"/>
            <a:ext cx="10972800" cy="553998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Oval 21"/>
          <p:cNvSpPr/>
          <p:nvPr userDrawn="1"/>
        </p:nvSpPr>
        <p:spPr>
          <a:xfrm>
            <a:off x="2871192" y="2931727"/>
            <a:ext cx="1276593" cy="957445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0" name="Text Placeholder 56"/>
          <p:cNvSpPr>
            <a:spLocks noGrp="1"/>
          </p:cNvSpPr>
          <p:nvPr>
            <p:ph type="body" sz="quarter" idx="14" hasCustomPrompt="1"/>
          </p:nvPr>
        </p:nvSpPr>
        <p:spPr>
          <a:xfrm>
            <a:off x="4632175" y="3152632"/>
            <a:ext cx="2975371" cy="693655"/>
          </a:xfrm>
        </p:spPr>
        <p:txBody>
          <a:bodyPr>
            <a:noAutofit/>
          </a:bodyPr>
          <a:lstStyle>
            <a:lvl1pPr marL="0" indent="0" algn="ctr">
              <a:buNone/>
              <a:defRPr lang="en-IN" sz="20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INSERT TEXT Subject Matter</a:t>
            </a:r>
            <a:endParaRPr lang="en-IN" dirty="0"/>
          </a:p>
        </p:txBody>
      </p:sp>
      <p:sp>
        <p:nvSpPr>
          <p:cNvPr id="25" name="Oval 24"/>
          <p:cNvSpPr/>
          <p:nvPr userDrawn="1"/>
        </p:nvSpPr>
        <p:spPr>
          <a:xfrm>
            <a:off x="7941517" y="2931727"/>
            <a:ext cx="1276593" cy="957445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6" name="Oval 25"/>
          <p:cNvSpPr/>
          <p:nvPr userDrawn="1"/>
        </p:nvSpPr>
        <p:spPr>
          <a:xfrm>
            <a:off x="5457705" y="1338104"/>
            <a:ext cx="1276593" cy="957445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1" name="Oval 30"/>
          <p:cNvSpPr/>
          <p:nvPr userDrawn="1"/>
        </p:nvSpPr>
        <p:spPr>
          <a:xfrm>
            <a:off x="5457705" y="5126299"/>
            <a:ext cx="1276593" cy="957445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4" name="Text Placeholder 56"/>
          <p:cNvSpPr>
            <a:spLocks noGrp="1"/>
          </p:cNvSpPr>
          <p:nvPr>
            <p:ph type="body" sz="quarter" idx="13" hasCustomPrompt="1"/>
          </p:nvPr>
        </p:nvSpPr>
        <p:spPr>
          <a:xfrm>
            <a:off x="5151838" y="953611"/>
            <a:ext cx="1888325" cy="329811"/>
          </a:xfrm>
        </p:spPr>
        <p:txBody>
          <a:bodyPr>
            <a:normAutofit/>
          </a:bodyPr>
          <a:lstStyle>
            <a:lvl1pPr algn="ctr">
              <a:buNone/>
              <a:defRPr lang="en-IN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  <a:endParaRPr lang="en-IN" dirty="0"/>
          </a:p>
        </p:txBody>
      </p:sp>
      <p:sp>
        <p:nvSpPr>
          <p:cNvPr id="37" name="Text Placeholder 56"/>
          <p:cNvSpPr>
            <a:spLocks noGrp="1"/>
          </p:cNvSpPr>
          <p:nvPr>
            <p:ph type="body" sz="quarter" idx="15" hasCustomPrompt="1"/>
          </p:nvPr>
        </p:nvSpPr>
        <p:spPr>
          <a:xfrm>
            <a:off x="5151838" y="6124846"/>
            <a:ext cx="1888325" cy="329811"/>
          </a:xfrm>
        </p:spPr>
        <p:txBody>
          <a:bodyPr>
            <a:normAutofit/>
          </a:bodyPr>
          <a:lstStyle>
            <a:lvl1pPr algn="ctr">
              <a:buNone/>
              <a:defRPr lang="en-IN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  <a:endParaRPr lang="en-IN" dirty="0"/>
          </a:p>
        </p:txBody>
      </p:sp>
      <p:sp>
        <p:nvSpPr>
          <p:cNvPr id="39" name="Text Placeholder 56"/>
          <p:cNvSpPr>
            <a:spLocks noGrp="1"/>
          </p:cNvSpPr>
          <p:nvPr>
            <p:ph type="body" sz="quarter" idx="16" hasCustomPrompt="1"/>
          </p:nvPr>
        </p:nvSpPr>
        <p:spPr>
          <a:xfrm>
            <a:off x="9331951" y="3232354"/>
            <a:ext cx="1888325" cy="329811"/>
          </a:xfrm>
        </p:spPr>
        <p:txBody>
          <a:bodyPr>
            <a:normAutofit/>
          </a:bodyPr>
          <a:lstStyle>
            <a:lvl1pPr algn="ctr">
              <a:buNone/>
              <a:defRPr lang="en-IN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  <a:endParaRPr lang="en-IN" dirty="0"/>
          </a:p>
        </p:txBody>
      </p:sp>
      <p:sp>
        <p:nvSpPr>
          <p:cNvPr id="40" name="Text Placeholder 56"/>
          <p:cNvSpPr>
            <a:spLocks noGrp="1"/>
          </p:cNvSpPr>
          <p:nvPr>
            <p:ph type="body" sz="quarter" idx="17" hasCustomPrompt="1"/>
          </p:nvPr>
        </p:nvSpPr>
        <p:spPr>
          <a:xfrm>
            <a:off x="935496" y="3232354"/>
            <a:ext cx="1888325" cy="329811"/>
          </a:xfrm>
        </p:spPr>
        <p:txBody>
          <a:bodyPr>
            <a:normAutofit/>
          </a:bodyPr>
          <a:lstStyle>
            <a:lvl1pPr algn="ctr">
              <a:buNone/>
              <a:defRPr lang="en-IN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  <a:endParaRPr lang="en-IN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2_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203200" y="381000"/>
            <a:ext cx="9118600" cy="3365500"/>
            <a:chOff x="664" y="1951"/>
            <a:chExt cx="4308" cy="2120"/>
          </a:xfrm>
        </p:grpSpPr>
        <p:sp>
          <p:nvSpPr>
            <p:cNvPr id="4112" name="Freeform 16"/>
            <p:cNvSpPr>
              <a:spLocks/>
            </p:cNvSpPr>
            <p:nvPr/>
          </p:nvSpPr>
          <p:spPr bwMode="invGray">
            <a:xfrm>
              <a:off x="743" y="2045"/>
              <a:ext cx="1267" cy="1938"/>
            </a:xfrm>
            <a:custGeom>
              <a:avLst/>
              <a:gdLst/>
              <a:ahLst/>
              <a:cxnLst>
                <a:cxn ang="0">
                  <a:pos x="116" y="258"/>
                </a:cxn>
                <a:cxn ang="0">
                  <a:pos x="320" y="210"/>
                </a:cxn>
                <a:cxn ang="0">
                  <a:pos x="434" y="240"/>
                </a:cxn>
                <a:cxn ang="0">
                  <a:pos x="416" y="444"/>
                </a:cxn>
                <a:cxn ang="0">
                  <a:pos x="272" y="582"/>
                </a:cxn>
                <a:cxn ang="0">
                  <a:pos x="218" y="714"/>
                </a:cxn>
                <a:cxn ang="0">
                  <a:pos x="284" y="964"/>
                </a:cxn>
                <a:cxn ang="0">
                  <a:pos x="316" y="960"/>
                </a:cxn>
                <a:cxn ang="0">
                  <a:pos x="328" y="906"/>
                </a:cxn>
                <a:cxn ang="0">
                  <a:pos x="478" y="1154"/>
                </a:cxn>
                <a:cxn ang="0">
                  <a:pos x="650" y="1200"/>
                </a:cxn>
                <a:cxn ang="0">
                  <a:pos x="794" y="1350"/>
                </a:cxn>
                <a:cxn ang="0">
                  <a:pos x="854" y="1422"/>
                </a:cxn>
                <a:cxn ang="0">
                  <a:pos x="770" y="1608"/>
                </a:cxn>
                <a:cxn ang="0">
                  <a:pos x="916" y="1782"/>
                </a:cxn>
                <a:cxn ang="0">
                  <a:pos x="1034" y="2022"/>
                </a:cxn>
                <a:cxn ang="0">
                  <a:pos x="1094" y="2310"/>
                </a:cxn>
                <a:cxn ang="0">
                  <a:pos x="1194" y="2540"/>
                </a:cxn>
                <a:cxn ang="0">
                  <a:pos x="1280" y="2520"/>
                </a:cxn>
                <a:cxn ang="0">
                  <a:pos x="1244" y="2394"/>
                </a:cxn>
                <a:cxn ang="0">
                  <a:pos x="1288" y="2306"/>
                </a:cxn>
                <a:cxn ang="0">
                  <a:pos x="1368" y="2228"/>
                </a:cxn>
                <a:cxn ang="0">
                  <a:pos x="1448" y="2076"/>
                </a:cxn>
                <a:cxn ang="0">
                  <a:pos x="1568" y="1950"/>
                </a:cxn>
                <a:cxn ang="0">
                  <a:pos x="1622" y="1746"/>
                </a:cxn>
                <a:cxn ang="0">
                  <a:pos x="1552" y="1538"/>
                </a:cxn>
                <a:cxn ang="0">
                  <a:pos x="1376" y="1410"/>
                </a:cxn>
                <a:cxn ang="0">
                  <a:pos x="1104" y="1280"/>
                </a:cxn>
                <a:cxn ang="0">
                  <a:pos x="974" y="1260"/>
                </a:cxn>
                <a:cxn ang="0">
                  <a:pos x="904" y="1268"/>
                </a:cxn>
                <a:cxn ang="0">
                  <a:pos x="794" y="1308"/>
                </a:cxn>
                <a:cxn ang="0">
                  <a:pos x="758" y="1174"/>
                </a:cxn>
                <a:cxn ang="0">
                  <a:pos x="736" y="1062"/>
                </a:cxn>
                <a:cxn ang="0">
                  <a:pos x="632" y="1104"/>
                </a:cxn>
                <a:cxn ang="0">
                  <a:pos x="568" y="950"/>
                </a:cxn>
                <a:cxn ang="0">
                  <a:pos x="740" y="912"/>
                </a:cxn>
                <a:cxn ang="0">
                  <a:pos x="842" y="906"/>
                </a:cxn>
                <a:cxn ang="0">
                  <a:pos x="896" y="900"/>
                </a:cxn>
                <a:cxn ang="0">
                  <a:pos x="1058" y="750"/>
                </a:cxn>
                <a:cxn ang="0">
                  <a:pos x="1184" y="678"/>
                </a:cxn>
                <a:cxn ang="0">
                  <a:pos x="1278" y="636"/>
                </a:cxn>
                <a:cxn ang="0">
                  <a:pos x="1340" y="538"/>
                </a:cxn>
                <a:cxn ang="0">
                  <a:pos x="1288" y="512"/>
                </a:cxn>
                <a:cxn ang="0">
                  <a:pos x="1526" y="456"/>
                </a:cxn>
                <a:cxn ang="0">
                  <a:pos x="1406" y="342"/>
                </a:cxn>
                <a:cxn ang="0">
                  <a:pos x="1328" y="264"/>
                </a:cxn>
                <a:cxn ang="0">
                  <a:pos x="1222" y="364"/>
                </a:cxn>
                <a:cxn ang="0">
                  <a:pos x="1110" y="444"/>
                </a:cxn>
                <a:cxn ang="0">
                  <a:pos x="1022" y="304"/>
                </a:cxn>
                <a:cxn ang="0">
                  <a:pos x="1212" y="240"/>
                </a:cxn>
                <a:cxn ang="0">
                  <a:pos x="1266" y="198"/>
                </a:cxn>
                <a:cxn ang="0">
                  <a:pos x="1328" y="172"/>
                </a:cxn>
                <a:cxn ang="0">
                  <a:pos x="1286" y="144"/>
                </a:cxn>
                <a:cxn ang="0">
                  <a:pos x="1262" y="120"/>
                </a:cxn>
                <a:cxn ang="0">
                  <a:pos x="1202" y="102"/>
                </a:cxn>
                <a:cxn ang="0">
                  <a:pos x="1106" y="136"/>
                </a:cxn>
                <a:cxn ang="0">
                  <a:pos x="950" y="120"/>
                </a:cxn>
                <a:cxn ang="0">
                  <a:pos x="550" y="0"/>
                </a:cxn>
                <a:cxn ang="0">
                  <a:pos x="344" y="32"/>
                </a:cxn>
                <a:cxn ang="0">
                  <a:pos x="290" y="102"/>
                </a:cxn>
                <a:cxn ang="0">
                  <a:pos x="128" y="174"/>
                </a:cxn>
                <a:cxn ang="0">
                  <a:pos x="128" y="216"/>
                </a:cxn>
                <a:cxn ang="0">
                  <a:pos x="2" y="252"/>
                </a:cxn>
              </a:cxnLst>
              <a:rect l="0" t="0" r="r" b="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3" name="Freeform 17"/>
            <p:cNvSpPr>
              <a:spLocks/>
            </p:cNvSpPr>
            <p:nvPr/>
          </p:nvSpPr>
          <p:spPr bwMode="invGray">
            <a:xfrm>
              <a:off x="703" y="2230"/>
              <a:ext cx="34" cy="28"/>
            </a:xfrm>
            <a:custGeom>
              <a:avLst/>
              <a:gdLst/>
              <a:ahLst/>
              <a:cxnLst>
                <a:cxn ang="0">
                  <a:pos x="16" y="4"/>
                </a:cxn>
                <a:cxn ang="0">
                  <a:pos x="0" y="22"/>
                </a:cxn>
                <a:cxn ang="0">
                  <a:pos x="22" y="38"/>
                </a:cxn>
                <a:cxn ang="0">
                  <a:pos x="46" y="26"/>
                </a:cxn>
                <a:cxn ang="0">
                  <a:pos x="30" y="0"/>
                </a:cxn>
                <a:cxn ang="0">
                  <a:pos x="16" y="4"/>
                </a:cxn>
              </a:cxnLst>
              <a:rect l="0" t="0" r="r" b="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4" name="Freeform 18"/>
            <p:cNvSpPr>
              <a:spLocks/>
            </p:cNvSpPr>
            <p:nvPr/>
          </p:nvSpPr>
          <p:spPr bwMode="invGray">
            <a:xfrm>
              <a:off x="1010" y="2353"/>
              <a:ext cx="39" cy="32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6" y="44"/>
                </a:cxn>
                <a:cxn ang="0">
                  <a:pos x="42" y="42"/>
                </a:cxn>
                <a:cxn ang="0">
                  <a:pos x="38" y="16"/>
                </a:cxn>
                <a:cxn ang="0">
                  <a:pos x="26" y="2"/>
                </a:cxn>
                <a:cxn ang="0">
                  <a:pos x="12" y="0"/>
                </a:cxn>
              </a:cxnLst>
              <a:rect l="0" t="0" r="r" b="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5" name="Freeform 19"/>
            <p:cNvSpPr>
              <a:spLocks/>
            </p:cNvSpPr>
            <p:nvPr/>
          </p:nvSpPr>
          <p:spPr bwMode="invGray">
            <a:xfrm>
              <a:off x="1792" y="2409"/>
              <a:ext cx="98" cy="74"/>
            </a:xfrm>
            <a:custGeom>
              <a:avLst/>
              <a:gdLst/>
              <a:ahLst/>
              <a:cxnLst>
                <a:cxn ang="0">
                  <a:pos x="97" y="0"/>
                </a:cxn>
                <a:cxn ang="0">
                  <a:pos x="79" y="8"/>
                </a:cxn>
                <a:cxn ang="0">
                  <a:pos x="53" y="24"/>
                </a:cxn>
                <a:cxn ang="0">
                  <a:pos x="39" y="40"/>
                </a:cxn>
                <a:cxn ang="0">
                  <a:pos x="21" y="52"/>
                </a:cxn>
                <a:cxn ang="0">
                  <a:pos x="63" y="82"/>
                </a:cxn>
                <a:cxn ang="0">
                  <a:pos x="79" y="94"/>
                </a:cxn>
                <a:cxn ang="0">
                  <a:pos x="85" y="92"/>
                </a:cxn>
                <a:cxn ang="0">
                  <a:pos x="89" y="86"/>
                </a:cxn>
                <a:cxn ang="0">
                  <a:pos x="97" y="98"/>
                </a:cxn>
                <a:cxn ang="0">
                  <a:pos x="123" y="86"/>
                </a:cxn>
                <a:cxn ang="0">
                  <a:pos x="129" y="74"/>
                </a:cxn>
                <a:cxn ang="0">
                  <a:pos x="101" y="40"/>
                </a:cxn>
                <a:cxn ang="0">
                  <a:pos x="115" y="24"/>
                </a:cxn>
                <a:cxn ang="0">
                  <a:pos x="111" y="4"/>
                </a:cxn>
                <a:cxn ang="0">
                  <a:pos x="97" y="0"/>
                </a:cxn>
              </a:cxnLst>
              <a:rect l="0" t="0" r="r" b="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6" name="Freeform 20"/>
            <p:cNvSpPr>
              <a:spLocks/>
            </p:cNvSpPr>
            <p:nvPr/>
          </p:nvSpPr>
          <p:spPr bwMode="invGray">
            <a:xfrm>
              <a:off x="1318" y="2793"/>
              <a:ext cx="158" cy="84"/>
            </a:xfrm>
            <a:custGeom>
              <a:avLst/>
              <a:gdLst/>
              <a:ahLst/>
              <a:cxnLst>
                <a:cxn ang="0">
                  <a:pos x="47" y="12"/>
                </a:cxn>
                <a:cxn ang="0">
                  <a:pos x="17" y="12"/>
                </a:cxn>
                <a:cxn ang="0">
                  <a:pos x="5" y="16"/>
                </a:cxn>
                <a:cxn ang="0">
                  <a:pos x="25" y="52"/>
                </a:cxn>
                <a:cxn ang="0">
                  <a:pos x="51" y="44"/>
                </a:cxn>
                <a:cxn ang="0">
                  <a:pos x="93" y="54"/>
                </a:cxn>
                <a:cxn ang="0">
                  <a:pos x="111" y="60"/>
                </a:cxn>
                <a:cxn ang="0">
                  <a:pos x="133" y="88"/>
                </a:cxn>
                <a:cxn ang="0">
                  <a:pos x="141" y="112"/>
                </a:cxn>
                <a:cxn ang="0">
                  <a:pos x="157" y="100"/>
                </a:cxn>
                <a:cxn ang="0">
                  <a:pos x="169" y="96"/>
                </a:cxn>
                <a:cxn ang="0">
                  <a:pos x="187" y="102"/>
                </a:cxn>
                <a:cxn ang="0">
                  <a:pos x="195" y="80"/>
                </a:cxn>
                <a:cxn ang="0">
                  <a:pos x="153" y="54"/>
                </a:cxn>
                <a:cxn ang="0">
                  <a:pos x="105" y="20"/>
                </a:cxn>
                <a:cxn ang="0">
                  <a:pos x="53" y="26"/>
                </a:cxn>
                <a:cxn ang="0">
                  <a:pos x="47" y="12"/>
                </a:cxn>
              </a:cxnLst>
              <a:rect l="0" t="0" r="r" b="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7" name="Freeform 21"/>
            <p:cNvSpPr>
              <a:spLocks/>
            </p:cNvSpPr>
            <p:nvPr/>
          </p:nvSpPr>
          <p:spPr bwMode="invGray">
            <a:xfrm>
              <a:off x="1448" y="2857"/>
              <a:ext cx="99" cy="41"/>
            </a:xfrm>
            <a:custGeom>
              <a:avLst/>
              <a:gdLst/>
              <a:ahLst/>
              <a:cxnLst>
                <a:cxn ang="0">
                  <a:pos x="57" y="0"/>
                </a:cxn>
                <a:cxn ang="0">
                  <a:pos x="43" y="6"/>
                </a:cxn>
                <a:cxn ang="0">
                  <a:pos x="31" y="30"/>
                </a:cxn>
                <a:cxn ang="0">
                  <a:pos x="15" y="34"/>
                </a:cxn>
                <a:cxn ang="0">
                  <a:pos x="3" y="42"/>
                </a:cxn>
                <a:cxn ang="0">
                  <a:pos x="13" y="54"/>
                </a:cxn>
                <a:cxn ang="0">
                  <a:pos x="133" y="34"/>
                </a:cxn>
                <a:cxn ang="0">
                  <a:pos x="123" y="16"/>
                </a:cxn>
                <a:cxn ang="0">
                  <a:pos x="105" y="8"/>
                </a:cxn>
                <a:cxn ang="0">
                  <a:pos x="101" y="24"/>
                </a:cxn>
                <a:cxn ang="0">
                  <a:pos x="89" y="18"/>
                </a:cxn>
                <a:cxn ang="0">
                  <a:pos x="67" y="14"/>
                </a:cxn>
                <a:cxn ang="0">
                  <a:pos x="57" y="0"/>
                </a:cxn>
              </a:cxnLst>
              <a:rect l="0" t="0" r="r" b="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8" name="Freeform 22"/>
            <p:cNvSpPr>
              <a:spLocks/>
            </p:cNvSpPr>
            <p:nvPr/>
          </p:nvSpPr>
          <p:spPr bwMode="invGray">
            <a:xfrm>
              <a:off x="1553" y="2883"/>
              <a:ext cx="38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9" name="Freeform 23"/>
            <p:cNvSpPr>
              <a:spLocks/>
            </p:cNvSpPr>
            <p:nvPr/>
          </p:nvSpPr>
          <p:spPr bwMode="invGray">
            <a:xfrm>
              <a:off x="1609" y="2886"/>
              <a:ext cx="12" cy="2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14"/>
                </a:cxn>
                <a:cxn ang="0">
                  <a:pos x="16" y="34"/>
                </a:cxn>
                <a:cxn ang="0">
                  <a:pos x="12" y="18"/>
                </a:cxn>
                <a:cxn ang="0">
                  <a:pos x="16" y="6"/>
                </a:cxn>
                <a:cxn ang="0">
                  <a:pos x="14" y="0"/>
                </a:cxn>
              </a:cxnLst>
              <a:rect l="0" t="0" r="r" b="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0" name="Freeform 24"/>
            <p:cNvSpPr>
              <a:spLocks/>
            </p:cNvSpPr>
            <p:nvPr/>
          </p:nvSpPr>
          <p:spPr bwMode="invGray">
            <a:xfrm>
              <a:off x="1426" y="2040"/>
              <a:ext cx="180" cy="88"/>
            </a:xfrm>
            <a:custGeom>
              <a:avLst/>
              <a:gdLst/>
              <a:ahLst/>
              <a:cxnLst>
                <a:cxn ang="0">
                  <a:pos x="64" y="1"/>
                </a:cxn>
                <a:cxn ang="0">
                  <a:pos x="24" y="31"/>
                </a:cxn>
                <a:cxn ang="0">
                  <a:pos x="6" y="37"/>
                </a:cxn>
                <a:cxn ang="0">
                  <a:pos x="0" y="39"/>
                </a:cxn>
                <a:cxn ang="0">
                  <a:pos x="26" y="59"/>
                </a:cxn>
                <a:cxn ang="0">
                  <a:pos x="38" y="63"/>
                </a:cxn>
                <a:cxn ang="0">
                  <a:pos x="68" y="47"/>
                </a:cxn>
                <a:cxn ang="0">
                  <a:pos x="80" y="43"/>
                </a:cxn>
                <a:cxn ang="0">
                  <a:pos x="82" y="55"/>
                </a:cxn>
                <a:cxn ang="0">
                  <a:pos x="64" y="61"/>
                </a:cxn>
                <a:cxn ang="0">
                  <a:pos x="72" y="73"/>
                </a:cxn>
                <a:cxn ang="0">
                  <a:pos x="40" y="87"/>
                </a:cxn>
                <a:cxn ang="0">
                  <a:pos x="70" y="109"/>
                </a:cxn>
                <a:cxn ang="0">
                  <a:pos x="82" y="113"/>
                </a:cxn>
                <a:cxn ang="0">
                  <a:pos x="118" y="103"/>
                </a:cxn>
                <a:cxn ang="0">
                  <a:pos x="150" y="105"/>
                </a:cxn>
                <a:cxn ang="0">
                  <a:pos x="168" y="117"/>
                </a:cxn>
                <a:cxn ang="0">
                  <a:pos x="204" y="109"/>
                </a:cxn>
                <a:cxn ang="0">
                  <a:pos x="224" y="103"/>
                </a:cxn>
                <a:cxn ang="0">
                  <a:pos x="222" y="77"/>
                </a:cxn>
                <a:cxn ang="0">
                  <a:pos x="234" y="69"/>
                </a:cxn>
                <a:cxn ang="0">
                  <a:pos x="238" y="47"/>
                </a:cxn>
                <a:cxn ang="0">
                  <a:pos x="210" y="57"/>
                </a:cxn>
                <a:cxn ang="0">
                  <a:pos x="200" y="43"/>
                </a:cxn>
                <a:cxn ang="0">
                  <a:pos x="172" y="45"/>
                </a:cxn>
                <a:cxn ang="0">
                  <a:pos x="134" y="9"/>
                </a:cxn>
                <a:cxn ang="0">
                  <a:pos x="94" y="11"/>
                </a:cxn>
                <a:cxn ang="0">
                  <a:pos x="82" y="1"/>
                </a:cxn>
                <a:cxn ang="0">
                  <a:pos x="64" y="1"/>
                </a:cxn>
              </a:cxnLst>
              <a:rect l="0" t="0" r="r" b="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1" name="Freeform 25"/>
            <p:cNvSpPr>
              <a:spLocks/>
            </p:cNvSpPr>
            <p:nvPr/>
          </p:nvSpPr>
          <p:spPr bwMode="invGray">
            <a:xfrm>
              <a:off x="1506" y="1999"/>
              <a:ext cx="146" cy="60"/>
            </a:xfrm>
            <a:custGeom>
              <a:avLst/>
              <a:gdLst/>
              <a:ahLst/>
              <a:cxnLst>
                <a:cxn ang="0">
                  <a:pos x="97" y="10"/>
                </a:cxn>
                <a:cxn ang="0">
                  <a:pos x="13" y="24"/>
                </a:cxn>
                <a:cxn ang="0">
                  <a:pos x="9" y="34"/>
                </a:cxn>
                <a:cxn ang="0">
                  <a:pos x="57" y="52"/>
                </a:cxn>
                <a:cxn ang="0">
                  <a:pos x="135" y="74"/>
                </a:cxn>
                <a:cxn ang="0">
                  <a:pos x="175" y="68"/>
                </a:cxn>
                <a:cxn ang="0">
                  <a:pos x="187" y="64"/>
                </a:cxn>
                <a:cxn ang="0">
                  <a:pos x="175" y="44"/>
                </a:cxn>
                <a:cxn ang="0">
                  <a:pos x="163" y="36"/>
                </a:cxn>
                <a:cxn ang="0">
                  <a:pos x="129" y="26"/>
                </a:cxn>
                <a:cxn ang="0">
                  <a:pos x="97" y="10"/>
                </a:cxn>
              </a:cxnLst>
              <a:rect l="0" t="0" r="r" b="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2" name="Freeform 26"/>
            <p:cNvSpPr>
              <a:spLocks/>
            </p:cNvSpPr>
            <p:nvPr/>
          </p:nvSpPr>
          <p:spPr bwMode="invGray">
            <a:xfrm>
              <a:off x="1711" y="2069"/>
              <a:ext cx="233" cy="190"/>
            </a:xfrm>
            <a:custGeom>
              <a:avLst/>
              <a:gdLst/>
              <a:ahLst/>
              <a:cxnLst>
                <a:cxn ang="0">
                  <a:pos x="67" y="9"/>
                </a:cxn>
                <a:cxn ang="0">
                  <a:pos x="51" y="23"/>
                </a:cxn>
                <a:cxn ang="0">
                  <a:pos x="21" y="39"/>
                </a:cxn>
                <a:cxn ang="0">
                  <a:pos x="53" y="77"/>
                </a:cxn>
                <a:cxn ang="0">
                  <a:pos x="79" y="85"/>
                </a:cxn>
                <a:cxn ang="0">
                  <a:pos x="103" y="99"/>
                </a:cxn>
                <a:cxn ang="0">
                  <a:pos x="127" y="85"/>
                </a:cxn>
                <a:cxn ang="0">
                  <a:pos x="143" y="101"/>
                </a:cxn>
                <a:cxn ang="0">
                  <a:pos x="149" y="127"/>
                </a:cxn>
                <a:cxn ang="0">
                  <a:pos x="115" y="151"/>
                </a:cxn>
                <a:cxn ang="0">
                  <a:pos x="89" y="173"/>
                </a:cxn>
                <a:cxn ang="0">
                  <a:pos x="69" y="169"/>
                </a:cxn>
                <a:cxn ang="0">
                  <a:pos x="57" y="165"/>
                </a:cxn>
                <a:cxn ang="0">
                  <a:pos x="43" y="187"/>
                </a:cxn>
                <a:cxn ang="0">
                  <a:pos x="39" y="199"/>
                </a:cxn>
                <a:cxn ang="0">
                  <a:pos x="73" y="205"/>
                </a:cxn>
                <a:cxn ang="0">
                  <a:pos x="95" y="203"/>
                </a:cxn>
                <a:cxn ang="0">
                  <a:pos x="115" y="231"/>
                </a:cxn>
                <a:cxn ang="0">
                  <a:pos x="127" y="235"/>
                </a:cxn>
                <a:cxn ang="0">
                  <a:pos x="139" y="239"/>
                </a:cxn>
                <a:cxn ang="0">
                  <a:pos x="155" y="251"/>
                </a:cxn>
                <a:cxn ang="0">
                  <a:pos x="181" y="237"/>
                </a:cxn>
                <a:cxn ang="0">
                  <a:pos x="203" y="235"/>
                </a:cxn>
                <a:cxn ang="0">
                  <a:pos x="229" y="213"/>
                </a:cxn>
                <a:cxn ang="0">
                  <a:pos x="225" y="185"/>
                </a:cxn>
                <a:cxn ang="0">
                  <a:pos x="217" y="173"/>
                </a:cxn>
                <a:cxn ang="0">
                  <a:pos x="233" y="167"/>
                </a:cxn>
                <a:cxn ang="0">
                  <a:pos x="245" y="183"/>
                </a:cxn>
                <a:cxn ang="0">
                  <a:pos x="247" y="197"/>
                </a:cxn>
                <a:cxn ang="0">
                  <a:pos x="261" y="193"/>
                </a:cxn>
                <a:cxn ang="0">
                  <a:pos x="303" y="169"/>
                </a:cxn>
                <a:cxn ang="0">
                  <a:pos x="293" y="147"/>
                </a:cxn>
                <a:cxn ang="0">
                  <a:pos x="259" y="123"/>
                </a:cxn>
                <a:cxn ang="0">
                  <a:pos x="265" y="107"/>
                </a:cxn>
                <a:cxn ang="0">
                  <a:pos x="277" y="103"/>
                </a:cxn>
                <a:cxn ang="0">
                  <a:pos x="253" y="63"/>
                </a:cxn>
                <a:cxn ang="0">
                  <a:pos x="233" y="59"/>
                </a:cxn>
                <a:cxn ang="0">
                  <a:pos x="221" y="55"/>
                </a:cxn>
                <a:cxn ang="0">
                  <a:pos x="201" y="33"/>
                </a:cxn>
                <a:cxn ang="0">
                  <a:pos x="155" y="45"/>
                </a:cxn>
                <a:cxn ang="0">
                  <a:pos x="167" y="25"/>
                </a:cxn>
                <a:cxn ang="0">
                  <a:pos x="139" y="17"/>
                </a:cxn>
                <a:cxn ang="0">
                  <a:pos x="119" y="19"/>
                </a:cxn>
                <a:cxn ang="0">
                  <a:pos x="67" y="9"/>
                </a:cxn>
              </a:cxnLst>
              <a:rect l="0" t="0" r="r" b="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3" name="Freeform 27"/>
            <p:cNvSpPr>
              <a:spLocks/>
            </p:cNvSpPr>
            <p:nvPr/>
          </p:nvSpPr>
          <p:spPr bwMode="invGray">
            <a:xfrm>
              <a:off x="1709" y="1987"/>
              <a:ext cx="44" cy="37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0" y="10"/>
                </a:cxn>
                <a:cxn ang="0">
                  <a:pos x="30" y="40"/>
                </a:cxn>
                <a:cxn ang="0">
                  <a:pos x="48" y="50"/>
                </a:cxn>
                <a:cxn ang="0">
                  <a:pos x="58" y="28"/>
                </a:cxn>
                <a:cxn ang="0">
                  <a:pos x="44" y="8"/>
                </a:cxn>
                <a:cxn ang="0">
                  <a:pos x="26" y="0"/>
                </a:cxn>
              </a:cxnLst>
              <a:rect l="0" t="0" r="r" b="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4" name="Freeform 28"/>
            <p:cNvSpPr>
              <a:spLocks/>
            </p:cNvSpPr>
            <p:nvPr/>
          </p:nvSpPr>
          <p:spPr bwMode="invGray">
            <a:xfrm>
              <a:off x="1625" y="2057"/>
              <a:ext cx="65" cy="42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24" y="25"/>
                </a:cxn>
                <a:cxn ang="0">
                  <a:pos x="4" y="27"/>
                </a:cxn>
                <a:cxn ang="0">
                  <a:pos x="16" y="57"/>
                </a:cxn>
                <a:cxn ang="0">
                  <a:pos x="74" y="35"/>
                </a:cxn>
                <a:cxn ang="0">
                  <a:pos x="86" y="17"/>
                </a:cxn>
                <a:cxn ang="0">
                  <a:pos x="56" y="7"/>
                </a:cxn>
                <a:cxn ang="0">
                  <a:pos x="44" y="7"/>
                </a:cxn>
              </a:cxnLst>
              <a:rect l="0" t="0" r="r" b="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5" name="Freeform 29"/>
            <p:cNvSpPr>
              <a:spLocks/>
            </p:cNvSpPr>
            <p:nvPr/>
          </p:nvSpPr>
          <p:spPr bwMode="invGray">
            <a:xfrm>
              <a:off x="1693" y="2065"/>
              <a:ext cx="54" cy="25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10" y="16"/>
                </a:cxn>
                <a:cxn ang="0">
                  <a:pos x="24" y="34"/>
                </a:cxn>
                <a:cxn ang="0">
                  <a:pos x="52" y="28"/>
                </a:cxn>
                <a:cxn ang="0">
                  <a:pos x="64" y="20"/>
                </a:cxn>
                <a:cxn ang="0">
                  <a:pos x="40" y="0"/>
                </a:cxn>
              </a:cxnLst>
              <a:rect l="0" t="0" r="r" b="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6" name="Freeform 30"/>
            <p:cNvSpPr>
              <a:spLocks/>
            </p:cNvSpPr>
            <p:nvPr/>
          </p:nvSpPr>
          <p:spPr bwMode="invGray">
            <a:xfrm>
              <a:off x="1664" y="2029"/>
              <a:ext cx="64" cy="34"/>
            </a:xfrm>
            <a:custGeom>
              <a:avLst/>
              <a:gdLst/>
              <a:ahLst/>
              <a:cxnLst>
                <a:cxn ang="0">
                  <a:pos x="58" y="10"/>
                </a:cxn>
                <a:cxn ang="0">
                  <a:pos x="28" y="4"/>
                </a:cxn>
                <a:cxn ang="0">
                  <a:pos x="0" y="18"/>
                </a:cxn>
                <a:cxn ang="0">
                  <a:pos x="40" y="32"/>
                </a:cxn>
                <a:cxn ang="0">
                  <a:pos x="64" y="40"/>
                </a:cxn>
                <a:cxn ang="0">
                  <a:pos x="84" y="18"/>
                </a:cxn>
                <a:cxn ang="0">
                  <a:pos x="82" y="6"/>
                </a:cxn>
                <a:cxn ang="0">
                  <a:pos x="64" y="0"/>
                </a:cxn>
                <a:cxn ang="0">
                  <a:pos x="58" y="10"/>
                </a:cxn>
              </a:cxnLst>
              <a:rect l="0" t="0" r="r" b="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7" name="Freeform 31"/>
            <p:cNvSpPr>
              <a:spLocks/>
            </p:cNvSpPr>
            <p:nvPr/>
          </p:nvSpPr>
          <p:spPr bwMode="invGray">
            <a:xfrm>
              <a:off x="1637" y="1997"/>
              <a:ext cx="44" cy="24"/>
            </a:xfrm>
            <a:custGeom>
              <a:avLst/>
              <a:gdLst/>
              <a:ahLst/>
              <a:cxnLst>
                <a:cxn ang="0">
                  <a:pos x="16" y="4"/>
                </a:cxn>
                <a:cxn ang="0">
                  <a:pos x="0" y="18"/>
                </a:cxn>
                <a:cxn ang="0">
                  <a:pos x="20" y="28"/>
                </a:cxn>
                <a:cxn ang="0">
                  <a:pos x="28" y="20"/>
                </a:cxn>
                <a:cxn ang="0">
                  <a:pos x="52" y="12"/>
                </a:cxn>
                <a:cxn ang="0">
                  <a:pos x="44" y="0"/>
                </a:cxn>
                <a:cxn ang="0">
                  <a:pos x="16" y="4"/>
                </a:cxn>
              </a:cxnLst>
              <a:rect l="0" t="0" r="r" b="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8" name="Freeform 32"/>
            <p:cNvSpPr>
              <a:spLocks/>
            </p:cNvSpPr>
            <p:nvPr/>
          </p:nvSpPr>
          <p:spPr bwMode="invGray">
            <a:xfrm>
              <a:off x="1751" y="2000"/>
              <a:ext cx="114" cy="77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14" y="6"/>
                </a:cxn>
                <a:cxn ang="0">
                  <a:pos x="4" y="38"/>
                </a:cxn>
                <a:cxn ang="0">
                  <a:pos x="12" y="56"/>
                </a:cxn>
                <a:cxn ang="0">
                  <a:pos x="0" y="72"/>
                </a:cxn>
                <a:cxn ang="0">
                  <a:pos x="56" y="86"/>
                </a:cxn>
                <a:cxn ang="0">
                  <a:pos x="82" y="92"/>
                </a:cxn>
                <a:cxn ang="0">
                  <a:pos x="152" y="86"/>
                </a:cxn>
                <a:cxn ang="0">
                  <a:pos x="76" y="70"/>
                </a:cxn>
                <a:cxn ang="0">
                  <a:pos x="54" y="62"/>
                </a:cxn>
                <a:cxn ang="0">
                  <a:pos x="44" y="52"/>
                </a:cxn>
                <a:cxn ang="0">
                  <a:pos x="50" y="34"/>
                </a:cxn>
                <a:cxn ang="0">
                  <a:pos x="38" y="0"/>
                </a:cxn>
              </a:cxnLst>
              <a:rect l="0" t="0" r="r" b="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9" name="Freeform 33"/>
            <p:cNvSpPr>
              <a:spLocks/>
            </p:cNvSpPr>
            <p:nvPr/>
          </p:nvSpPr>
          <p:spPr bwMode="invGray">
            <a:xfrm>
              <a:off x="664" y="2245"/>
              <a:ext cx="25" cy="15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24" y="20"/>
                </a:cxn>
                <a:cxn ang="0">
                  <a:pos x="4" y="18"/>
                </a:cxn>
                <a:cxn ang="0">
                  <a:pos x="4" y="6"/>
                </a:cxn>
                <a:cxn ang="0">
                  <a:pos x="34" y="0"/>
                </a:cxn>
              </a:cxnLst>
              <a:rect l="0" t="0" r="r" b="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30" name="Freeform 34"/>
            <p:cNvSpPr>
              <a:spLocks/>
            </p:cNvSpPr>
            <p:nvPr/>
          </p:nvSpPr>
          <p:spPr bwMode="invGray">
            <a:xfrm>
              <a:off x="1421" y="2756"/>
              <a:ext cx="16" cy="12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31" name="Freeform 35"/>
            <p:cNvSpPr>
              <a:spLocks/>
            </p:cNvSpPr>
            <p:nvPr/>
          </p:nvSpPr>
          <p:spPr bwMode="invGray">
            <a:xfrm>
              <a:off x="1424" y="2781"/>
              <a:ext cx="16" cy="12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32" name="Freeform 36"/>
            <p:cNvSpPr>
              <a:spLocks/>
            </p:cNvSpPr>
            <p:nvPr/>
          </p:nvSpPr>
          <p:spPr bwMode="invGray">
            <a:xfrm>
              <a:off x="1628" y="2913"/>
              <a:ext cx="15" cy="12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33" name="Freeform 37"/>
            <p:cNvSpPr>
              <a:spLocks/>
            </p:cNvSpPr>
            <p:nvPr/>
          </p:nvSpPr>
          <p:spPr bwMode="invGray">
            <a:xfrm>
              <a:off x="1752" y="2429"/>
              <a:ext cx="38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34" name="Freeform 38"/>
            <p:cNvSpPr>
              <a:spLocks/>
            </p:cNvSpPr>
            <p:nvPr/>
          </p:nvSpPr>
          <p:spPr bwMode="invGray">
            <a:xfrm>
              <a:off x="1652" y="2224"/>
              <a:ext cx="38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35" name="Freeform 39"/>
            <p:cNvSpPr>
              <a:spLocks/>
            </p:cNvSpPr>
            <p:nvPr/>
          </p:nvSpPr>
          <p:spPr bwMode="invGray">
            <a:xfrm>
              <a:off x="1717" y="2045"/>
              <a:ext cx="39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36" name="Freeform 40"/>
            <p:cNvSpPr>
              <a:spLocks/>
            </p:cNvSpPr>
            <p:nvPr/>
          </p:nvSpPr>
          <p:spPr bwMode="invGray">
            <a:xfrm>
              <a:off x="1780" y="2153"/>
              <a:ext cx="38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37" name="Freeform 41"/>
            <p:cNvSpPr>
              <a:spLocks/>
            </p:cNvSpPr>
            <p:nvPr/>
          </p:nvSpPr>
          <p:spPr bwMode="invGray">
            <a:xfrm>
              <a:off x="1796" y="1951"/>
              <a:ext cx="696" cy="346"/>
            </a:xfrm>
            <a:custGeom>
              <a:avLst/>
              <a:gdLst/>
              <a:ahLst/>
              <a:cxnLst>
                <a:cxn ang="0">
                  <a:pos x="28" y="56"/>
                </a:cxn>
                <a:cxn ang="0">
                  <a:pos x="6" y="92"/>
                </a:cxn>
                <a:cxn ang="0">
                  <a:pos x="36" y="100"/>
                </a:cxn>
                <a:cxn ang="0">
                  <a:pos x="16" y="116"/>
                </a:cxn>
                <a:cxn ang="0">
                  <a:pos x="104" y="136"/>
                </a:cxn>
                <a:cxn ang="0">
                  <a:pos x="142" y="130"/>
                </a:cxn>
                <a:cxn ang="0">
                  <a:pos x="250" y="78"/>
                </a:cxn>
                <a:cxn ang="0">
                  <a:pos x="300" y="66"/>
                </a:cxn>
                <a:cxn ang="0">
                  <a:pos x="324" y="80"/>
                </a:cxn>
                <a:cxn ang="0">
                  <a:pos x="272" y="88"/>
                </a:cxn>
                <a:cxn ang="0">
                  <a:pos x="242" y="112"/>
                </a:cxn>
                <a:cxn ang="0">
                  <a:pos x="254" y="120"/>
                </a:cxn>
                <a:cxn ang="0">
                  <a:pos x="260" y="158"/>
                </a:cxn>
                <a:cxn ang="0">
                  <a:pos x="350" y="192"/>
                </a:cxn>
                <a:cxn ang="0">
                  <a:pos x="336" y="210"/>
                </a:cxn>
                <a:cxn ang="0">
                  <a:pos x="368" y="246"/>
                </a:cxn>
                <a:cxn ang="0">
                  <a:pos x="348" y="266"/>
                </a:cxn>
                <a:cxn ang="0">
                  <a:pos x="324" y="294"/>
                </a:cxn>
                <a:cxn ang="0">
                  <a:pos x="294" y="324"/>
                </a:cxn>
                <a:cxn ang="0">
                  <a:pos x="292" y="420"/>
                </a:cxn>
                <a:cxn ang="0">
                  <a:pos x="332" y="446"/>
                </a:cxn>
                <a:cxn ang="0">
                  <a:pos x="388" y="448"/>
                </a:cxn>
                <a:cxn ang="0">
                  <a:pos x="412" y="422"/>
                </a:cxn>
                <a:cxn ang="0">
                  <a:pos x="506" y="356"/>
                </a:cxn>
                <a:cxn ang="0">
                  <a:pos x="572" y="334"/>
                </a:cxn>
                <a:cxn ang="0">
                  <a:pos x="646" y="308"/>
                </a:cxn>
                <a:cxn ang="0">
                  <a:pos x="720" y="290"/>
                </a:cxn>
                <a:cxn ang="0">
                  <a:pos x="762" y="260"/>
                </a:cxn>
                <a:cxn ang="0">
                  <a:pos x="800" y="200"/>
                </a:cxn>
                <a:cxn ang="0">
                  <a:pos x="802" y="154"/>
                </a:cxn>
                <a:cxn ang="0">
                  <a:pos x="802" y="124"/>
                </a:cxn>
                <a:cxn ang="0">
                  <a:pos x="832" y="90"/>
                </a:cxn>
                <a:cxn ang="0">
                  <a:pos x="876" y="94"/>
                </a:cxn>
                <a:cxn ang="0">
                  <a:pos x="922" y="52"/>
                </a:cxn>
                <a:cxn ang="0">
                  <a:pos x="888" y="56"/>
                </a:cxn>
                <a:cxn ang="0">
                  <a:pos x="848" y="46"/>
                </a:cxn>
                <a:cxn ang="0">
                  <a:pos x="794" y="22"/>
                </a:cxn>
                <a:cxn ang="0">
                  <a:pos x="642" y="26"/>
                </a:cxn>
                <a:cxn ang="0">
                  <a:pos x="584" y="38"/>
                </a:cxn>
                <a:cxn ang="0">
                  <a:pos x="556" y="38"/>
                </a:cxn>
                <a:cxn ang="0">
                  <a:pos x="516" y="54"/>
                </a:cxn>
                <a:cxn ang="0">
                  <a:pos x="478" y="30"/>
                </a:cxn>
                <a:cxn ang="0">
                  <a:pos x="432" y="40"/>
                </a:cxn>
                <a:cxn ang="0">
                  <a:pos x="366" y="52"/>
                </a:cxn>
                <a:cxn ang="0">
                  <a:pos x="410" y="38"/>
                </a:cxn>
                <a:cxn ang="0">
                  <a:pos x="352" y="8"/>
                </a:cxn>
                <a:cxn ang="0">
                  <a:pos x="334" y="2"/>
                </a:cxn>
                <a:cxn ang="0">
                  <a:pos x="314" y="8"/>
                </a:cxn>
                <a:cxn ang="0">
                  <a:pos x="240" y="16"/>
                </a:cxn>
                <a:cxn ang="0">
                  <a:pos x="160" y="28"/>
                </a:cxn>
                <a:cxn ang="0">
                  <a:pos x="108" y="26"/>
                </a:cxn>
                <a:cxn ang="0">
                  <a:pos x="114" y="68"/>
                </a:cxn>
                <a:cxn ang="0">
                  <a:pos x="104" y="52"/>
                </a:cxn>
                <a:cxn ang="0">
                  <a:pos x="60" y="42"/>
                </a:cxn>
              </a:cxnLst>
              <a:rect l="0" t="0" r="r" b="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38" name="Freeform 42"/>
            <p:cNvSpPr>
              <a:spLocks/>
            </p:cNvSpPr>
            <p:nvPr/>
          </p:nvSpPr>
          <p:spPr bwMode="invGray">
            <a:xfrm>
              <a:off x="2009" y="2135"/>
              <a:ext cx="39" cy="24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8" y="20"/>
                </a:cxn>
                <a:cxn ang="0">
                  <a:pos x="24" y="32"/>
                </a:cxn>
                <a:cxn ang="0">
                  <a:pos x="42" y="30"/>
                </a:cxn>
                <a:cxn ang="0">
                  <a:pos x="34" y="0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39" name="Freeform 43"/>
            <p:cNvSpPr>
              <a:spLocks/>
            </p:cNvSpPr>
            <p:nvPr/>
          </p:nvSpPr>
          <p:spPr bwMode="invGray">
            <a:xfrm>
              <a:off x="2292" y="2201"/>
              <a:ext cx="128" cy="54"/>
            </a:xfrm>
            <a:custGeom>
              <a:avLst/>
              <a:gdLst/>
              <a:ahLst/>
              <a:cxnLst>
                <a:cxn ang="0">
                  <a:pos x="102" y="8"/>
                </a:cxn>
                <a:cxn ang="0">
                  <a:pos x="66" y="4"/>
                </a:cxn>
                <a:cxn ang="0">
                  <a:pos x="54" y="0"/>
                </a:cxn>
                <a:cxn ang="0">
                  <a:pos x="0" y="28"/>
                </a:cxn>
                <a:cxn ang="0">
                  <a:pos x="28" y="40"/>
                </a:cxn>
                <a:cxn ang="0">
                  <a:pos x="42" y="60"/>
                </a:cxn>
                <a:cxn ang="0">
                  <a:pos x="66" y="68"/>
                </a:cxn>
                <a:cxn ang="0">
                  <a:pos x="78" y="72"/>
                </a:cxn>
                <a:cxn ang="0">
                  <a:pos x="130" y="60"/>
                </a:cxn>
                <a:cxn ang="0">
                  <a:pos x="172" y="44"/>
                </a:cxn>
                <a:cxn ang="0">
                  <a:pos x="148" y="18"/>
                </a:cxn>
                <a:cxn ang="0">
                  <a:pos x="136" y="4"/>
                </a:cxn>
                <a:cxn ang="0">
                  <a:pos x="102" y="8"/>
                </a:cxn>
              </a:cxnLst>
              <a:rect l="0" t="0" r="r" b="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40" name="Freeform 44"/>
            <p:cNvSpPr>
              <a:spLocks/>
            </p:cNvSpPr>
            <p:nvPr/>
          </p:nvSpPr>
          <p:spPr bwMode="invGray">
            <a:xfrm>
              <a:off x="2393" y="2038"/>
              <a:ext cx="39" cy="24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8" y="20"/>
                </a:cxn>
                <a:cxn ang="0">
                  <a:pos x="24" y="32"/>
                </a:cxn>
                <a:cxn ang="0">
                  <a:pos x="42" y="30"/>
                </a:cxn>
                <a:cxn ang="0">
                  <a:pos x="34" y="0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41" name="Freeform 45"/>
            <p:cNvSpPr>
              <a:spLocks/>
            </p:cNvSpPr>
            <p:nvPr/>
          </p:nvSpPr>
          <p:spPr bwMode="invGray">
            <a:xfrm>
              <a:off x="2662" y="2006"/>
              <a:ext cx="155" cy="63"/>
            </a:xfrm>
            <a:custGeom>
              <a:avLst/>
              <a:gdLst/>
              <a:ahLst/>
              <a:cxnLst>
                <a:cxn ang="0">
                  <a:pos x="191" y="7"/>
                </a:cxn>
                <a:cxn ang="0">
                  <a:pos x="103" y="9"/>
                </a:cxn>
                <a:cxn ang="0">
                  <a:pos x="109" y="25"/>
                </a:cxn>
                <a:cxn ang="0">
                  <a:pos x="107" y="33"/>
                </a:cxn>
                <a:cxn ang="0">
                  <a:pos x="89" y="27"/>
                </a:cxn>
                <a:cxn ang="0">
                  <a:pos x="77" y="19"/>
                </a:cxn>
                <a:cxn ang="0">
                  <a:pos x="23" y="27"/>
                </a:cxn>
                <a:cxn ang="0">
                  <a:pos x="31" y="49"/>
                </a:cxn>
                <a:cxn ang="0">
                  <a:pos x="55" y="53"/>
                </a:cxn>
                <a:cxn ang="0">
                  <a:pos x="75" y="73"/>
                </a:cxn>
                <a:cxn ang="0">
                  <a:pos x="89" y="85"/>
                </a:cxn>
                <a:cxn ang="0">
                  <a:pos x="109" y="67"/>
                </a:cxn>
                <a:cxn ang="0">
                  <a:pos x="121" y="59"/>
                </a:cxn>
                <a:cxn ang="0">
                  <a:pos x="127" y="47"/>
                </a:cxn>
                <a:cxn ang="0">
                  <a:pos x="167" y="35"/>
                </a:cxn>
                <a:cxn ang="0">
                  <a:pos x="187" y="31"/>
                </a:cxn>
                <a:cxn ang="0">
                  <a:pos x="199" y="27"/>
                </a:cxn>
                <a:cxn ang="0">
                  <a:pos x="191" y="7"/>
                </a:cxn>
              </a:cxnLst>
              <a:rect l="0" t="0" r="r" b="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42" name="Freeform 46"/>
            <p:cNvSpPr>
              <a:spLocks/>
            </p:cNvSpPr>
            <p:nvPr/>
          </p:nvSpPr>
          <p:spPr bwMode="invGray">
            <a:xfrm>
              <a:off x="2759" y="2039"/>
              <a:ext cx="48" cy="21"/>
            </a:xfrm>
            <a:custGeom>
              <a:avLst/>
              <a:gdLst/>
              <a:ahLst/>
              <a:cxnLst>
                <a:cxn ang="0">
                  <a:pos x="36" y="6"/>
                </a:cxn>
                <a:cxn ang="0">
                  <a:pos x="8" y="4"/>
                </a:cxn>
                <a:cxn ang="0">
                  <a:pos x="24" y="28"/>
                </a:cxn>
                <a:cxn ang="0">
                  <a:pos x="54" y="14"/>
                </a:cxn>
                <a:cxn ang="0">
                  <a:pos x="36" y="6"/>
                </a:cxn>
              </a:cxnLst>
              <a:rect l="0" t="0" r="r" b="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43" name="Freeform 47"/>
            <p:cNvSpPr>
              <a:spLocks/>
            </p:cNvSpPr>
            <p:nvPr/>
          </p:nvSpPr>
          <p:spPr bwMode="invGray">
            <a:xfrm>
              <a:off x="2467" y="2311"/>
              <a:ext cx="109" cy="132"/>
            </a:xfrm>
            <a:custGeom>
              <a:avLst/>
              <a:gdLst/>
              <a:ahLst/>
              <a:cxnLst>
                <a:cxn ang="0">
                  <a:pos x="24" y="19"/>
                </a:cxn>
                <a:cxn ang="0">
                  <a:pos x="0" y="25"/>
                </a:cxn>
                <a:cxn ang="0">
                  <a:pos x="14" y="43"/>
                </a:cxn>
                <a:cxn ang="0">
                  <a:pos x="34" y="87"/>
                </a:cxn>
                <a:cxn ang="0">
                  <a:pos x="52" y="91"/>
                </a:cxn>
                <a:cxn ang="0">
                  <a:pos x="50" y="107"/>
                </a:cxn>
                <a:cxn ang="0">
                  <a:pos x="28" y="113"/>
                </a:cxn>
                <a:cxn ang="0">
                  <a:pos x="16" y="131"/>
                </a:cxn>
                <a:cxn ang="0">
                  <a:pos x="18" y="137"/>
                </a:cxn>
                <a:cxn ang="0">
                  <a:pos x="30" y="141"/>
                </a:cxn>
                <a:cxn ang="0">
                  <a:pos x="18" y="169"/>
                </a:cxn>
                <a:cxn ang="0">
                  <a:pos x="20" y="175"/>
                </a:cxn>
                <a:cxn ang="0">
                  <a:pos x="34" y="171"/>
                </a:cxn>
                <a:cxn ang="0">
                  <a:pos x="58" y="169"/>
                </a:cxn>
                <a:cxn ang="0">
                  <a:pos x="92" y="171"/>
                </a:cxn>
                <a:cxn ang="0">
                  <a:pos x="110" y="169"/>
                </a:cxn>
                <a:cxn ang="0">
                  <a:pos x="122" y="165"/>
                </a:cxn>
                <a:cxn ang="0">
                  <a:pos x="128" y="141"/>
                </a:cxn>
                <a:cxn ang="0">
                  <a:pos x="146" y="133"/>
                </a:cxn>
                <a:cxn ang="0">
                  <a:pos x="110" y="109"/>
                </a:cxn>
                <a:cxn ang="0">
                  <a:pos x="88" y="83"/>
                </a:cxn>
                <a:cxn ang="0">
                  <a:pos x="82" y="69"/>
                </a:cxn>
                <a:cxn ang="0">
                  <a:pos x="64" y="61"/>
                </a:cxn>
                <a:cxn ang="0">
                  <a:pos x="86" y="45"/>
                </a:cxn>
                <a:cxn ang="0">
                  <a:pos x="64" y="31"/>
                </a:cxn>
                <a:cxn ang="0">
                  <a:pos x="70" y="13"/>
                </a:cxn>
                <a:cxn ang="0">
                  <a:pos x="46" y="1"/>
                </a:cxn>
                <a:cxn ang="0">
                  <a:pos x="30" y="9"/>
                </a:cxn>
                <a:cxn ang="0">
                  <a:pos x="24" y="19"/>
                </a:cxn>
              </a:cxnLst>
              <a:rect l="0" t="0" r="r" b="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44" name="Freeform 48"/>
            <p:cNvSpPr>
              <a:spLocks/>
            </p:cNvSpPr>
            <p:nvPr/>
          </p:nvSpPr>
          <p:spPr bwMode="invGray">
            <a:xfrm>
              <a:off x="2413" y="2359"/>
              <a:ext cx="69" cy="68"/>
            </a:xfrm>
            <a:custGeom>
              <a:avLst/>
              <a:gdLst/>
              <a:ahLst/>
              <a:cxnLst>
                <a:cxn ang="0">
                  <a:pos x="58" y="6"/>
                </a:cxn>
                <a:cxn ang="0">
                  <a:pos x="82" y="8"/>
                </a:cxn>
                <a:cxn ang="0">
                  <a:pos x="92" y="26"/>
                </a:cxn>
                <a:cxn ang="0">
                  <a:pos x="78" y="48"/>
                </a:cxn>
                <a:cxn ang="0">
                  <a:pos x="46" y="76"/>
                </a:cxn>
                <a:cxn ang="0">
                  <a:pos x="18" y="92"/>
                </a:cxn>
                <a:cxn ang="0">
                  <a:pos x="8" y="72"/>
                </a:cxn>
                <a:cxn ang="0">
                  <a:pos x="20" y="64"/>
                </a:cxn>
                <a:cxn ang="0">
                  <a:pos x="14" y="46"/>
                </a:cxn>
                <a:cxn ang="0">
                  <a:pos x="40" y="28"/>
                </a:cxn>
                <a:cxn ang="0">
                  <a:pos x="58" y="6"/>
                </a:cxn>
              </a:cxnLst>
              <a:rect l="0" t="0" r="r" b="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45" name="Freeform 49"/>
            <p:cNvSpPr>
              <a:spLocks/>
            </p:cNvSpPr>
            <p:nvPr/>
          </p:nvSpPr>
          <p:spPr bwMode="invGray">
            <a:xfrm>
              <a:off x="4099" y="3502"/>
              <a:ext cx="474" cy="495"/>
            </a:xfrm>
            <a:custGeom>
              <a:avLst/>
              <a:gdLst/>
              <a:ahLst/>
              <a:cxnLst>
                <a:cxn ang="0">
                  <a:pos x="212" y="11"/>
                </a:cxn>
                <a:cxn ang="0">
                  <a:pos x="176" y="19"/>
                </a:cxn>
                <a:cxn ang="0">
                  <a:pos x="144" y="51"/>
                </a:cxn>
                <a:cxn ang="0">
                  <a:pos x="104" y="59"/>
                </a:cxn>
                <a:cxn ang="0">
                  <a:pos x="84" y="75"/>
                </a:cxn>
                <a:cxn ang="0">
                  <a:pos x="68" y="115"/>
                </a:cxn>
                <a:cxn ang="0">
                  <a:pos x="36" y="167"/>
                </a:cxn>
                <a:cxn ang="0">
                  <a:pos x="0" y="179"/>
                </a:cxn>
                <a:cxn ang="0">
                  <a:pos x="72" y="323"/>
                </a:cxn>
                <a:cxn ang="0">
                  <a:pos x="120" y="427"/>
                </a:cxn>
                <a:cxn ang="0">
                  <a:pos x="144" y="443"/>
                </a:cxn>
                <a:cxn ang="0">
                  <a:pos x="168" y="451"/>
                </a:cxn>
                <a:cxn ang="0">
                  <a:pos x="228" y="431"/>
                </a:cxn>
                <a:cxn ang="0">
                  <a:pos x="252" y="423"/>
                </a:cxn>
                <a:cxn ang="0">
                  <a:pos x="300" y="451"/>
                </a:cxn>
                <a:cxn ang="0">
                  <a:pos x="324" y="527"/>
                </a:cxn>
                <a:cxn ang="0">
                  <a:pos x="336" y="523"/>
                </a:cxn>
                <a:cxn ang="0">
                  <a:pos x="344" y="511"/>
                </a:cxn>
                <a:cxn ang="0">
                  <a:pos x="368" y="547"/>
                </a:cxn>
                <a:cxn ang="0">
                  <a:pos x="404" y="571"/>
                </a:cxn>
                <a:cxn ang="0">
                  <a:pos x="436" y="603"/>
                </a:cxn>
                <a:cxn ang="0">
                  <a:pos x="444" y="615"/>
                </a:cxn>
                <a:cxn ang="0">
                  <a:pos x="456" y="623"/>
                </a:cxn>
                <a:cxn ang="0">
                  <a:pos x="484" y="655"/>
                </a:cxn>
                <a:cxn ang="0">
                  <a:pos x="492" y="631"/>
                </a:cxn>
                <a:cxn ang="0">
                  <a:pos x="540" y="659"/>
                </a:cxn>
                <a:cxn ang="0">
                  <a:pos x="588" y="655"/>
                </a:cxn>
                <a:cxn ang="0">
                  <a:pos x="616" y="531"/>
                </a:cxn>
                <a:cxn ang="0">
                  <a:pos x="632" y="463"/>
                </a:cxn>
                <a:cxn ang="0">
                  <a:pos x="620" y="367"/>
                </a:cxn>
                <a:cxn ang="0">
                  <a:pos x="536" y="271"/>
                </a:cxn>
                <a:cxn ang="0">
                  <a:pos x="528" y="235"/>
                </a:cxn>
                <a:cxn ang="0">
                  <a:pos x="460" y="179"/>
                </a:cxn>
                <a:cxn ang="0">
                  <a:pos x="472" y="155"/>
                </a:cxn>
                <a:cxn ang="0">
                  <a:pos x="456" y="131"/>
                </a:cxn>
                <a:cxn ang="0">
                  <a:pos x="416" y="79"/>
                </a:cxn>
                <a:cxn ang="0">
                  <a:pos x="392" y="31"/>
                </a:cxn>
                <a:cxn ang="0">
                  <a:pos x="388" y="19"/>
                </a:cxn>
                <a:cxn ang="0">
                  <a:pos x="364" y="151"/>
                </a:cxn>
                <a:cxn ang="0">
                  <a:pos x="324" y="115"/>
                </a:cxn>
                <a:cxn ang="0">
                  <a:pos x="292" y="111"/>
                </a:cxn>
                <a:cxn ang="0">
                  <a:pos x="272" y="87"/>
                </a:cxn>
                <a:cxn ang="0">
                  <a:pos x="264" y="63"/>
                </a:cxn>
                <a:cxn ang="0">
                  <a:pos x="276" y="55"/>
                </a:cxn>
                <a:cxn ang="0">
                  <a:pos x="240" y="19"/>
                </a:cxn>
                <a:cxn ang="0">
                  <a:pos x="216" y="11"/>
                </a:cxn>
                <a:cxn ang="0">
                  <a:pos x="204" y="7"/>
                </a:cxn>
                <a:cxn ang="0">
                  <a:pos x="212" y="11"/>
                </a:cxn>
              </a:cxnLst>
              <a:rect l="0" t="0" r="r" b="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46" name="Freeform 50"/>
            <p:cNvSpPr>
              <a:spLocks/>
            </p:cNvSpPr>
            <p:nvPr/>
          </p:nvSpPr>
          <p:spPr bwMode="invGray">
            <a:xfrm>
              <a:off x="4246" y="3241"/>
              <a:ext cx="319" cy="210"/>
            </a:xfrm>
            <a:custGeom>
              <a:avLst/>
              <a:gdLst/>
              <a:ahLst/>
              <a:cxnLst>
                <a:cxn ang="0">
                  <a:pos x="84" y="60"/>
                </a:cxn>
                <a:cxn ang="0">
                  <a:pos x="68" y="36"/>
                </a:cxn>
                <a:cxn ang="0">
                  <a:pos x="64" y="16"/>
                </a:cxn>
                <a:cxn ang="0">
                  <a:pos x="52" y="12"/>
                </a:cxn>
                <a:cxn ang="0">
                  <a:pos x="16" y="16"/>
                </a:cxn>
                <a:cxn ang="0">
                  <a:pos x="44" y="40"/>
                </a:cxn>
                <a:cxn ang="0">
                  <a:pos x="48" y="52"/>
                </a:cxn>
                <a:cxn ang="0">
                  <a:pos x="24" y="68"/>
                </a:cxn>
                <a:cxn ang="0">
                  <a:pos x="88" y="92"/>
                </a:cxn>
                <a:cxn ang="0">
                  <a:pos x="124" y="112"/>
                </a:cxn>
                <a:cxn ang="0">
                  <a:pos x="128" y="124"/>
                </a:cxn>
                <a:cxn ang="0">
                  <a:pos x="140" y="132"/>
                </a:cxn>
                <a:cxn ang="0">
                  <a:pos x="148" y="156"/>
                </a:cxn>
                <a:cxn ang="0">
                  <a:pos x="132" y="196"/>
                </a:cxn>
                <a:cxn ang="0">
                  <a:pos x="180" y="188"/>
                </a:cxn>
                <a:cxn ang="0">
                  <a:pos x="192" y="216"/>
                </a:cxn>
                <a:cxn ang="0">
                  <a:pos x="216" y="224"/>
                </a:cxn>
                <a:cxn ang="0">
                  <a:pos x="228" y="228"/>
                </a:cxn>
                <a:cxn ang="0">
                  <a:pos x="252" y="224"/>
                </a:cxn>
                <a:cxn ang="0">
                  <a:pos x="276" y="196"/>
                </a:cxn>
                <a:cxn ang="0">
                  <a:pos x="336" y="252"/>
                </a:cxn>
                <a:cxn ang="0">
                  <a:pos x="364" y="280"/>
                </a:cxn>
                <a:cxn ang="0">
                  <a:pos x="360" y="224"/>
                </a:cxn>
                <a:cxn ang="0">
                  <a:pos x="336" y="200"/>
                </a:cxn>
                <a:cxn ang="0">
                  <a:pos x="372" y="168"/>
                </a:cxn>
                <a:cxn ang="0">
                  <a:pos x="408" y="156"/>
                </a:cxn>
                <a:cxn ang="0">
                  <a:pos x="420" y="152"/>
                </a:cxn>
                <a:cxn ang="0">
                  <a:pos x="424" y="140"/>
                </a:cxn>
                <a:cxn ang="0">
                  <a:pos x="356" y="148"/>
                </a:cxn>
                <a:cxn ang="0">
                  <a:pos x="304" y="140"/>
                </a:cxn>
                <a:cxn ang="0">
                  <a:pos x="300" y="128"/>
                </a:cxn>
                <a:cxn ang="0">
                  <a:pos x="292" y="116"/>
                </a:cxn>
                <a:cxn ang="0">
                  <a:pos x="220" y="80"/>
                </a:cxn>
                <a:cxn ang="0">
                  <a:pos x="160" y="60"/>
                </a:cxn>
                <a:cxn ang="0">
                  <a:pos x="136" y="52"/>
                </a:cxn>
                <a:cxn ang="0">
                  <a:pos x="80" y="52"/>
                </a:cxn>
                <a:cxn ang="0">
                  <a:pos x="68" y="32"/>
                </a:cxn>
                <a:cxn ang="0">
                  <a:pos x="68" y="0"/>
                </a:cxn>
              </a:cxnLst>
              <a:rect l="0" t="0" r="r" b="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47" name="Freeform 51"/>
            <p:cNvSpPr>
              <a:spLocks/>
            </p:cNvSpPr>
            <p:nvPr/>
          </p:nvSpPr>
          <p:spPr bwMode="invGray">
            <a:xfrm>
              <a:off x="4255" y="3243"/>
              <a:ext cx="311" cy="21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0" y="37"/>
                </a:cxn>
                <a:cxn ang="0">
                  <a:pos x="28" y="49"/>
                </a:cxn>
                <a:cxn ang="0">
                  <a:pos x="84" y="89"/>
                </a:cxn>
                <a:cxn ang="0">
                  <a:pos x="120" y="113"/>
                </a:cxn>
                <a:cxn ang="0">
                  <a:pos x="132" y="121"/>
                </a:cxn>
                <a:cxn ang="0">
                  <a:pos x="136" y="169"/>
                </a:cxn>
                <a:cxn ang="0">
                  <a:pos x="116" y="201"/>
                </a:cxn>
                <a:cxn ang="0">
                  <a:pos x="136" y="197"/>
                </a:cxn>
                <a:cxn ang="0">
                  <a:pos x="148" y="189"/>
                </a:cxn>
                <a:cxn ang="0">
                  <a:pos x="160" y="201"/>
                </a:cxn>
                <a:cxn ang="0">
                  <a:pos x="184" y="217"/>
                </a:cxn>
                <a:cxn ang="0">
                  <a:pos x="208" y="233"/>
                </a:cxn>
                <a:cxn ang="0">
                  <a:pos x="240" y="221"/>
                </a:cxn>
                <a:cxn ang="0">
                  <a:pos x="248" y="197"/>
                </a:cxn>
                <a:cxn ang="0">
                  <a:pos x="268" y="201"/>
                </a:cxn>
                <a:cxn ang="0">
                  <a:pos x="292" y="209"/>
                </a:cxn>
                <a:cxn ang="0">
                  <a:pos x="340" y="281"/>
                </a:cxn>
                <a:cxn ang="0">
                  <a:pos x="356" y="277"/>
                </a:cxn>
                <a:cxn ang="0">
                  <a:pos x="352" y="253"/>
                </a:cxn>
                <a:cxn ang="0">
                  <a:pos x="316" y="197"/>
                </a:cxn>
                <a:cxn ang="0">
                  <a:pos x="360" y="173"/>
                </a:cxn>
                <a:cxn ang="0">
                  <a:pos x="408" y="145"/>
                </a:cxn>
                <a:cxn ang="0">
                  <a:pos x="409" y="120"/>
                </a:cxn>
                <a:cxn ang="0">
                  <a:pos x="367" y="138"/>
                </a:cxn>
                <a:cxn ang="0">
                  <a:pos x="308" y="137"/>
                </a:cxn>
                <a:cxn ang="0">
                  <a:pos x="264" y="97"/>
                </a:cxn>
                <a:cxn ang="0">
                  <a:pos x="180" y="61"/>
                </a:cxn>
                <a:cxn ang="0">
                  <a:pos x="132" y="33"/>
                </a:cxn>
                <a:cxn ang="0">
                  <a:pos x="92" y="41"/>
                </a:cxn>
                <a:cxn ang="0">
                  <a:pos x="76" y="57"/>
                </a:cxn>
                <a:cxn ang="0">
                  <a:pos x="56" y="17"/>
                </a:cxn>
                <a:cxn ang="0">
                  <a:pos x="0" y="1"/>
                </a:cxn>
              </a:cxnLst>
              <a:rect l="0" t="0" r="r" b="b"/>
              <a:pathLst>
                <a:path w="416" h="282">
                  <a:moveTo>
                    <a:pt x="0" y="1"/>
                  </a:moveTo>
                  <a:cubicBezTo>
                    <a:pt x="7" y="22"/>
                    <a:pt x="2" y="9"/>
                    <a:pt x="20" y="37"/>
                  </a:cubicBezTo>
                  <a:cubicBezTo>
                    <a:pt x="23" y="41"/>
                    <a:pt x="28" y="49"/>
                    <a:pt x="28" y="49"/>
                  </a:cubicBezTo>
                  <a:cubicBezTo>
                    <a:pt x="5" y="84"/>
                    <a:pt x="65" y="78"/>
                    <a:pt x="84" y="89"/>
                  </a:cubicBezTo>
                  <a:cubicBezTo>
                    <a:pt x="97" y="96"/>
                    <a:pt x="108" y="105"/>
                    <a:pt x="120" y="113"/>
                  </a:cubicBezTo>
                  <a:cubicBezTo>
                    <a:pt x="124" y="116"/>
                    <a:pt x="132" y="121"/>
                    <a:pt x="132" y="121"/>
                  </a:cubicBezTo>
                  <a:cubicBezTo>
                    <a:pt x="138" y="138"/>
                    <a:pt x="132" y="151"/>
                    <a:pt x="136" y="169"/>
                  </a:cubicBezTo>
                  <a:cubicBezTo>
                    <a:pt x="107" y="188"/>
                    <a:pt x="110" y="176"/>
                    <a:pt x="116" y="201"/>
                  </a:cubicBezTo>
                  <a:cubicBezTo>
                    <a:pt x="123" y="200"/>
                    <a:pt x="130" y="199"/>
                    <a:pt x="136" y="197"/>
                  </a:cubicBezTo>
                  <a:cubicBezTo>
                    <a:pt x="141" y="195"/>
                    <a:pt x="143" y="188"/>
                    <a:pt x="148" y="189"/>
                  </a:cubicBezTo>
                  <a:cubicBezTo>
                    <a:pt x="154" y="190"/>
                    <a:pt x="156" y="198"/>
                    <a:pt x="160" y="201"/>
                  </a:cubicBezTo>
                  <a:cubicBezTo>
                    <a:pt x="168" y="207"/>
                    <a:pt x="176" y="212"/>
                    <a:pt x="184" y="217"/>
                  </a:cubicBezTo>
                  <a:cubicBezTo>
                    <a:pt x="192" y="222"/>
                    <a:pt x="208" y="233"/>
                    <a:pt x="208" y="233"/>
                  </a:cubicBezTo>
                  <a:cubicBezTo>
                    <a:pt x="216" y="231"/>
                    <a:pt x="234" y="230"/>
                    <a:pt x="240" y="221"/>
                  </a:cubicBezTo>
                  <a:cubicBezTo>
                    <a:pt x="244" y="214"/>
                    <a:pt x="248" y="197"/>
                    <a:pt x="248" y="197"/>
                  </a:cubicBezTo>
                  <a:cubicBezTo>
                    <a:pt x="255" y="198"/>
                    <a:pt x="261" y="199"/>
                    <a:pt x="268" y="201"/>
                  </a:cubicBezTo>
                  <a:cubicBezTo>
                    <a:pt x="276" y="203"/>
                    <a:pt x="292" y="209"/>
                    <a:pt x="292" y="209"/>
                  </a:cubicBezTo>
                  <a:cubicBezTo>
                    <a:pt x="298" y="242"/>
                    <a:pt x="306" y="270"/>
                    <a:pt x="340" y="281"/>
                  </a:cubicBezTo>
                  <a:cubicBezTo>
                    <a:pt x="345" y="280"/>
                    <a:pt x="354" y="282"/>
                    <a:pt x="356" y="277"/>
                  </a:cubicBezTo>
                  <a:cubicBezTo>
                    <a:pt x="359" y="270"/>
                    <a:pt x="355" y="260"/>
                    <a:pt x="352" y="253"/>
                  </a:cubicBezTo>
                  <a:cubicBezTo>
                    <a:pt x="346" y="238"/>
                    <a:pt x="329" y="206"/>
                    <a:pt x="316" y="197"/>
                  </a:cubicBezTo>
                  <a:cubicBezTo>
                    <a:pt x="307" y="170"/>
                    <a:pt x="339" y="175"/>
                    <a:pt x="360" y="173"/>
                  </a:cubicBezTo>
                  <a:cubicBezTo>
                    <a:pt x="383" y="165"/>
                    <a:pt x="391" y="162"/>
                    <a:pt x="408" y="145"/>
                  </a:cubicBezTo>
                  <a:cubicBezTo>
                    <a:pt x="412" y="140"/>
                    <a:pt x="416" y="121"/>
                    <a:pt x="409" y="120"/>
                  </a:cubicBezTo>
                  <a:cubicBezTo>
                    <a:pt x="402" y="119"/>
                    <a:pt x="384" y="135"/>
                    <a:pt x="367" y="138"/>
                  </a:cubicBezTo>
                  <a:cubicBezTo>
                    <a:pt x="350" y="141"/>
                    <a:pt x="325" y="144"/>
                    <a:pt x="308" y="137"/>
                  </a:cubicBezTo>
                  <a:cubicBezTo>
                    <a:pt x="286" y="130"/>
                    <a:pt x="284" y="111"/>
                    <a:pt x="264" y="97"/>
                  </a:cubicBezTo>
                  <a:cubicBezTo>
                    <a:pt x="238" y="80"/>
                    <a:pt x="203" y="76"/>
                    <a:pt x="180" y="61"/>
                  </a:cubicBezTo>
                  <a:cubicBezTo>
                    <a:pt x="163" y="50"/>
                    <a:pt x="150" y="39"/>
                    <a:pt x="132" y="33"/>
                  </a:cubicBezTo>
                  <a:cubicBezTo>
                    <a:pt x="119" y="35"/>
                    <a:pt x="102" y="31"/>
                    <a:pt x="92" y="41"/>
                  </a:cubicBezTo>
                  <a:cubicBezTo>
                    <a:pt x="71" y="62"/>
                    <a:pt x="108" y="46"/>
                    <a:pt x="76" y="57"/>
                  </a:cubicBezTo>
                  <a:cubicBezTo>
                    <a:pt x="52" y="49"/>
                    <a:pt x="67" y="38"/>
                    <a:pt x="56" y="17"/>
                  </a:cubicBezTo>
                  <a:cubicBezTo>
                    <a:pt x="48" y="0"/>
                    <a:pt x="16" y="1"/>
                    <a:pt x="0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48" name="Freeform 52"/>
            <p:cNvSpPr>
              <a:spLocks/>
            </p:cNvSpPr>
            <p:nvPr/>
          </p:nvSpPr>
          <p:spPr bwMode="invGray">
            <a:xfrm>
              <a:off x="4485" y="4013"/>
              <a:ext cx="45" cy="58"/>
            </a:xfrm>
            <a:custGeom>
              <a:avLst/>
              <a:gdLst/>
              <a:ahLst/>
              <a:cxnLst>
                <a:cxn ang="0">
                  <a:pos x="32" y="18"/>
                </a:cxn>
                <a:cxn ang="0">
                  <a:pos x="0" y="18"/>
                </a:cxn>
                <a:cxn ang="0">
                  <a:pos x="20" y="42"/>
                </a:cxn>
                <a:cxn ang="0">
                  <a:pos x="28" y="66"/>
                </a:cxn>
                <a:cxn ang="0">
                  <a:pos x="32" y="78"/>
                </a:cxn>
                <a:cxn ang="0">
                  <a:pos x="60" y="50"/>
                </a:cxn>
                <a:cxn ang="0">
                  <a:pos x="32" y="18"/>
                </a:cxn>
              </a:cxnLst>
              <a:rect l="0" t="0" r="r" b="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49" name="Freeform 53"/>
            <p:cNvSpPr>
              <a:spLocks/>
            </p:cNvSpPr>
            <p:nvPr/>
          </p:nvSpPr>
          <p:spPr bwMode="invGray">
            <a:xfrm>
              <a:off x="4621" y="3923"/>
              <a:ext cx="164" cy="85"/>
            </a:xfrm>
            <a:custGeom>
              <a:avLst/>
              <a:gdLst/>
              <a:ahLst/>
              <a:cxnLst>
                <a:cxn ang="0">
                  <a:pos x="47" y="73"/>
                </a:cxn>
                <a:cxn ang="0">
                  <a:pos x="39" y="61"/>
                </a:cxn>
                <a:cxn ang="0">
                  <a:pos x="15" y="69"/>
                </a:cxn>
                <a:cxn ang="0">
                  <a:pos x="39" y="113"/>
                </a:cxn>
                <a:cxn ang="0">
                  <a:pos x="123" y="89"/>
                </a:cxn>
                <a:cxn ang="0">
                  <a:pos x="147" y="73"/>
                </a:cxn>
                <a:cxn ang="0">
                  <a:pos x="171" y="65"/>
                </a:cxn>
                <a:cxn ang="0">
                  <a:pos x="219" y="19"/>
                </a:cxn>
                <a:cxn ang="0">
                  <a:pos x="210" y="0"/>
                </a:cxn>
                <a:cxn ang="0">
                  <a:pos x="179" y="17"/>
                </a:cxn>
                <a:cxn ang="0">
                  <a:pos x="107" y="41"/>
                </a:cxn>
                <a:cxn ang="0">
                  <a:pos x="83" y="45"/>
                </a:cxn>
                <a:cxn ang="0">
                  <a:pos x="59" y="53"/>
                </a:cxn>
                <a:cxn ang="0">
                  <a:pos x="47" y="73"/>
                </a:cxn>
              </a:cxnLst>
              <a:rect l="0" t="0" r="r" b="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50" name="Freeform 54"/>
            <p:cNvSpPr>
              <a:spLocks/>
            </p:cNvSpPr>
            <p:nvPr/>
          </p:nvSpPr>
          <p:spPr bwMode="invGray">
            <a:xfrm>
              <a:off x="4791" y="3873"/>
              <a:ext cx="104" cy="92"/>
            </a:xfrm>
            <a:custGeom>
              <a:avLst/>
              <a:gdLst/>
              <a:ahLst/>
              <a:cxnLst>
                <a:cxn ang="0">
                  <a:pos x="12" y="60"/>
                </a:cxn>
                <a:cxn ang="0">
                  <a:pos x="8" y="84"/>
                </a:cxn>
                <a:cxn ang="0">
                  <a:pos x="0" y="108"/>
                </a:cxn>
                <a:cxn ang="0">
                  <a:pos x="36" y="116"/>
                </a:cxn>
                <a:cxn ang="0">
                  <a:pos x="52" y="96"/>
                </a:cxn>
                <a:cxn ang="0">
                  <a:pos x="124" y="68"/>
                </a:cxn>
                <a:cxn ang="0">
                  <a:pos x="136" y="44"/>
                </a:cxn>
                <a:cxn ang="0">
                  <a:pos x="112" y="28"/>
                </a:cxn>
                <a:cxn ang="0">
                  <a:pos x="100" y="20"/>
                </a:cxn>
                <a:cxn ang="0">
                  <a:pos x="64" y="12"/>
                </a:cxn>
                <a:cxn ang="0">
                  <a:pos x="52" y="36"/>
                </a:cxn>
                <a:cxn ang="0">
                  <a:pos x="12" y="60"/>
                </a:cxn>
              </a:cxnLst>
              <a:rect l="0" t="0" r="r" b="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51" name="Freeform 55"/>
            <p:cNvSpPr>
              <a:spLocks/>
            </p:cNvSpPr>
            <p:nvPr/>
          </p:nvSpPr>
          <p:spPr bwMode="invGray">
            <a:xfrm>
              <a:off x="4846" y="3832"/>
              <a:ext cx="37" cy="26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8" y="11"/>
                </a:cxn>
                <a:cxn ang="0">
                  <a:pos x="24" y="35"/>
                </a:cxn>
                <a:cxn ang="0">
                  <a:pos x="39" y="26"/>
                </a:cxn>
                <a:cxn ang="0">
                  <a:pos x="29" y="0"/>
                </a:cxn>
              </a:cxnLst>
              <a:rect l="0" t="0" r="r" b="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52" name="Freeform 56"/>
            <p:cNvSpPr>
              <a:spLocks/>
            </p:cNvSpPr>
            <p:nvPr/>
          </p:nvSpPr>
          <p:spPr bwMode="invGray">
            <a:xfrm>
              <a:off x="3123" y="3346"/>
              <a:ext cx="123" cy="201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104" y="28"/>
                </a:cxn>
                <a:cxn ang="0">
                  <a:pos x="88" y="64"/>
                </a:cxn>
                <a:cxn ang="0">
                  <a:pos x="36" y="84"/>
                </a:cxn>
                <a:cxn ang="0">
                  <a:pos x="28" y="96"/>
                </a:cxn>
                <a:cxn ang="0">
                  <a:pos x="16" y="100"/>
                </a:cxn>
                <a:cxn ang="0">
                  <a:pos x="20" y="132"/>
                </a:cxn>
                <a:cxn ang="0">
                  <a:pos x="28" y="156"/>
                </a:cxn>
                <a:cxn ang="0">
                  <a:pos x="0" y="200"/>
                </a:cxn>
                <a:cxn ang="0">
                  <a:pos x="28" y="260"/>
                </a:cxn>
                <a:cxn ang="0">
                  <a:pos x="52" y="268"/>
                </a:cxn>
                <a:cxn ang="0">
                  <a:pos x="88" y="216"/>
                </a:cxn>
                <a:cxn ang="0">
                  <a:pos x="104" y="192"/>
                </a:cxn>
                <a:cxn ang="0">
                  <a:pos x="128" y="116"/>
                </a:cxn>
                <a:cxn ang="0">
                  <a:pos x="140" y="76"/>
                </a:cxn>
                <a:cxn ang="0">
                  <a:pos x="164" y="72"/>
                </a:cxn>
                <a:cxn ang="0">
                  <a:pos x="128" y="0"/>
                </a:cxn>
              </a:cxnLst>
              <a:rect l="0" t="0" r="r" b="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53" name="Freeform 57"/>
            <p:cNvSpPr>
              <a:spLocks/>
            </p:cNvSpPr>
            <p:nvPr/>
          </p:nvSpPr>
          <p:spPr bwMode="invGray">
            <a:xfrm>
              <a:off x="3655" y="3034"/>
              <a:ext cx="49" cy="61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25" y="60"/>
                </a:cxn>
                <a:cxn ang="0">
                  <a:pos x="29" y="76"/>
                </a:cxn>
                <a:cxn ang="0">
                  <a:pos x="41" y="80"/>
                </a:cxn>
                <a:cxn ang="0">
                  <a:pos x="57" y="76"/>
                </a:cxn>
                <a:cxn ang="0">
                  <a:pos x="29" y="0"/>
                </a:cxn>
              </a:cxnLst>
              <a:rect l="0" t="0" r="r" b="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54" name="Freeform 58"/>
            <p:cNvSpPr>
              <a:spLocks/>
            </p:cNvSpPr>
            <p:nvPr/>
          </p:nvSpPr>
          <p:spPr bwMode="invGray">
            <a:xfrm>
              <a:off x="3988" y="3100"/>
              <a:ext cx="111" cy="183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60" y="84"/>
                </a:cxn>
                <a:cxn ang="0">
                  <a:pos x="36" y="92"/>
                </a:cxn>
                <a:cxn ang="0">
                  <a:pos x="12" y="108"/>
                </a:cxn>
                <a:cxn ang="0">
                  <a:pos x="40" y="188"/>
                </a:cxn>
                <a:cxn ang="0">
                  <a:pos x="52" y="224"/>
                </a:cxn>
                <a:cxn ang="0">
                  <a:pos x="60" y="236"/>
                </a:cxn>
                <a:cxn ang="0">
                  <a:pos x="84" y="244"/>
                </a:cxn>
                <a:cxn ang="0">
                  <a:pos x="96" y="196"/>
                </a:cxn>
                <a:cxn ang="0">
                  <a:pos x="124" y="168"/>
                </a:cxn>
                <a:cxn ang="0">
                  <a:pos x="112" y="68"/>
                </a:cxn>
                <a:cxn ang="0">
                  <a:pos x="140" y="48"/>
                </a:cxn>
                <a:cxn ang="0">
                  <a:pos x="112" y="20"/>
                </a:cxn>
                <a:cxn ang="0">
                  <a:pos x="96" y="0"/>
                </a:cxn>
              </a:cxnLst>
              <a:rect l="0" t="0" r="r" b="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55" name="Freeform 59"/>
            <p:cNvSpPr>
              <a:spLocks/>
            </p:cNvSpPr>
            <p:nvPr/>
          </p:nvSpPr>
          <p:spPr bwMode="invGray">
            <a:xfrm>
              <a:off x="3894" y="3043"/>
              <a:ext cx="72" cy="137"/>
            </a:xfrm>
            <a:custGeom>
              <a:avLst/>
              <a:gdLst/>
              <a:ahLst/>
              <a:cxnLst>
                <a:cxn ang="0">
                  <a:pos x="48" y="2"/>
                </a:cxn>
                <a:cxn ang="0">
                  <a:pos x="51" y="35"/>
                </a:cxn>
                <a:cxn ang="0">
                  <a:pos x="60" y="62"/>
                </a:cxn>
                <a:cxn ang="0">
                  <a:pos x="62" y="92"/>
                </a:cxn>
                <a:cxn ang="0">
                  <a:pos x="68" y="105"/>
                </a:cxn>
                <a:cxn ang="0">
                  <a:pos x="71" y="126"/>
                </a:cxn>
                <a:cxn ang="0">
                  <a:pos x="57" y="93"/>
                </a:cxn>
                <a:cxn ang="0">
                  <a:pos x="35" y="78"/>
                </a:cxn>
                <a:cxn ang="0">
                  <a:pos x="5" y="83"/>
                </a:cxn>
                <a:cxn ang="0">
                  <a:pos x="8" y="102"/>
                </a:cxn>
                <a:cxn ang="0">
                  <a:pos x="41" y="114"/>
                </a:cxn>
                <a:cxn ang="0">
                  <a:pos x="57" y="135"/>
                </a:cxn>
                <a:cxn ang="0">
                  <a:pos x="71" y="135"/>
                </a:cxn>
                <a:cxn ang="0">
                  <a:pos x="78" y="150"/>
                </a:cxn>
                <a:cxn ang="0">
                  <a:pos x="96" y="179"/>
                </a:cxn>
                <a:cxn ang="0">
                  <a:pos x="81" y="126"/>
                </a:cxn>
                <a:cxn ang="0">
                  <a:pos x="80" y="93"/>
                </a:cxn>
                <a:cxn ang="0">
                  <a:pos x="71" y="63"/>
                </a:cxn>
                <a:cxn ang="0">
                  <a:pos x="63" y="41"/>
                </a:cxn>
                <a:cxn ang="0">
                  <a:pos x="57" y="20"/>
                </a:cxn>
                <a:cxn ang="0">
                  <a:pos x="48" y="2"/>
                </a:cxn>
              </a:cxnLst>
              <a:rect l="0" t="0" r="r" b="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56" name="Freeform 60"/>
            <p:cNvSpPr>
              <a:spLocks/>
            </p:cNvSpPr>
            <p:nvPr/>
          </p:nvSpPr>
          <p:spPr bwMode="invGray">
            <a:xfrm>
              <a:off x="3943" y="3153"/>
              <a:ext cx="40" cy="131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25"/>
                </a:cxn>
                <a:cxn ang="0">
                  <a:pos x="9" y="54"/>
                </a:cxn>
                <a:cxn ang="0">
                  <a:pos x="18" y="94"/>
                </a:cxn>
                <a:cxn ang="0">
                  <a:pos x="34" y="129"/>
                </a:cxn>
                <a:cxn ang="0">
                  <a:pos x="54" y="175"/>
                </a:cxn>
                <a:cxn ang="0">
                  <a:pos x="40" y="115"/>
                </a:cxn>
                <a:cxn ang="0">
                  <a:pos x="34" y="93"/>
                </a:cxn>
                <a:cxn ang="0">
                  <a:pos x="28" y="61"/>
                </a:cxn>
                <a:cxn ang="0">
                  <a:pos x="25" y="46"/>
                </a:cxn>
                <a:cxn ang="0">
                  <a:pos x="16" y="37"/>
                </a:cxn>
                <a:cxn ang="0">
                  <a:pos x="6" y="0"/>
                </a:cxn>
              </a:cxnLst>
              <a:rect l="0" t="0" r="r" b="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57" name="Freeform 61"/>
            <p:cNvSpPr>
              <a:spLocks/>
            </p:cNvSpPr>
            <p:nvPr/>
          </p:nvSpPr>
          <p:spPr bwMode="invGray">
            <a:xfrm>
              <a:off x="3988" y="3290"/>
              <a:ext cx="65" cy="54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8" y="34"/>
                </a:cxn>
                <a:cxn ang="0">
                  <a:pos x="23" y="43"/>
                </a:cxn>
                <a:cxn ang="0">
                  <a:pos x="48" y="49"/>
                </a:cxn>
                <a:cxn ang="0">
                  <a:pos x="62" y="57"/>
                </a:cxn>
                <a:cxn ang="0">
                  <a:pos x="74" y="66"/>
                </a:cxn>
                <a:cxn ang="0">
                  <a:pos x="86" y="69"/>
                </a:cxn>
                <a:cxn ang="0">
                  <a:pos x="72" y="39"/>
                </a:cxn>
                <a:cxn ang="0">
                  <a:pos x="63" y="22"/>
                </a:cxn>
                <a:cxn ang="0">
                  <a:pos x="36" y="24"/>
                </a:cxn>
                <a:cxn ang="0">
                  <a:pos x="24" y="19"/>
                </a:cxn>
                <a:cxn ang="0">
                  <a:pos x="6" y="0"/>
                </a:cxn>
                <a:cxn ang="0">
                  <a:pos x="2" y="0"/>
                </a:cxn>
              </a:cxnLst>
              <a:rect l="0" t="0" r="r" b="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58" name="Freeform 62"/>
            <p:cNvSpPr>
              <a:spLocks/>
            </p:cNvSpPr>
            <p:nvPr/>
          </p:nvSpPr>
          <p:spPr bwMode="invGray">
            <a:xfrm>
              <a:off x="4092" y="3195"/>
              <a:ext cx="83" cy="117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75" y="10"/>
                </a:cxn>
                <a:cxn ang="0">
                  <a:pos x="23" y="15"/>
                </a:cxn>
                <a:cxn ang="0">
                  <a:pos x="14" y="33"/>
                </a:cxn>
                <a:cxn ang="0">
                  <a:pos x="11" y="61"/>
                </a:cxn>
                <a:cxn ang="0">
                  <a:pos x="14" y="75"/>
                </a:cxn>
                <a:cxn ang="0">
                  <a:pos x="3" y="88"/>
                </a:cxn>
                <a:cxn ang="0">
                  <a:pos x="14" y="109"/>
                </a:cxn>
                <a:cxn ang="0">
                  <a:pos x="23" y="124"/>
                </a:cxn>
                <a:cxn ang="0">
                  <a:pos x="15" y="144"/>
                </a:cxn>
                <a:cxn ang="0">
                  <a:pos x="24" y="156"/>
                </a:cxn>
                <a:cxn ang="0">
                  <a:pos x="42" y="144"/>
                </a:cxn>
                <a:cxn ang="0">
                  <a:pos x="50" y="93"/>
                </a:cxn>
                <a:cxn ang="0">
                  <a:pos x="56" y="126"/>
                </a:cxn>
                <a:cxn ang="0">
                  <a:pos x="65" y="145"/>
                </a:cxn>
                <a:cxn ang="0">
                  <a:pos x="62" y="112"/>
                </a:cxn>
                <a:cxn ang="0">
                  <a:pos x="72" y="73"/>
                </a:cxn>
                <a:cxn ang="0">
                  <a:pos x="69" y="51"/>
                </a:cxn>
                <a:cxn ang="0">
                  <a:pos x="54" y="60"/>
                </a:cxn>
                <a:cxn ang="0">
                  <a:pos x="35" y="54"/>
                </a:cxn>
                <a:cxn ang="0">
                  <a:pos x="41" y="36"/>
                </a:cxn>
                <a:cxn ang="0">
                  <a:pos x="62" y="34"/>
                </a:cxn>
                <a:cxn ang="0">
                  <a:pos x="78" y="39"/>
                </a:cxn>
                <a:cxn ang="0">
                  <a:pos x="98" y="30"/>
                </a:cxn>
                <a:cxn ang="0">
                  <a:pos x="111" y="13"/>
                </a:cxn>
                <a:cxn ang="0">
                  <a:pos x="98" y="0"/>
                </a:cxn>
              </a:cxnLst>
              <a:rect l="0" t="0" r="r" b="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59" name="Freeform 63"/>
            <p:cNvSpPr>
              <a:spLocks/>
            </p:cNvSpPr>
            <p:nvPr/>
          </p:nvSpPr>
          <p:spPr bwMode="invGray">
            <a:xfrm>
              <a:off x="4064" y="2777"/>
              <a:ext cx="22" cy="71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16"/>
                </a:cxn>
                <a:cxn ang="0">
                  <a:pos x="6" y="37"/>
                </a:cxn>
                <a:cxn ang="0">
                  <a:pos x="1" y="61"/>
                </a:cxn>
                <a:cxn ang="0">
                  <a:pos x="16" y="94"/>
                </a:cxn>
                <a:cxn ang="0">
                  <a:pos x="30" y="82"/>
                </a:cxn>
                <a:cxn ang="0">
                  <a:pos x="22" y="61"/>
                </a:cxn>
                <a:cxn ang="0">
                  <a:pos x="12" y="0"/>
                </a:cxn>
              </a:cxnLst>
              <a:rect l="0" t="0" r="r" b="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60" name="Freeform 64"/>
            <p:cNvSpPr>
              <a:spLocks/>
            </p:cNvSpPr>
            <p:nvPr/>
          </p:nvSpPr>
          <p:spPr bwMode="invGray">
            <a:xfrm>
              <a:off x="4078" y="2896"/>
              <a:ext cx="61" cy="118"/>
            </a:xfrm>
            <a:custGeom>
              <a:avLst/>
              <a:gdLst/>
              <a:ahLst/>
              <a:cxnLst>
                <a:cxn ang="0">
                  <a:pos x="12" y="2"/>
                </a:cxn>
                <a:cxn ang="0">
                  <a:pos x="0" y="20"/>
                </a:cxn>
                <a:cxn ang="0">
                  <a:pos x="8" y="49"/>
                </a:cxn>
                <a:cxn ang="0">
                  <a:pos x="6" y="107"/>
                </a:cxn>
                <a:cxn ang="0">
                  <a:pos x="17" y="103"/>
                </a:cxn>
                <a:cxn ang="0">
                  <a:pos x="20" y="115"/>
                </a:cxn>
                <a:cxn ang="0">
                  <a:pos x="29" y="122"/>
                </a:cxn>
                <a:cxn ang="0">
                  <a:pos x="38" y="140"/>
                </a:cxn>
                <a:cxn ang="0">
                  <a:pos x="48" y="128"/>
                </a:cxn>
                <a:cxn ang="0">
                  <a:pos x="65" y="134"/>
                </a:cxn>
                <a:cxn ang="0">
                  <a:pos x="63" y="109"/>
                </a:cxn>
                <a:cxn ang="0">
                  <a:pos x="48" y="104"/>
                </a:cxn>
                <a:cxn ang="0">
                  <a:pos x="39" y="91"/>
                </a:cxn>
                <a:cxn ang="0">
                  <a:pos x="33" y="73"/>
                </a:cxn>
                <a:cxn ang="0">
                  <a:pos x="41" y="53"/>
                </a:cxn>
                <a:cxn ang="0">
                  <a:pos x="35" y="35"/>
                </a:cxn>
                <a:cxn ang="0">
                  <a:pos x="42" y="20"/>
                </a:cxn>
                <a:cxn ang="0">
                  <a:pos x="29" y="4"/>
                </a:cxn>
                <a:cxn ang="0">
                  <a:pos x="18" y="7"/>
                </a:cxn>
                <a:cxn ang="0">
                  <a:pos x="12" y="2"/>
                </a:cxn>
              </a:cxnLst>
              <a:rect l="0" t="0" r="r" b="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61" name="Freeform 65"/>
            <p:cNvSpPr>
              <a:spLocks/>
            </p:cNvSpPr>
            <p:nvPr/>
          </p:nvSpPr>
          <p:spPr bwMode="invGray">
            <a:xfrm>
              <a:off x="4121" y="3052"/>
              <a:ext cx="64" cy="79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44" y="18"/>
                </a:cxn>
                <a:cxn ang="0">
                  <a:pos x="32" y="30"/>
                </a:cxn>
                <a:cxn ang="0">
                  <a:pos x="16" y="35"/>
                </a:cxn>
                <a:cxn ang="0">
                  <a:pos x="8" y="48"/>
                </a:cxn>
                <a:cxn ang="0">
                  <a:pos x="4" y="74"/>
                </a:cxn>
                <a:cxn ang="0">
                  <a:pos x="13" y="71"/>
                </a:cxn>
                <a:cxn ang="0">
                  <a:pos x="25" y="62"/>
                </a:cxn>
                <a:cxn ang="0">
                  <a:pos x="34" y="69"/>
                </a:cxn>
                <a:cxn ang="0">
                  <a:pos x="58" y="99"/>
                </a:cxn>
                <a:cxn ang="0">
                  <a:pos x="71" y="72"/>
                </a:cxn>
                <a:cxn ang="0">
                  <a:pos x="85" y="68"/>
                </a:cxn>
                <a:cxn ang="0">
                  <a:pos x="74" y="39"/>
                </a:cxn>
                <a:cxn ang="0">
                  <a:pos x="52" y="0"/>
                </a:cxn>
              </a:cxnLst>
              <a:rect l="0" t="0" r="r" b="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62" name="Freeform 66"/>
            <p:cNvSpPr>
              <a:spLocks/>
            </p:cNvSpPr>
            <p:nvPr/>
          </p:nvSpPr>
          <p:spPr bwMode="invGray">
            <a:xfrm>
              <a:off x="4197" y="3193"/>
              <a:ext cx="29" cy="49"/>
            </a:xfrm>
            <a:custGeom>
              <a:avLst/>
              <a:gdLst/>
              <a:ahLst/>
              <a:cxnLst>
                <a:cxn ang="0">
                  <a:pos x="6" y="27"/>
                </a:cxn>
                <a:cxn ang="0">
                  <a:pos x="26" y="66"/>
                </a:cxn>
                <a:cxn ang="0">
                  <a:pos x="30" y="52"/>
                </a:cxn>
                <a:cxn ang="0">
                  <a:pos x="38" y="40"/>
                </a:cxn>
                <a:cxn ang="0">
                  <a:pos x="30" y="25"/>
                </a:cxn>
                <a:cxn ang="0">
                  <a:pos x="20" y="13"/>
                </a:cxn>
                <a:cxn ang="0">
                  <a:pos x="11" y="1"/>
                </a:cxn>
                <a:cxn ang="0">
                  <a:pos x="2" y="12"/>
                </a:cxn>
                <a:cxn ang="0">
                  <a:pos x="6" y="27"/>
                </a:cxn>
              </a:cxnLst>
              <a:rect l="0" t="0" r="r" b="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63" name="Freeform 67"/>
            <p:cNvSpPr>
              <a:spLocks/>
            </p:cNvSpPr>
            <p:nvPr/>
          </p:nvSpPr>
          <p:spPr bwMode="invGray">
            <a:xfrm>
              <a:off x="4181" y="3275"/>
              <a:ext cx="18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3"/>
                </a:cxn>
                <a:cxn ang="0">
                  <a:pos x="24" y="11"/>
                </a:cxn>
                <a:cxn ang="0">
                  <a:pos x="0" y="0"/>
                </a:cxn>
              </a:cxnLst>
              <a:rect l="0" t="0" r="r" b="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64" name="Freeform 68"/>
            <p:cNvSpPr>
              <a:spLocks/>
            </p:cNvSpPr>
            <p:nvPr/>
          </p:nvSpPr>
          <p:spPr bwMode="invGray">
            <a:xfrm>
              <a:off x="4208" y="3265"/>
              <a:ext cx="45" cy="37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18"/>
                </a:cxn>
                <a:cxn ang="0">
                  <a:pos x="28" y="33"/>
                </a:cxn>
                <a:cxn ang="0">
                  <a:pos x="42" y="46"/>
                </a:cxn>
                <a:cxn ang="0">
                  <a:pos x="60" y="42"/>
                </a:cxn>
                <a:cxn ang="0">
                  <a:pos x="49" y="24"/>
                </a:cxn>
                <a:cxn ang="0">
                  <a:pos x="28" y="3"/>
                </a:cxn>
                <a:cxn ang="0">
                  <a:pos x="19" y="16"/>
                </a:cxn>
                <a:cxn ang="0">
                  <a:pos x="9" y="0"/>
                </a:cxn>
              </a:cxnLst>
              <a:rect l="0" t="0" r="r" b="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65" name="Freeform 69"/>
            <p:cNvSpPr>
              <a:spLocks/>
            </p:cNvSpPr>
            <p:nvPr/>
          </p:nvSpPr>
          <p:spPr bwMode="invGray">
            <a:xfrm>
              <a:off x="4277" y="3335"/>
              <a:ext cx="24" cy="33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10" y="11"/>
                </a:cxn>
                <a:cxn ang="0">
                  <a:pos x="12" y="32"/>
                </a:cxn>
                <a:cxn ang="0">
                  <a:pos x="24" y="36"/>
                </a:cxn>
                <a:cxn ang="0">
                  <a:pos x="28" y="0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66" name="Freeform 70"/>
            <p:cNvSpPr>
              <a:spLocks/>
            </p:cNvSpPr>
            <p:nvPr/>
          </p:nvSpPr>
          <p:spPr bwMode="invGray">
            <a:xfrm>
              <a:off x="4544" y="3293"/>
              <a:ext cx="46" cy="47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14"/>
                </a:cxn>
                <a:cxn ang="0">
                  <a:pos x="24" y="35"/>
                </a:cxn>
                <a:cxn ang="0">
                  <a:pos x="36" y="54"/>
                </a:cxn>
                <a:cxn ang="0">
                  <a:pos x="46" y="63"/>
                </a:cxn>
                <a:cxn ang="0">
                  <a:pos x="61" y="56"/>
                </a:cxn>
                <a:cxn ang="0">
                  <a:pos x="33" y="17"/>
                </a:cxn>
                <a:cxn ang="0">
                  <a:pos x="7" y="0"/>
                </a:cxn>
              </a:cxnLst>
              <a:rect l="0" t="0" r="r" b="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67" name="Freeform 71"/>
            <p:cNvSpPr>
              <a:spLocks/>
            </p:cNvSpPr>
            <p:nvPr/>
          </p:nvSpPr>
          <p:spPr bwMode="invGray">
            <a:xfrm>
              <a:off x="4147" y="3352"/>
              <a:ext cx="46" cy="50"/>
            </a:xfrm>
            <a:custGeom>
              <a:avLst/>
              <a:gdLst/>
              <a:ahLst/>
              <a:cxnLst>
                <a:cxn ang="0">
                  <a:pos x="28" y="7"/>
                </a:cxn>
                <a:cxn ang="0">
                  <a:pos x="30" y="34"/>
                </a:cxn>
                <a:cxn ang="0">
                  <a:pos x="16" y="43"/>
                </a:cxn>
                <a:cxn ang="0">
                  <a:pos x="22" y="67"/>
                </a:cxn>
                <a:cxn ang="0">
                  <a:pos x="48" y="58"/>
                </a:cxn>
                <a:cxn ang="0">
                  <a:pos x="60" y="47"/>
                </a:cxn>
                <a:cxn ang="0">
                  <a:pos x="51" y="28"/>
                </a:cxn>
                <a:cxn ang="0">
                  <a:pos x="57" y="14"/>
                </a:cxn>
                <a:cxn ang="0">
                  <a:pos x="55" y="2"/>
                </a:cxn>
                <a:cxn ang="0">
                  <a:pos x="46" y="4"/>
                </a:cxn>
                <a:cxn ang="0">
                  <a:pos x="51" y="5"/>
                </a:cxn>
                <a:cxn ang="0">
                  <a:pos x="49" y="16"/>
                </a:cxn>
                <a:cxn ang="0">
                  <a:pos x="43" y="23"/>
                </a:cxn>
                <a:cxn ang="0">
                  <a:pos x="28" y="7"/>
                </a:cxn>
              </a:cxnLst>
              <a:rect l="0" t="0" r="r" b="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68" name="Freeform 72"/>
            <p:cNvSpPr>
              <a:spLocks/>
            </p:cNvSpPr>
            <p:nvPr/>
          </p:nvSpPr>
          <p:spPr bwMode="invGray">
            <a:xfrm>
              <a:off x="4098" y="3371"/>
              <a:ext cx="32" cy="27"/>
            </a:xfrm>
            <a:custGeom>
              <a:avLst/>
              <a:gdLst/>
              <a:ahLst/>
              <a:cxnLst>
                <a:cxn ang="0">
                  <a:pos x="21" y="3"/>
                </a:cxn>
                <a:cxn ang="0">
                  <a:pos x="6" y="6"/>
                </a:cxn>
                <a:cxn ang="0">
                  <a:pos x="33" y="36"/>
                </a:cxn>
                <a:cxn ang="0">
                  <a:pos x="42" y="30"/>
                </a:cxn>
                <a:cxn ang="0">
                  <a:pos x="21" y="3"/>
                </a:cxn>
              </a:cxnLst>
              <a:rect l="0" t="0" r="r" b="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69" name="Freeform 73"/>
            <p:cNvSpPr>
              <a:spLocks/>
            </p:cNvSpPr>
            <p:nvPr/>
          </p:nvSpPr>
          <p:spPr bwMode="invGray">
            <a:xfrm>
              <a:off x="4077" y="3342"/>
              <a:ext cx="24" cy="31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0" y="26"/>
                </a:cxn>
                <a:cxn ang="0">
                  <a:pos x="16" y="24"/>
                </a:cxn>
                <a:cxn ang="0">
                  <a:pos x="19" y="29"/>
                </a:cxn>
                <a:cxn ang="0">
                  <a:pos x="16" y="35"/>
                </a:cxn>
                <a:cxn ang="0">
                  <a:pos x="30" y="21"/>
                </a:cxn>
                <a:cxn ang="0">
                  <a:pos x="24" y="9"/>
                </a:cxn>
                <a:cxn ang="0">
                  <a:pos x="21" y="0"/>
                </a:cxn>
              </a:cxnLst>
              <a:rect l="0" t="0" r="r" b="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70" name="Freeform 74"/>
            <p:cNvSpPr>
              <a:spLocks/>
            </p:cNvSpPr>
            <p:nvPr/>
          </p:nvSpPr>
          <p:spPr bwMode="invGray">
            <a:xfrm>
              <a:off x="4111" y="3353"/>
              <a:ext cx="34" cy="24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0" y="7"/>
                </a:cxn>
                <a:cxn ang="0">
                  <a:pos x="27" y="31"/>
                </a:cxn>
                <a:cxn ang="0">
                  <a:pos x="45" y="24"/>
                </a:cxn>
                <a:cxn ang="0">
                  <a:pos x="22" y="10"/>
                </a:cxn>
                <a:cxn ang="0">
                  <a:pos x="21" y="0"/>
                </a:cxn>
              </a:cxnLst>
              <a:rect l="0" t="0" r="r" b="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71" name="Freeform 75"/>
            <p:cNvSpPr>
              <a:spLocks/>
            </p:cNvSpPr>
            <p:nvPr/>
          </p:nvSpPr>
          <p:spPr bwMode="invGray">
            <a:xfrm>
              <a:off x="4062" y="3021"/>
              <a:ext cx="27" cy="5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21" y="15"/>
                </a:cxn>
                <a:cxn ang="0">
                  <a:pos x="9" y="36"/>
                </a:cxn>
                <a:cxn ang="0">
                  <a:pos x="0" y="59"/>
                </a:cxn>
                <a:cxn ang="0">
                  <a:pos x="8" y="74"/>
                </a:cxn>
                <a:cxn ang="0">
                  <a:pos x="20" y="59"/>
                </a:cxn>
                <a:cxn ang="0">
                  <a:pos x="35" y="32"/>
                </a:cxn>
                <a:cxn ang="0">
                  <a:pos x="30" y="0"/>
                </a:cxn>
              </a:cxnLst>
              <a:rect l="0" t="0" r="r" b="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72" name="Freeform 76"/>
            <p:cNvSpPr>
              <a:spLocks/>
            </p:cNvSpPr>
            <p:nvPr/>
          </p:nvSpPr>
          <p:spPr bwMode="invGray">
            <a:xfrm>
              <a:off x="4113" y="3012"/>
              <a:ext cx="19" cy="55"/>
            </a:xfrm>
            <a:custGeom>
              <a:avLst/>
              <a:gdLst/>
              <a:ahLst/>
              <a:cxnLst>
                <a:cxn ang="0">
                  <a:pos x="13" y="7"/>
                </a:cxn>
                <a:cxn ang="0">
                  <a:pos x="4" y="8"/>
                </a:cxn>
                <a:cxn ang="0">
                  <a:pos x="0" y="22"/>
                </a:cxn>
                <a:cxn ang="0">
                  <a:pos x="15" y="41"/>
                </a:cxn>
                <a:cxn ang="0">
                  <a:pos x="25" y="56"/>
                </a:cxn>
                <a:cxn ang="0">
                  <a:pos x="16" y="20"/>
                </a:cxn>
                <a:cxn ang="0">
                  <a:pos x="13" y="7"/>
                </a:cxn>
              </a:cxnLst>
              <a:rect l="0" t="0" r="r" b="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73" name="Freeform 77"/>
            <p:cNvSpPr>
              <a:spLocks/>
            </p:cNvSpPr>
            <p:nvPr/>
          </p:nvSpPr>
          <p:spPr bwMode="invGray">
            <a:xfrm>
              <a:off x="4135" y="2995"/>
              <a:ext cx="10" cy="25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" y="10"/>
                </a:cxn>
                <a:cxn ang="0">
                  <a:pos x="11" y="25"/>
                </a:cxn>
                <a:cxn ang="0">
                  <a:pos x="11" y="0"/>
                </a:cxn>
              </a:cxnLst>
              <a:rect l="0" t="0" r="r" b="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74" name="Freeform 78"/>
            <p:cNvSpPr>
              <a:spLocks/>
            </p:cNvSpPr>
            <p:nvPr/>
          </p:nvSpPr>
          <p:spPr bwMode="invGray">
            <a:xfrm>
              <a:off x="4145" y="3007"/>
              <a:ext cx="21" cy="4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1" y="14"/>
                </a:cxn>
                <a:cxn ang="0">
                  <a:pos x="20" y="21"/>
                </a:cxn>
                <a:cxn ang="0">
                  <a:pos x="8" y="39"/>
                </a:cxn>
                <a:cxn ang="0">
                  <a:pos x="0" y="56"/>
                </a:cxn>
                <a:cxn ang="0">
                  <a:pos x="11" y="57"/>
                </a:cxn>
                <a:cxn ang="0">
                  <a:pos x="26" y="26"/>
                </a:cxn>
                <a:cxn ang="0">
                  <a:pos x="5" y="0"/>
                </a:cxn>
              </a:cxnLst>
              <a:rect l="0" t="0" r="r" b="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75" name="Freeform 79"/>
            <p:cNvSpPr>
              <a:spLocks/>
            </p:cNvSpPr>
            <p:nvPr/>
          </p:nvSpPr>
          <p:spPr bwMode="invGray">
            <a:xfrm>
              <a:off x="3876" y="3076"/>
              <a:ext cx="12" cy="27"/>
            </a:xfrm>
            <a:custGeom>
              <a:avLst/>
              <a:gdLst/>
              <a:ahLst/>
              <a:cxnLst>
                <a:cxn ang="0">
                  <a:pos x="14" y="3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14" y="3"/>
                </a:cxn>
              </a:cxnLst>
              <a:rect l="0" t="0" r="r" b="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76" name="Freeform 80"/>
            <p:cNvSpPr>
              <a:spLocks/>
            </p:cNvSpPr>
            <p:nvPr/>
          </p:nvSpPr>
          <p:spPr bwMode="invGray">
            <a:xfrm>
              <a:off x="3866" y="3053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77" name="Freeform 81"/>
            <p:cNvSpPr>
              <a:spLocks/>
            </p:cNvSpPr>
            <p:nvPr/>
          </p:nvSpPr>
          <p:spPr bwMode="invGray">
            <a:xfrm>
              <a:off x="3862" y="3035"/>
              <a:ext cx="12" cy="14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0" y="10"/>
                </a:cxn>
                <a:cxn ang="0">
                  <a:pos x="12" y="19"/>
                </a:cxn>
                <a:cxn ang="0">
                  <a:pos x="10" y="5"/>
                </a:cxn>
              </a:cxnLst>
              <a:rect l="0" t="0" r="r" b="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78" name="Freeform 82"/>
            <p:cNvSpPr>
              <a:spLocks/>
            </p:cNvSpPr>
            <p:nvPr/>
          </p:nvSpPr>
          <p:spPr bwMode="invGray">
            <a:xfrm>
              <a:off x="3850" y="2995"/>
              <a:ext cx="11" cy="1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79" name="Freeform 83"/>
            <p:cNvSpPr>
              <a:spLocks/>
            </p:cNvSpPr>
            <p:nvPr/>
          </p:nvSpPr>
          <p:spPr bwMode="invGray">
            <a:xfrm>
              <a:off x="3852" y="3020"/>
              <a:ext cx="16" cy="13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9" y="18"/>
                </a:cxn>
                <a:cxn ang="0">
                  <a:pos x="14" y="6"/>
                </a:cxn>
                <a:cxn ang="0">
                  <a:pos x="13" y="0"/>
                </a:cxn>
              </a:cxnLst>
              <a:rect l="0" t="0" r="r" b="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80" name="Freeform 84"/>
            <p:cNvSpPr>
              <a:spLocks/>
            </p:cNvSpPr>
            <p:nvPr/>
          </p:nvSpPr>
          <p:spPr bwMode="invGray">
            <a:xfrm>
              <a:off x="4688" y="3643"/>
              <a:ext cx="45" cy="60"/>
            </a:xfrm>
            <a:custGeom>
              <a:avLst/>
              <a:gdLst/>
              <a:ahLst/>
              <a:cxnLst>
                <a:cxn ang="0">
                  <a:pos x="10" y="7"/>
                </a:cxn>
                <a:cxn ang="0">
                  <a:pos x="3" y="18"/>
                </a:cxn>
                <a:cxn ang="0">
                  <a:pos x="15" y="39"/>
                </a:cxn>
                <a:cxn ang="0">
                  <a:pos x="27" y="54"/>
                </a:cxn>
                <a:cxn ang="0">
                  <a:pos x="40" y="63"/>
                </a:cxn>
                <a:cxn ang="0">
                  <a:pos x="51" y="81"/>
                </a:cxn>
                <a:cxn ang="0">
                  <a:pos x="52" y="57"/>
                </a:cxn>
                <a:cxn ang="0">
                  <a:pos x="43" y="37"/>
                </a:cxn>
                <a:cxn ang="0">
                  <a:pos x="25" y="18"/>
                </a:cxn>
                <a:cxn ang="0">
                  <a:pos x="10" y="7"/>
                </a:cxn>
              </a:cxnLst>
              <a:rect l="0" t="0" r="r" b="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81" name="Freeform 85"/>
            <p:cNvSpPr>
              <a:spLocks/>
            </p:cNvSpPr>
            <p:nvPr/>
          </p:nvSpPr>
          <p:spPr bwMode="invGray">
            <a:xfrm>
              <a:off x="4919" y="3594"/>
              <a:ext cx="53" cy="46"/>
            </a:xfrm>
            <a:custGeom>
              <a:avLst/>
              <a:gdLst/>
              <a:ahLst/>
              <a:cxnLst>
                <a:cxn ang="0">
                  <a:pos x="28" y="23"/>
                </a:cxn>
                <a:cxn ang="0">
                  <a:pos x="13" y="32"/>
                </a:cxn>
                <a:cxn ang="0">
                  <a:pos x="1" y="44"/>
                </a:cxn>
                <a:cxn ang="0">
                  <a:pos x="13" y="59"/>
                </a:cxn>
                <a:cxn ang="0">
                  <a:pos x="28" y="44"/>
                </a:cxn>
                <a:cxn ang="0">
                  <a:pos x="40" y="23"/>
                </a:cxn>
                <a:cxn ang="0">
                  <a:pos x="55" y="0"/>
                </a:cxn>
                <a:cxn ang="0">
                  <a:pos x="71" y="11"/>
                </a:cxn>
                <a:cxn ang="0">
                  <a:pos x="35" y="23"/>
                </a:cxn>
                <a:cxn ang="0">
                  <a:pos x="28" y="23"/>
                </a:cxn>
              </a:cxnLst>
              <a:rect l="0" t="0" r="r" b="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82" name="Freeform 86"/>
            <p:cNvSpPr>
              <a:spLocks/>
            </p:cNvSpPr>
            <p:nvPr/>
          </p:nvSpPr>
          <p:spPr bwMode="invGray">
            <a:xfrm>
              <a:off x="4759" y="3569"/>
              <a:ext cx="17" cy="23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14"/>
                </a:cxn>
                <a:cxn ang="0">
                  <a:pos x="12" y="30"/>
                </a:cxn>
                <a:cxn ang="0">
                  <a:pos x="9" y="0"/>
                </a:cxn>
              </a:cxnLst>
              <a:rect l="0" t="0" r="r" b="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83" name="Freeform 87"/>
            <p:cNvSpPr>
              <a:spLocks/>
            </p:cNvSpPr>
            <p:nvPr/>
          </p:nvSpPr>
          <p:spPr bwMode="invGray">
            <a:xfrm>
              <a:off x="4751" y="3547"/>
              <a:ext cx="20" cy="17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0" y="14"/>
                </a:cxn>
                <a:cxn ang="0">
                  <a:pos x="21" y="20"/>
                </a:cxn>
                <a:cxn ang="0">
                  <a:pos x="19" y="0"/>
                </a:cxn>
              </a:cxnLst>
              <a:rect l="0" t="0" r="r" b="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84" name="Freeform 88"/>
            <p:cNvSpPr>
              <a:spLocks/>
            </p:cNvSpPr>
            <p:nvPr/>
          </p:nvSpPr>
          <p:spPr bwMode="invGray">
            <a:xfrm>
              <a:off x="4598" y="3353"/>
              <a:ext cx="24" cy="33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10" y="11"/>
                </a:cxn>
                <a:cxn ang="0">
                  <a:pos x="12" y="32"/>
                </a:cxn>
                <a:cxn ang="0">
                  <a:pos x="24" y="36"/>
                </a:cxn>
                <a:cxn ang="0">
                  <a:pos x="28" y="0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85" name="Freeform 89"/>
            <p:cNvSpPr>
              <a:spLocks/>
            </p:cNvSpPr>
            <p:nvPr/>
          </p:nvSpPr>
          <p:spPr bwMode="invGray">
            <a:xfrm>
              <a:off x="4632" y="3396"/>
              <a:ext cx="26" cy="33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10" y="9"/>
                </a:cxn>
                <a:cxn ang="0">
                  <a:pos x="14" y="32"/>
                </a:cxn>
                <a:cxn ang="0">
                  <a:pos x="26" y="36"/>
                </a:cxn>
                <a:cxn ang="0">
                  <a:pos x="30" y="0"/>
                </a:cxn>
              </a:cxnLst>
              <a:rect l="0" t="0" r="r" b="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86" name="Freeform 90"/>
            <p:cNvSpPr>
              <a:spLocks/>
            </p:cNvSpPr>
            <p:nvPr/>
          </p:nvSpPr>
          <p:spPr bwMode="invGray">
            <a:xfrm>
              <a:off x="4659" y="3459"/>
              <a:ext cx="28" cy="28"/>
            </a:xfrm>
            <a:custGeom>
              <a:avLst/>
              <a:gdLst/>
              <a:ahLst/>
              <a:cxnLst>
                <a:cxn ang="0">
                  <a:pos x="34" y="2"/>
                </a:cxn>
                <a:cxn ang="0">
                  <a:pos x="10" y="2"/>
                </a:cxn>
                <a:cxn ang="0">
                  <a:pos x="14" y="25"/>
                </a:cxn>
                <a:cxn ang="0">
                  <a:pos x="26" y="29"/>
                </a:cxn>
                <a:cxn ang="0">
                  <a:pos x="34" y="2"/>
                </a:cxn>
              </a:cxnLst>
              <a:rect l="0" t="0" r="r" b="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87" name="Freeform 91"/>
            <p:cNvSpPr>
              <a:spLocks/>
            </p:cNvSpPr>
            <p:nvPr/>
          </p:nvSpPr>
          <p:spPr bwMode="invGray">
            <a:xfrm>
              <a:off x="4693" y="3449"/>
              <a:ext cx="28" cy="26"/>
            </a:xfrm>
            <a:custGeom>
              <a:avLst/>
              <a:gdLst/>
              <a:ahLst/>
              <a:cxnLst>
                <a:cxn ang="0">
                  <a:pos x="34" y="2"/>
                </a:cxn>
                <a:cxn ang="0">
                  <a:pos x="10" y="2"/>
                </a:cxn>
                <a:cxn ang="0">
                  <a:pos x="16" y="22"/>
                </a:cxn>
                <a:cxn ang="0">
                  <a:pos x="27" y="22"/>
                </a:cxn>
                <a:cxn ang="0">
                  <a:pos x="34" y="2"/>
                </a:cxn>
              </a:cxnLst>
              <a:rect l="0" t="0" r="r" b="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88" name="Freeform 92"/>
            <p:cNvSpPr>
              <a:spLocks/>
            </p:cNvSpPr>
            <p:nvPr/>
          </p:nvSpPr>
          <p:spPr bwMode="invGray">
            <a:xfrm>
              <a:off x="4683" y="3413"/>
              <a:ext cx="26" cy="20"/>
            </a:xfrm>
            <a:custGeom>
              <a:avLst/>
              <a:gdLst/>
              <a:ahLst/>
              <a:cxnLst>
                <a:cxn ang="0">
                  <a:pos x="31" y="1"/>
                </a:cxn>
                <a:cxn ang="0">
                  <a:pos x="10" y="2"/>
                </a:cxn>
                <a:cxn ang="0">
                  <a:pos x="13" y="15"/>
                </a:cxn>
                <a:cxn ang="0">
                  <a:pos x="25" y="19"/>
                </a:cxn>
                <a:cxn ang="0">
                  <a:pos x="31" y="1"/>
                </a:cxn>
              </a:cxnLst>
              <a:rect l="0" t="0" r="r" b="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89" name="Freeform 93"/>
            <p:cNvSpPr>
              <a:spLocks/>
            </p:cNvSpPr>
            <p:nvPr/>
          </p:nvSpPr>
          <p:spPr bwMode="invGray">
            <a:xfrm>
              <a:off x="4657" y="3388"/>
              <a:ext cx="26" cy="35"/>
            </a:xfrm>
            <a:custGeom>
              <a:avLst/>
              <a:gdLst/>
              <a:ahLst/>
              <a:cxnLst>
                <a:cxn ang="0">
                  <a:pos x="28" y="16"/>
                </a:cxn>
                <a:cxn ang="0">
                  <a:pos x="19" y="2"/>
                </a:cxn>
                <a:cxn ang="0">
                  <a:pos x="10" y="25"/>
                </a:cxn>
                <a:cxn ang="0">
                  <a:pos x="19" y="35"/>
                </a:cxn>
                <a:cxn ang="0">
                  <a:pos x="27" y="29"/>
                </a:cxn>
                <a:cxn ang="0">
                  <a:pos x="28" y="16"/>
                </a:cxn>
              </a:cxnLst>
              <a:rect l="0" t="0" r="r" b="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90" name="Freeform 94"/>
            <p:cNvSpPr>
              <a:spLocks/>
            </p:cNvSpPr>
            <p:nvPr/>
          </p:nvSpPr>
          <p:spPr bwMode="invGray">
            <a:xfrm>
              <a:off x="4625" y="3372"/>
              <a:ext cx="24" cy="26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10" y="2"/>
                </a:cxn>
                <a:cxn ang="0">
                  <a:pos x="12" y="23"/>
                </a:cxn>
                <a:cxn ang="0">
                  <a:pos x="24" y="27"/>
                </a:cxn>
                <a:cxn ang="0">
                  <a:pos x="22" y="10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91" name="Freeform 95"/>
            <p:cNvSpPr>
              <a:spLocks/>
            </p:cNvSpPr>
            <p:nvPr/>
          </p:nvSpPr>
          <p:spPr bwMode="invGray">
            <a:xfrm>
              <a:off x="4665" y="3425"/>
              <a:ext cx="24" cy="26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10" y="2"/>
                </a:cxn>
                <a:cxn ang="0">
                  <a:pos x="12" y="23"/>
                </a:cxn>
                <a:cxn ang="0">
                  <a:pos x="24" y="27"/>
                </a:cxn>
                <a:cxn ang="0">
                  <a:pos x="22" y="10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92" name="Freeform 96"/>
            <p:cNvSpPr>
              <a:spLocks/>
            </p:cNvSpPr>
            <p:nvPr/>
          </p:nvSpPr>
          <p:spPr bwMode="invGray">
            <a:xfrm>
              <a:off x="3055" y="2051"/>
              <a:ext cx="141" cy="108"/>
            </a:xfrm>
            <a:custGeom>
              <a:avLst/>
              <a:gdLst/>
              <a:ahLst/>
              <a:cxnLst>
                <a:cxn ang="0">
                  <a:pos x="171" y="4"/>
                </a:cxn>
                <a:cxn ang="0">
                  <a:pos x="185" y="4"/>
                </a:cxn>
                <a:cxn ang="0">
                  <a:pos x="189" y="16"/>
                </a:cxn>
                <a:cxn ang="0">
                  <a:pos x="187" y="24"/>
                </a:cxn>
                <a:cxn ang="0">
                  <a:pos x="131" y="44"/>
                </a:cxn>
                <a:cxn ang="0">
                  <a:pos x="109" y="58"/>
                </a:cxn>
                <a:cxn ang="0">
                  <a:pos x="97" y="62"/>
                </a:cxn>
                <a:cxn ang="0">
                  <a:pos x="71" y="82"/>
                </a:cxn>
                <a:cxn ang="0">
                  <a:pos x="75" y="92"/>
                </a:cxn>
                <a:cxn ang="0">
                  <a:pos x="83" y="116"/>
                </a:cxn>
                <a:cxn ang="0">
                  <a:pos x="107" y="126"/>
                </a:cxn>
                <a:cxn ang="0">
                  <a:pos x="93" y="140"/>
                </a:cxn>
                <a:cxn ang="0">
                  <a:pos x="83" y="130"/>
                </a:cxn>
                <a:cxn ang="0">
                  <a:pos x="71" y="134"/>
                </a:cxn>
                <a:cxn ang="0">
                  <a:pos x="21" y="122"/>
                </a:cxn>
                <a:cxn ang="0">
                  <a:pos x="19" y="106"/>
                </a:cxn>
                <a:cxn ang="0">
                  <a:pos x="47" y="90"/>
                </a:cxn>
                <a:cxn ang="0">
                  <a:pos x="51" y="76"/>
                </a:cxn>
                <a:cxn ang="0">
                  <a:pos x="47" y="64"/>
                </a:cxn>
                <a:cxn ang="0">
                  <a:pos x="73" y="46"/>
                </a:cxn>
                <a:cxn ang="0">
                  <a:pos x="97" y="36"/>
                </a:cxn>
                <a:cxn ang="0">
                  <a:pos x="113" y="24"/>
                </a:cxn>
                <a:cxn ang="0">
                  <a:pos x="171" y="4"/>
                </a:cxn>
              </a:cxnLst>
              <a:rect l="0" t="0" r="r" b="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93" name="Freeform 97"/>
            <p:cNvSpPr>
              <a:spLocks/>
            </p:cNvSpPr>
            <p:nvPr/>
          </p:nvSpPr>
          <p:spPr bwMode="invGray">
            <a:xfrm>
              <a:off x="3139" y="2155"/>
              <a:ext cx="40" cy="12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12" y="2"/>
                </a:cxn>
                <a:cxn ang="0">
                  <a:pos x="32" y="16"/>
                </a:cxn>
                <a:cxn ang="0">
                  <a:pos x="44" y="14"/>
                </a:cxn>
                <a:cxn ang="0">
                  <a:pos x="24" y="0"/>
                </a:cxn>
              </a:cxnLst>
              <a:rect l="0" t="0" r="r" b="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94" name="Freeform 98"/>
            <p:cNvSpPr>
              <a:spLocks/>
            </p:cNvSpPr>
            <p:nvPr/>
          </p:nvSpPr>
          <p:spPr bwMode="invGray">
            <a:xfrm>
              <a:off x="3344" y="1999"/>
              <a:ext cx="42" cy="28"/>
            </a:xfrm>
            <a:custGeom>
              <a:avLst/>
              <a:gdLst/>
              <a:ahLst/>
              <a:cxnLst>
                <a:cxn ang="0">
                  <a:pos x="57" y="4"/>
                </a:cxn>
                <a:cxn ang="0">
                  <a:pos x="25" y="24"/>
                </a:cxn>
                <a:cxn ang="0">
                  <a:pos x="11" y="34"/>
                </a:cxn>
                <a:cxn ang="0">
                  <a:pos x="9" y="4"/>
                </a:cxn>
                <a:cxn ang="0">
                  <a:pos x="21" y="0"/>
                </a:cxn>
                <a:cxn ang="0">
                  <a:pos x="57" y="4"/>
                </a:cxn>
              </a:cxnLst>
              <a:rect l="0" t="0" r="r" b="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95" name="Freeform 99"/>
            <p:cNvSpPr>
              <a:spLocks/>
            </p:cNvSpPr>
            <p:nvPr/>
          </p:nvSpPr>
          <p:spPr bwMode="invGray">
            <a:xfrm>
              <a:off x="3374" y="2012"/>
              <a:ext cx="50" cy="20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11" y="6"/>
                </a:cxn>
                <a:cxn ang="0">
                  <a:pos x="57" y="26"/>
                </a:cxn>
                <a:cxn ang="0">
                  <a:pos x="63" y="24"/>
                </a:cxn>
                <a:cxn ang="0">
                  <a:pos x="29" y="0"/>
                </a:cxn>
              </a:cxnLst>
              <a:rect l="0" t="0" r="r" b="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96" name="Freeform 100"/>
            <p:cNvSpPr>
              <a:spLocks/>
            </p:cNvSpPr>
            <p:nvPr/>
          </p:nvSpPr>
          <p:spPr bwMode="invGray">
            <a:xfrm>
              <a:off x="3428" y="2015"/>
              <a:ext cx="50" cy="32"/>
            </a:xfrm>
            <a:custGeom>
              <a:avLst/>
              <a:gdLst/>
              <a:ahLst/>
              <a:cxnLst>
                <a:cxn ang="0">
                  <a:pos x="50" y="9"/>
                </a:cxn>
                <a:cxn ang="0">
                  <a:pos x="26" y="9"/>
                </a:cxn>
                <a:cxn ang="0">
                  <a:pos x="10" y="9"/>
                </a:cxn>
                <a:cxn ang="0">
                  <a:pos x="8" y="35"/>
                </a:cxn>
                <a:cxn ang="0">
                  <a:pos x="32" y="43"/>
                </a:cxn>
                <a:cxn ang="0">
                  <a:pos x="62" y="27"/>
                </a:cxn>
                <a:cxn ang="0">
                  <a:pos x="50" y="9"/>
                </a:cxn>
              </a:cxnLst>
              <a:rect l="0" t="0" r="r" b="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97" name="Freeform 101"/>
            <p:cNvSpPr>
              <a:spLocks/>
            </p:cNvSpPr>
            <p:nvPr/>
          </p:nvSpPr>
          <p:spPr bwMode="invGray">
            <a:xfrm>
              <a:off x="3777" y="2042"/>
              <a:ext cx="88" cy="31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8" y="16"/>
                </a:cxn>
                <a:cxn ang="0">
                  <a:pos x="50" y="30"/>
                </a:cxn>
                <a:cxn ang="0">
                  <a:pos x="76" y="36"/>
                </a:cxn>
                <a:cxn ang="0">
                  <a:pos x="112" y="22"/>
                </a:cxn>
                <a:cxn ang="0">
                  <a:pos x="78" y="4"/>
                </a:cxn>
                <a:cxn ang="0">
                  <a:pos x="14" y="0"/>
                </a:cxn>
              </a:cxnLst>
              <a:rect l="0" t="0" r="r" b="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98" name="Freeform 102"/>
            <p:cNvSpPr>
              <a:spLocks/>
            </p:cNvSpPr>
            <p:nvPr/>
          </p:nvSpPr>
          <p:spPr bwMode="invGray">
            <a:xfrm>
              <a:off x="3867" y="2041"/>
              <a:ext cx="46" cy="24"/>
            </a:xfrm>
            <a:custGeom>
              <a:avLst/>
              <a:gdLst/>
              <a:ahLst/>
              <a:cxnLst>
                <a:cxn ang="0">
                  <a:pos x="32" y="4"/>
                </a:cxn>
                <a:cxn ang="0">
                  <a:pos x="62" y="10"/>
                </a:cxn>
                <a:cxn ang="0">
                  <a:pos x="30" y="32"/>
                </a:cxn>
                <a:cxn ang="0">
                  <a:pos x="6" y="22"/>
                </a:cxn>
                <a:cxn ang="0">
                  <a:pos x="32" y="4"/>
                </a:cxn>
              </a:cxnLst>
              <a:rect l="0" t="0" r="r" b="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99" name="Freeform 103"/>
            <p:cNvSpPr>
              <a:spLocks/>
            </p:cNvSpPr>
            <p:nvPr/>
          </p:nvSpPr>
          <p:spPr bwMode="invGray">
            <a:xfrm>
              <a:off x="3846" y="2070"/>
              <a:ext cx="37" cy="17"/>
            </a:xfrm>
            <a:custGeom>
              <a:avLst/>
              <a:gdLst/>
              <a:ahLst/>
              <a:cxnLst>
                <a:cxn ang="0">
                  <a:pos x="20" y="1"/>
                </a:cxn>
                <a:cxn ang="0">
                  <a:pos x="6" y="5"/>
                </a:cxn>
                <a:cxn ang="0">
                  <a:pos x="38" y="23"/>
                </a:cxn>
                <a:cxn ang="0">
                  <a:pos x="20" y="1"/>
                </a:cxn>
              </a:cxnLst>
              <a:rect l="0" t="0" r="r" b="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00" name="Freeform 104"/>
            <p:cNvSpPr>
              <a:spLocks/>
            </p:cNvSpPr>
            <p:nvPr/>
          </p:nvSpPr>
          <p:spPr bwMode="invGray">
            <a:xfrm>
              <a:off x="4098" y="2294"/>
              <a:ext cx="76" cy="114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8"/>
                </a:cxn>
                <a:cxn ang="0">
                  <a:pos x="14" y="42"/>
                </a:cxn>
                <a:cxn ang="0">
                  <a:pos x="32" y="72"/>
                </a:cxn>
                <a:cxn ang="0">
                  <a:pos x="36" y="104"/>
                </a:cxn>
                <a:cxn ang="0">
                  <a:pos x="80" y="152"/>
                </a:cxn>
                <a:cxn ang="0">
                  <a:pos x="86" y="124"/>
                </a:cxn>
                <a:cxn ang="0">
                  <a:pos x="74" y="102"/>
                </a:cxn>
                <a:cxn ang="0">
                  <a:pos x="62" y="92"/>
                </a:cxn>
                <a:cxn ang="0">
                  <a:pos x="52" y="74"/>
                </a:cxn>
                <a:cxn ang="0">
                  <a:pos x="42" y="44"/>
                </a:cxn>
                <a:cxn ang="0">
                  <a:pos x="4" y="12"/>
                </a:cxn>
                <a:cxn ang="0">
                  <a:pos x="6" y="0"/>
                </a:cxn>
              </a:cxnLst>
              <a:rect l="0" t="0" r="r" b="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01" name="Freeform 105"/>
            <p:cNvSpPr>
              <a:spLocks/>
            </p:cNvSpPr>
            <p:nvPr/>
          </p:nvSpPr>
          <p:spPr bwMode="invGray">
            <a:xfrm>
              <a:off x="4159" y="2412"/>
              <a:ext cx="55" cy="78"/>
            </a:xfrm>
            <a:custGeom>
              <a:avLst/>
              <a:gdLst/>
              <a:ahLst/>
              <a:cxnLst>
                <a:cxn ang="0">
                  <a:pos x="64" y="22"/>
                </a:cxn>
                <a:cxn ang="0">
                  <a:pos x="74" y="40"/>
                </a:cxn>
                <a:cxn ang="0">
                  <a:pos x="30" y="84"/>
                </a:cxn>
                <a:cxn ang="0">
                  <a:pos x="32" y="100"/>
                </a:cxn>
                <a:cxn ang="0">
                  <a:pos x="20" y="94"/>
                </a:cxn>
                <a:cxn ang="0">
                  <a:pos x="6" y="84"/>
                </a:cxn>
                <a:cxn ang="0">
                  <a:pos x="0" y="82"/>
                </a:cxn>
                <a:cxn ang="0">
                  <a:pos x="10" y="58"/>
                </a:cxn>
                <a:cxn ang="0">
                  <a:pos x="12" y="52"/>
                </a:cxn>
                <a:cxn ang="0">
                  <a:pos x="2" y="24"/>
                </a:cxn>
                <a:cxn ang="0">
                  <a:pos x="4" y="14"/>
                </a:cxn>
                <a:cxn ang="0">
                  <a:pos x="26" y="22"/>
                </a:cxn>
                <a:cxn ang="0">
                  <a:pos x="36" y="36"/>
                </a:cxn>
                <a:cxn ang="0">
                  <a:pos x="64" y="22"/>
                </a:cxn>
              </a:cxnLst>
              <a:rect l="0" t="0" r="r" b="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02" name="Freeform 106"/>
            <p:cNvSpPr>
              <a:spLocks/>
            </p:cNvSpPr>
            <p:nvPr/>
          </p:nvSpPr>
          <p:spPr bwMode="invGray">
            <a:xfrm>
              <a:off x="4123" y="2492"/>
              <a:ext cx="109" cy="189"/>
            </a:xfrm>
            <a:custGeom>
              <a:avLst/>
              <a:gdLst/>
              <a:ahLst/>
              <a:cxnLst>
                <a:cxn ang="0">
                  <a:pos x="82" y="100"/>
                </a:cxn>
                <a:cxn ang="0">
                  <a:pos x="66" y="106"/>
                </a:cxn>
                <a:cxn ang="0">
                  <a:pos x="64" y="132"/>
                </a:cxn>
                <a:cxn ang="0">
                  <a:pos x="22" y="146"/>
                </a:cxn>
                <a:cxn ang="0">
                  <a:pos x="8" y="168"/>
                </a:cxn>
                <a:cxn ang="0">
                  <a:pos x="20" y="182"/>
                </a:cxn>
                <a:cxn ang="0">
                  <a:pos x="8" y="198"/>
                </a:cxn>
                <a:cxn ang="0">
                  <a:pos x="24" y="252"/>
                </a:cxn>
                <a:cxn ang="0">
                  <a:pos x="28" y="214"/>
                </a:cxn>
                <a:cxn ang="0">
                  <a:pos x="22" y="192"/>
                </a:cxn>
                <a:cxn ang="0">
                  <a:pos x="42" y="176"/>
                </a:cxn>
                <a:cxn ang="0">
                  <a:pos x="52" y="158"/>
                </a:cxn>
                <a:cxn ang="0">
                  <a:pos x="66" y="174"/>
                </a:cxn>
                <a:cxn ang="0">
                  <a:pos x="44" y="190"/>
                </a:cxn>
                <a:cxn ang="0">
                  <a:pos x="56" y="200"/>
                </a:cxn>
                <a:cxn ang="0">
                  <a:pos x="68" y="178"/>
                </a:cxn>
                <a:cxn ang="0">
                  <a:pos x="84" y="184"/>
                </a:cxn>
                <a:cxn ang="0">
                  <a:pos x="104" y="148"/>
                </a:cxn>
                <a:cxn ang="0">
                  <a:pos x="114" y="156"/>
                </a:cxn>
                <a:cxn ang="0">
                  <a:pos x="136" y="148"/>
                </a:cxn>
                <a:cxn ang="0">
                  <a:pos x="146" y="130"/>
                </a:cxn>
                <a:cxn ang="0">
                  <a:pos x="142" y="110"/>
                </a:cxn>
                <a:cxn ang="0">
                  <a:pos x="134" y="98"/>
                </a:cxn>
                <a:cxn ang="0">
                  <a:pos x="122" y="40"/>
                </a:cxn>
                <a:cxn ang="0">
                  <a:pos x="94" y="0"/>
                </a:cxn>
                <a:cxn ang="0">
                  <a:pos x="78" y="12"/>
                </a:cxn>
                <a:cxn ang="0">
                  <a:pos x="96" y="34"/>
                </a:cxn>
                <a:cxn ang="0">
                  <a:pos x="96" y="64"/>
                </a:cxn>
                <a:cxn ang="0">
                  <a:pos x="82" y="100"/>
                </a:cxn>
              </a:cxnLst>
              <a:rect l="0" t="0" r="r" b="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03" name="Freeform 107"/>
            <p:cNvSpPr>
              <a:spLocks/>
            </p:cNvSpPr>
            <p:nvPr/>
          </p:nvSpPr>
          <p:spPr bwMode="invGray">
            <a:xfrm>
              <a:off x="3062" y="1988"/>
              <a:ext cx="52" cy="30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65" y="20"/>
                </a:cxn>
                <a:cxn ang="0">
                  <a:pos x="41" y="24"/>
                </a:cxn>
                <a:cxn ang="0">
                  <a:pos x="31" y="40"/>
                </a:cxn>
                <a:cxn ang="0">
                  <a:pos x="7" y="38"/>
                </a:cxn>
                <a:cxn ang="0">
                  <a:pos x="1" y="36"/>
                </a:cxn>
                <a:cxn ang="0">
                  <a:pos x="33" y="20"/>
                </a:cxn>
                <a:cxn ang="0">
                  <a:pos x="59" y="0"/>
                </a:cxn>
              </a:cxnLst>
              <a:rect l="0" t="0" r="r" b="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04" name="Freeform 108"/>
            <p:cNvSpPr>
              <a:spLocks/>
            </p:cNvSpPr>
            <p:nvPr/>
          </p:nvSpPr>
          <p:spPr bwMode="invGray">
            <a:xfrm>
              <a:off x="2955" y="1997"/>
              <a:ext cx="19" cy="22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0" y="18"/>
                </a:cxn>
                <a:cxn ang="0">
                  <a:pos x="18" y="26"/>
                </a:cxn>
                <a:cxn ang="0">
                  <a:pos x="18" y="0"/>
                </a:cxn>
              </a:cxnLst>
              <a:rect l="0" t="0" r="r" b="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05" name="Freeform 109"/>
            <p:cNvSpPr>
              <a:spLocks/>
            </p:cNvSpPr>
            <p:nvPr/>
          </p:nvSpPr>
          <p:spPr bwMode="invGray">
            <a:xfrm>
              <a:off x="2979" y="1996"/>
              <a:ext cx="37" cy="27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0" y="18"/>
                </a:cxn>
                <a:cxn ang="0">
                  <a:pos x="6" y="32"/>
                </a:cxn>
                <a:cxn ang="0">
                  <a:pos x="18" y="36"/>
                </a:cxn>
                <a:cxn ang="0">
                  <a:pos x="40" y="26"/>
                </a:cxn>
                <a:cxn ang="0">
                  <a:pos x="14" y="6"/>
                </a:cxn>
              </a:cxnLst>
              <a:rect l="0" t="0" r="r" b="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06" name="Freeform 110"/>
            <p:cNvSpPr>
              <a:spLocks/>
            </p:cNvSpPr>
            <p:nvPr/>
          </p:nvSpPr>
          <p:spPr bwMode="invGray">
            <a:xfrm>
              <a:off x="3040" y="1987"/>
              <a:ext cx="20" cy="16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3" y="12"/>
                </a:cxn>
                <a:cxn ang="0">
                  <a:pos x="19" y="22"/>
                </a:cxn>
                <a:cxn ang="0">
                  <a:pos x="11" y="0"/>
                </a:cxn>
              </a:cxnLst>
              <a:rect l="0" t="0" r="r" b="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07" name="Freeform 111"/>
            <p:cNvSpPr>
              <a:spLocks/>
            </p:cNvSpPr>
            <p:nvPr/>
          </p:nvSpPr>
          <p:spPr bwMode="invGray">
            <a:xfrm>
              <a:off x="3022" y="2005"/>
              <a:ext cx="15" cy="13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9" y="18"/>
                </a:cxn>
                <a:cxn ang="0">
                  <a:pos x="11" y="0"/>
                </a:cxn>
              </a:cxnLst>
              <a:rect l="0" t="0" r="r" b="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08" name="Freeform 112"/>
            <p:cNvSpPr>
              <a:spLocks/>
            </p:cNvSpPr>
            <p:nvPr/>
          </p:nvSpPr>
          <p:spPr bwMode="invGray">
            <a:xfrm>
              <a:off x="4162" y="2021"/>
              <a:ext cx="18" cy="33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8" y="16"/>
                </a:cxn>
                <a:cxn ang="0">
                  <a:pos x="0" y="34"/>
                </a:cxn>
                <a:cxn ang="0">
                  <a:pos x="16" y="40"/>
                </a:cxn>
                <a:cxn ang="0">
                  <a:pos x="24" y="0"/>
                </a:cxn>
              </a:cxnLst>
              <a:rect l="0" t="0" r="r" b="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09" name="Freeform 113"/>
            <p:cNvSpPr>
              <a:spLocks/>
            </p:cNvSpPr>
            <p:nvPr/>
          </p:nvSpPr>
          <p:spPr bwMode="invGray">
            <a:xfrm>
              <a:off x="3278" y="3473"/>
              <a:ext cx="31" cy="18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26" y="24"/>
                </a:cxn>
                <a:cxn ang="0">
                  <a:pos x="30" y="0"/>
                </a:cxn>
              </a:cxnLst>
              <a:rect l="0" t="0" r="r" b="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10" name="Freeform 114"/>
            <p:cNvSpPr>
              <a:spLocks/>
            </p:cNvSpPr>
            <p:nvPr/>
          </p:nvSpPr>
          <p:spPr bwMode="invGray">
            <a:xfrm>
              <a:off x="3318" y="3466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11" name="Freeform 115"/>
            <p:cNvSpPr>
              <a:spLocks/>
            </p:cNvSpPr>
            <p:nvPr/>
          </p:nvSpPr>
          <p:spPr bwMode="invGray">
            <a:xfrm>
              <a:off x="3251" y="3312"/>
              <a:ext cx="9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12" name="Freeform 116"/>
            <p:cNvSpPr>
              <a:spLocks/>
            </p:cNvSpPr>
            <p:nvPr/>
          </p:nvSpPr>
          <p:spPr bwMode="invGray">
            <a:xfrm>
              <a:off x="3311" y="3239"/>
              <a:ext cx="11" cy="1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13" name="Freeform 117"/>
            <p:cNvSpPr>
              <a:spLocks/>
            </p:cNvSpPr>
            <p:nvPr/>
          </p:nvSpPr>
          <p:spPr bwMode="invGray">
            <a:xfrm>
              <a:off x="3287" y="3238"/>
              <a:ext cx="11" cy="1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14" name="Freeform 118"/>
            <p:cNvSpPr>
              <a:spLocks/>
            </p:cNvSpPr>
            <p:nvPr/>
          </p:nvSpPr>
          <p:spPr bwMode="invGray">
            <a:xfrm>
              <a:off x="3276" y="3260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15" name="Freeform 119"/>
            <p:cNvSpPr>
              <a:spLocks/>
            </p:cNvSpPr>
            <p:nvPr/>
          </p:nvSpPr>
          <p:spPr bwMode="invGray">
            <a:xfrm>
              <a:off x="3251" y="3294"/>
              <a:ext cx="9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16" name="Freeform 120"/>
            <p:cNvSpPr>
              <a:spLocks/>
            </p:cNvSpPr>
            <p:nvPr/>
          </p:nvSpPr>
          <p:spPr bwMode="invGray">
            <a:xfrm>
              <a:off x="3270" y="3281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17" name="Freeform 121"/>
            <p:cNvSpPr>
              <a:spLocks/>
            </p:cNvSpPr>
            <p:nvPr/>
          </p:nvSpPr>
          <p:spPr bwMode="invGray">
            <a:xfrm>
              <a:off x="2537" y="2293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18" name="Freeform 122"/>
            <p:cNvSpPr>
              <a:spLocks/>
            </p:cNvSpPr>
            <p:nvPr/>
          </p:nvSpPr>
          <p:spPr bwMode="invGray">
            <a:xfrm>
              <a:off x="2476" y="2259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19" name="Freeform 123"/>
            <p:cNvSpPr>
              <a:spLocks/>
            </p:cNvSpPr>
            <p:nvPr/>
          </p:nvSpPr>
          <p:spPr bwMode="invGray">
            <a:xfrm>
              <a:off x="2238" y="2042"/>
              <a:ext cx="2060" cy="1644"/>
            </a:xfrm>
            <a:custGeom>
              <a:avLst/>
              <a:gdLst/>
              <a:ahLst/>
              <a:cxnLst>
                <a:cxn ang="0">
                  <a:pos x="452" y="653"/>
                </a:cxn>
                <a:cxn ang="0">
                  <a:pos x="333" y="595"/>
                </a:cxn>
                <a:cxn ang="0">
                  <a:pos x="158" y="645"/>
                </a:cxn>
                <a:cxn ang="0">
                  <a:pos x="46" y="759"/>
                </a:cxn>
                <a:cxn ang="0">
                  <a:pos x="12" y="941"/>
                </a:cxn>
                <a:cxn ang="0">
                  <a:pos x="146" y="1059"/>
                </a:cxn>
                <a:cxn ang="0">
                  <a:pos x="308" y="1041"/>
                </a:cxn>
                <a:cxn ang="0">
                  <a:pos x="396" y="1138"/>
                </a:cxn>
                <a:cxn ang="0">
                  <a:pos x="452" y="1447"/>
                </a:cxn>
                <a:cxn ang="0">
                  <a:pos x="497" y="1628"/>
                </a:cxn>
                <a:cxn ang="0">
                  <a:pos x="704" y="1574"/>
                </a:cxn>
                <a:cxn ang="0">
                  <a:pos x="817" y="1380"/>
                </a:cxn>
                <a:cxn ang="0">
                  <a:pos x="885" y="1153"/>
                </a:cxn>
                <a:cxn ang="0">
                  <a:pos x="998" y="999"/>
                </a:cxn>
                <a:cxn ang="0">
                  <a:pos x="796" y="856"/>
                </a:cxn>
                <a:cxn ang="0">
                  <a:pos x="817" y="819"/>
                </a:cxn>
                <a:cxn ang="0">
                  <a:pos x="1003" y="916"/>
                </a:cxn>
                <a:cxn ang="0">
                  <a:pos x="1098" y="792"/>
                </a:cxn>
                <a:cxn ang="0">
                  <a:pos x="1046" y="763"/>
                </a:cxn>
                <a:cxn ang="0">
                  <a:pos x="929" y="716"/>
                </a:cxn>
                <a:cxn ang="0">
                  <a:pos x="1141" y="761"/>
                </a:cxn>
                <a:cxn ang="0">
                  <a:pos x="1296" y="852"/>
                </a:cxn>
                <a:cxn ang="0">
                  <a:pos x="1373" y="1033"/>
                </a:cxn>
                <a:cxn ang="0">
                  <a:pos x="1608" y="847"/>
                </a:cxn>
                <a:cxn ang="0">
                  <a:pos x="1704" y="1030"/>
                </a:cxn>
                <a:cxn ang="0">
                  <a:pos x="1707" y="874"/>
                </a:cxn>
                <a:cxn ang="0">
                  <a:pos x="1759" y="800"/>
                </a:cxn>
                <a:cxn ang="0">
                  <a:pos x="1783" y="544"/>
                </a:cxn>
                <a:cxn ang="0">
                  <a:pos x="1824" y="528"/>
                </a:cxn>
                <a:cxn ang="0">
                  <a:pos x="1844" y="427"/>
                </a:cxn>
                <a:cxn ang="0">
                  <a:pos x="1805" y="226"/>
                </a:cxn>
                <a:cxn ang="0">
                  <a:pos x="1899" y="108"/>
                </a:cxn>
                <a:cxn ang="0">
                  <a:pos x="1947" y="209"/>
                </a:cxn>
                <a:cxn ang="0">
                  <a:pos x="1943" y="123"/>
                </a:cxn>
                <a:cxn ang="0">
                  <a:pos x="1975" y="51"/>
                </a:cxn>
                <a:cxn ang="0">
                  <a:pos x="2038" y="0"/>
                </a:cxn>
                <a:cxn ang="0">
                  <a:pos x="1820" y="63"/>
                </a:cxn>
                <a:cxn ang="0">
                  <a:pos x="1583" y="83"/>
                </a:cxn>
                <a:cxn ang="0">
                  <a:pos x="1349" y="30"/>
                </a:cxn>
                <a:cxn ang="0">
                  <a:pos x="1132" y="65"/>
                </a:cxn>
                <a:cxn ang="0">
                  <a:pos x="1040" y="170"/>
                </a:cxn>
                <a:cxn ang="0">
                  <a:pos x="926" y="137"/>
                </a:cxn>
                <a:cxn ang="0">
                  <a:pos x="758" y="183"/>
                </a:cxn>
                <a:cxn ang="0">
                  <a:pos x="667" y="140"/>
                </a:cxn>
                <a:cxn ang="0">
                  <a:pos x="364" y="248"/>
                </a:cxn>
                <a:cxn ang="0">
                  <a:pos x="535" y="213"/>
                </a:cxn>
                <a:cxn ang="0">
                  <a:pos x="638" y="276"/>
                </a:cxn>
                <a:cxn ang="0">
                  <a:pos x="443" y="357"/>
                </a:cxn>
                <a:cxn ang="0">
                  <a:pos x="275" y="416"/>
                </a:cxn>
                <a:cxn ang="0">
                  <a:pos x="167" y="537"/>
                </a:cxn>
                <a:cxn ang="0">
                  <a:pos x="283" y="552"/>
                </a:cxn>
                <a:cxn ang="0">
                  <a:pos x="381" y="573"/>
                </a:cxn>
                <a:cxn ang="0">
                  <a:pos x="493" y="590"/>
                </a:cxn>
                <a:cxn ang="0">
                  <a:pos x="487" y="512"/>
                </a:cxn>
                <a:cxn ang="0">
                  <a:pos x="592" y="548"/>
                </a:cxn>
                <a:cxn ang="0">
                  <a:pos x="686" y="470"/>
                </a:cxn>
                <a:cxn ang="0">
                  <a:pos x="772" y="480"/>
                </a:cxn>
                <a:cxn ang="0">
                  <a:pos x="639" y="598"/>
                </a:cxn>
              </a:cxnLst>
              <a:rect l="0" t="0" r="r" b="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117" name="Picture 116" descr="G_2_Finel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72805" y="3124200"/>
            <a:ext cx="6017595" cy="3048000"/>
          </a:xfrm>
          <a:prstGeom prst="rect">
            <a:avLst/>
          </a:prstGeom>
        </p:spPr>
      </p:pic>
      <p:pic>
        <p:nvPicPr>
          <p:cNvPr id="4109" name="Picture 13" descr="artplus_nature_naturalcity42_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59034" y="4594226"/>
            <a:ext cx="6548967" cy="1882775"/>
          </a:xfrm>
          <a:prstGeom prst="rect">
            <a:avLst/>
          </a:prstGeom>
          <a:noFill/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06400" y="4419600"/>
            <a:ext cx="8534400" cy="1143000"/>
          </a:xfrm>
          <a:prstGeom prst="rect">
            <a:avLst/>
          </a:prstGeom>
        </p:spPr>
        <p:txBody>
          <a:bodyPr/>
          <a:lstStyle>
            <a:lvl1pPr algn="l">
              <a:defRPr lang="en-US" sz="3400" b="1" i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105" name="Picture 9" descr="artplus_nature_naturalcity42_b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27851" y="3097213"/>
            <a:ext cx="3962400" cy="571500"/>
          </a:xfrm>
          <a:prstGeom prst="rect">
            <a:avLst/>
          </a:prstGeom>
          <a:noFill/>
        </p:spPr>
      </p:pic>
      <p:pic>
        <p:nvPicPr>
          <p:cNvPr id="4104" name="Picture 8" descr="artplus_nature_naturalcity42_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900417" y="1993900"/>
            <a:ext cx="2061633" cy="1663700"/>
          </a:xfrm>
          <a:prstGeom prst="rect">
            <a:avLst/>
          </a:prstGeom>
          <a:noFill/>
        </p:spPr>
      </p:pic>
      <p:pic>
        <p:nvPicPr>
          <p:cNvPr id="4107" name="Picture 11" descr="artplus_nature_naturalcity42_d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01467" y="2862264"/>
            <a:ext cx="831851" cy="5794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613835" y="145140"/>
            <a:ext cx="10972800" cy="55399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lang="en-US" sz="3000" b="1" kern="1200" dirty="0" smtClean="0">
                <a:solidFill>
                  <a:schemeClr val="tx1"/>
                </a:solidFill>
                <a:latin typeface="+mj-lt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Insert Title Here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1" y="1360489"/>
            <a:ext cx="10987617" cy="4473575"/>
          </a:xfrm>
        </p:spPr>
        <p:txBody>
          <a:bodyPr/>
          <a:lstStyle>
            <a:lvl1pPr>
              <a:buClr>
                <a:srgbClr val="0070C0"/>
              </a:buClr>
              <a:defRPr sz="2200">
                <a:solidFill>
                  <a:schemeClr val="tx1"/>
                </a:solidFill>
              </a:defRPr>
            </a:lvl1pPr>
            <a:lvl2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2pPr>
            <a:lvl3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3pPr>
            <a:lvl4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4pPr>
            <a:lvl5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IN" dirty="0"/>
              <a:t>Please use bullet points on this slide when the content is heavy break it up into highlights, don’t use paragraphs of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12192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744" y="118872"/>
            <a:ext cx="10684256" cy="1636776"/>
          </a:xfrm>
          <a:prstGeom prst="rect">
            <a:avLst/>
          </a:prstGeo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7552" y="1828800"/>
            <a:ext cx="10696448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796" y="6476999"/>
            <a:ext cx="7343625" cy="2743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Shapes: Introductory basics you can't live without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39195" y="6476999"/>
            <a:ext cx="978485" cy="274320"/>
          </a:xfrm>
          <a:prstGeom prst="rect">
            <a:avLst/>
          </a:prstGeom>
        </p:spPr>
        <p:txBody>
          <a:bodyPr/>
          <a:lstStyle/>
          <a:p>
            <a:fld id="{84DACE6F-F406-4ED2-AB86-D251132232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847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2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001484" y="2394859"/>
            <a:ext cx="4833257" cy="631371"/>
          </a:xfrm>
          <a:prstGeom prst="rect">
            <a:avLst/>
          </a:prstGeom>
          <a:solidFill>
            <a:srgbClr val="0070C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0" algn="l" defTabSz="457200" rtl="0" eaLnBrk="1" latinLnBrk="0" hangingPunct="1">
              <a:spcBef>
                <a:spcPts val="0"/>
              </a:spcBef>
              <a:buFont typeface="Arial"/>
              <a:buNone/>
            </a:pPr>
            <a:endParaRPr kumimoji="0" lang="en-IN" sz="2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1" hasCustomPrompt="1"/>
          </p:nvPr>
        </p:nvSpPr>
        <p:spPr>
          <a:xfrm>
            <a:off x="1001786" y="3178403"/>
            <a:ext cx="4847167" cy="2344093"/>
          </a:xfrm>
          <a:ln w="12700">
            <a:solidFill>
              <a:srgbClr val="D2D2D2"/>
            </a:solidFill>
          </a:ln>
        </p:spPr>
        <p:txBody>
          <a:bodyPr>
            <a:normAutofit/>
          </a:bodyPr>
          <a:lstStyle>
            <a:lvl1pPr marL="231775" marR="0" indent="-231775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Arial" pitchFamily="34" charset="0"/>
              <a:buChar char="•"/>
              <a:tabLst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Text</a:t>
            </a:r>
          </a:p>
          <a:p>
            <a:pPr lvl="0"/>
            <a:r>
              <a:rPr lang="en-US" dirty="0"/>
              <a:t>Insert Text</a:t>
            </a:r>
          </a:p>
          <a:p>
            <a:pPr lvl="0"/>
            <a:r>
              <a:rPr lang="en-US" dirty="0"/>
              <a:t>Insert Text</a:t>
            </a:r>
          </a:p>
          <a:p>
            <a:pPr lvl="0"/>
            <a:r>
              <a:rPr lang="en-US" dirty="0"/>
              <a:t>Insert Text</a:t>
            </a:r>
          </a:p>
          <a:p>
            <a:pPr marL="231775" marR="0" lvl="0" indent="-231775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Insert Text</a:t>
            </a:r>
          </a:p>
          <a:p>
            <a:pPr marL="231775" marR="0" lvl="0" indent="-231775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Insert Text</a:t>
            </a:r>
          </a:p>
          <a:p>
            <a:pPr lvl="0"/>
            <a:endParaRPr lang="en-US" dirty="0"/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2" hasCustomPrompt="1"/>
          </p:nvPr>
        </p:nvSpPr>
        <p:spPr>
          <a:xfrm>
            <a:off x="972454" y="2384653"/>
            <a:ext cx="4905829" cy="663575"/>
          </a:xfrm>
        </p:spPr>
        <p:txBody>
          <a:bodyPr anchor="ctr">
            <a:normAutofit/>
          </a:bodyPr>
          <a:lstStyle>
            <a:lvl1pPr>
              <a:buNone/>
              <a:def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  <a:lvl2pPr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2pPr>
            <a:lvl3pPr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3pPr>
            <a:lvl4pPr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4pPr>
          </a:lstStyle>
          <a:p>
            <a:pPr lvl="0"/>
            <a:r>
              <a:rPr lang="en-US" dirty="0"/>
              <a:t>Column 1</a:t>
            </a:r>
            <a:endParaRPr lang="en-IN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6335186" y="2394859"/>
            <a:ext cx="4833257" cy="631371"/>
          </a:xfrm>
          <a:prstGeom prst="rect">
            <a:avLst/>
          </a:prstGeom>
          <a:solidFill>
            <a:srgbClr val="0070C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0" algn="l" defTabSz="457200" rtl="0" eaLnBrk="1" latinLnBrk="0" hangingPunct="1">
              <a:spcBef>
                <a:spcPts val="0"/>
              </a:spcBef>
              <a:buFont typeface="Arial"/>
              <a:buNone/>
            </a:pPr>
            <a:endParaRPr kumimoji="0" lang="en-IN" sz="2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23" hasCustomPrompt="1"/>
          </p:nvPr>
        </p:nvSpPr>
        <p:spPr>
          <a:xfrm>
            <a:off x="6335489" y="3178403"/>
            <a:ext cx="4847167" cy="2344093"/>
          </a:xfrm>
          <a:ln w="12700">
            <a:solidFill>
              <a:srgbClr val="D2D2D2"/>
            </a:solidFill>
          </a:ln>
        </p:spPr>
        <p:txBody>
          <a:bodyPr>
            <a:normAutofit/>
          </a:bodyPr>
          <a:lstStyle>
            <a:lvl1pPr marL="231775" marR="0" indent="-231775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Arial" pitchFamily="34" charset="0"/>
              <a:buChar char="•"/>
              <a:tabLst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Text</a:t>
            </a:r>
          </a:p>
          <a:p>
            <a:pPr lvl="0"/>
            <a:r>
              <a:rPr lang="en-US" dirty="0"/>
              <a:t>Insert Text</a:t>
            </a:r>
          </a:p>
          <a:p>
            <a:pPr lvl="0"/>
            <a:r>
              <a:rPr lang="en-US" dirty="0"/>
              <a:t>Insert Text</a:t>
            </a:r>
          </a:p>
          <a:p>
            <a:pPr lvl="0"/>
            <a:r>
              <a:rPr lang="en-US" dirty="0"/>
              <a:t>Insert Text</a:t>
            </a:r>
          </a:p>
          <a:p>
            <a:pPr marL="231775" marR="0" lvl="0" indent="-231775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Insert Text</a:t>
            </a:r>
          </a:p>
          <a:p>
            <a:pPr marL="231775" marR="0" lvl="0" indent="-231775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Insert Text</a:t>
            </a:r>
          </a:p>
          <a:p>
            <a:pPr lvl="0"/>
            <a:endParaRPr lang="en-US" dirty="0"/>
          </a:p>
        </p:txBody>
      </p:sp>
      <p:sp>
        <p:nvSpPr>
          <p:cNvPr id="27" name="Text Placeholder 15"/>
          <p:cNvSpPr>
            <a:spLocks noGrp="1"/>
          </p:cNvSpPr>
          <p:nvPr>
            <p:ph type="body" sz="quarter" idx="24" hasCustomPrompt="1"/>
          </p:nvPr>
        </p:nvSpPr>
        <p:spPr>
          <a:xfrm>
            <a:off x="6306156" y="2384653"/>
            <a:ext cx="4905829" cy="663575"/>
          </a:xfrm>
        </p:spPr>
        <p:txBody>
          <a:bodyPr anchor="ctr">
            <a:normAutofit/>
          </a:bodyPr>
          <a:lstStyle>
            <a:lvl1pPr>
              <a:buNone/>
              <a:def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  <a:lvl2pPr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2pPr>
            <a:lvl3pPr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3pPr>
            <a:lvl4pPr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4pPr>
          </a:lstStyle>
          <a:p>
            <a:pPr lvl="0"/>
            <a:r>
              <a:rPr lang="en-US" dirty="0"/>
              <a:t>Column 2</a:t>
            </a:r>
            <a:endParaRPr lang="en-IN" dirty="0"/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613835" y="145140"/>
            <a:ext cx="10972800" cy="55399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lang="en-US" sz="3000" b="1" kern="1200" baseline="0" dirty="0" smtClean="0">
                <a:solidFill>
                  <a:schemeClr val="tx1"/>
                </a:solidFill>
                <a:latin typeface="+mj-lt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Slide with two columns and a title</a:t>
            </a:r>
          </a:p>
        </p:txBody>
      </p:sp>
      <p:sp>
        <p:nvSpPr>
          <p:cNvPr id="7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601735" y="1465489"/>
            <a:ext cx="10984899" cy="360000"/>
          </a:xfrm>
        </p:spPr>
        <p:txBody>
          <a:bodyPr>
            <a:noAutofit/>
          </a:bodyPr>
          <a:lstStyle>
            <a:lvl1pPr marL="231775" indent="-231775" algn="ctr" defTabSz="457200" rtl="0" eaLnBrk="1" latinLnBrk="0" hangingPunct="1">
              <a:spcBef>
                <a:spcPct val="20000"/>
              </a:spcBef>
              <a:buFont typeface="Arial"/>
              <a:buNone/>
              <a:defRPr kumimoji="0" lang="en-IN" sz="2200" b="1" i="0" u="none" strike="noStrike" kern="1200" cap="none" spc="8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INSERT COLUMN HEADING HERE</a:t>
            </a:r>
            <a:endParaRPr lang="en-IN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6132081"/>
      </p:ext>
    </p:extLst>
  </p:cSld>
  <p:clrMapOvr>
    <a:masterClrMapping/>
  </p:clrMapOvr>
  <p:transition spd="med">
    <p:wipe dir="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IPRO PPT Design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28" y="4471040"/>
            <a:ext cx="12178344" cy="21710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63614" y="1480458"/>
            <a:ext cx="5523021" cy="1547161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lvl1pPr marL="0" algn="l">
              <a:defRPr lang="en-US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algn="l"/>
            <a:r>
              <a:rPr lang="en-US" dirty="0"/>
              <a:t>Insert Title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63614" y="3318659"/>
            <a:ext cx="5523021" cy="338554"/>
          </a:xfrm>
          <a:noFill/>
        </p:spPr>
        <p:txBody>
          <a:bodyPr wrap="square"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Your Name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647700"/>
            <a:ext cx="12192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67" y="3766912"/>
            <a:ext cx="5530851" cy="347889"/>
          </a:xfrm>
        </p:spPr>
        <p:txBody>
          <a:bodyPr>
            <a:normAutofit/>
          </a:bodyPr>
          <a:lstStyle>
            <a:lvl1pPr>
              <a:buNone/>
              <a:def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Designation</a:t>
            </a:r>
          </a:p>
        </p:txBody>
      </p:sp>
    </p:spTree>
    <p:extLst>
      <p:ext uri="{BB962C8B-B14F-4D97-AF65-F5344CB8AC3E}">
        <p14:creationId xmlns:p14="http://schemas.microsoft.com/office/powerpoint/2010/main" val="822976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My Documents\1 Temple\1 Wipro\1 On-going Jobs\Corporate ppt\z+ final\TMPLTS\8a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24600"/>
            <a:ext cx="12192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5029200"/>
          </a:xfrm>
        </p:spPr>
        <p:txBody>
          <a:bodyPr/>
          <a:lstStyle>
            <a:lvl1pPr>
              <a:defRPr sz="2000">
                <a:latin typeface="Gill Sans MT" pitchFamily="34" charset="0"/>
              </a:defRPr>
            </a:lvl1pPr>
            <a:lvl2pPr>
              <a:defRPr sz="1800">
                <a:latin typeface="Gill Sans MT" pitchFamily="34" charset="0"/>
              </a:defRPr>
            </a:lvl2pPr>
            <a:lvl3pPr>
              <a:defRPr sz="1600">
                <a:latin typeface="Gill Sans MT" pitchFamily="34" charset="0"/>
              </a:defRPr>
            </a:lvl3pPr>
            <a:lvl4pPr>
              <a:defRPr sz="1400">
                <a:latin typeface="Gill Sans MT" pitchFamily="34" charset="0"/>
              </a:defRPr>
            </a:lvl4pPr>
            <a:lvl5pPr>
              <a:defRPr sz="1200">
                <a:latin typeface="Gill Sans MT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722" y="301152"/>
            <a:ext cx="10084477" cy="914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Gill Sans MT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hf sldNum="0" hdr="0" ft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:\My Documents\1 Temple\1 Wipro\1 On-going Jobs\Corporate ppt\z+ final\TMPLTS\6a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24600"/>
            <a:ext cx="12192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37779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37779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178103"/>
            <a:ext cx="10261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hf sldNum="0" hdr="0" ft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My Documents\1 Temple\1 Wipro\1 On-going Jobs\Corporate ppt\z+ final\TMPLTS\4a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24600"/>
            <a:ext cx="12192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5029200"/>
          </a:xfrm>
        </p:spPr>
        <p:txBody>
          <a:bodyPr/>
          <a:lstStyle>
            <a:lvl1pPr>
              <a:defRPr sz="2000">
                <a:latin typeface="Gill Sans MT" pitchFamily="34" charset="0"/>
              </a:defRPr>
            </a:lvl1pPr>
            <a:lvl2pPr>
              <a:defRPr sz="1800">
                <a:latin typeface="Gill Sans MT" pitchFamily="34" charset="0"/>
              </a:defRPr>
            </a:lvl2pPr>
            <a:lvl3pPr>
              <a:defRPr sz="1600">
                <a:latin typeface="Gill Sans MT" pitchFamily="34" charset="0"/>
              </a:defRPr>
            </a:lvl3pPr>
            <a:lvl4pPr>
              <a:defRPr sz="1400">
                <a:latin typeface="Gill Sans MT" pitchFamily="34" charset="0"/>
              </a:defRPr>
            </a:lvl4pPr>
            <a:lvl5pPr>
              <a:defRPr sz="1200">
                <a:latin typeface="Gill Sans MT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084477" cy="914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Gill Sans MT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5900"/>
            <a:ext cx="10261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613835" y="145140"/>
            <a:ext cx="10972800" cy="55399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lang="en-US" sz="3000" b="1" kern="1200" baseline="0" dirty="0" smtClean="0">
                <a:solidFill>
                  <a:schemeClr val="tx1"/>
                </a:solidFill>
                <a:latin typeface="+mj-lt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Insert Title Here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1" y="1360489"/>
            <a:ext cx="10987617" cy="4473575"/>
          </a:xfrm>
        </p:spPr>
        <p:txBody>
          <a:bodyPr/>
          <a:lstStyle>
            <a:lvl1pPr>
              <a:buClr>
                <a:srgbClr val="0070C0"/>
              </a:buClr>
              <a:defRPr sz="2200">
                <a:solidFill>
                  <a:schemeClr val="tx1"/>
                </a:solidFill>
              </a:defRPr>
            </a:lvl1pPr>
            <a:lvl2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2pPr>
            <a:lvl3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3pPr>
            <a:lvl4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4pPr>
            <a:lvl5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IN" dirty="0"/>
              <a:t>Please use bullet points on this slide when the content is heavy break it up into highlights, don’t use paragraphs of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957943"/>
            <a:ext cx="12192000" cy="5442858"/>
          </a:xfrm>
        </p:spPr>
        <p:txBody>
          <a:bodyPr anchor="ctr">
            <a:normAutofit/>
          </a:bodyPr>
          <a:lstStyle>
            <a:lvl1pPr algn="ctr">
              <a:buNone/>
              <a:defRPr sz="5400" baseline="0"/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517572"/>
            <a:ext cx="12192000" cy="1110343"/>
          </a:xfrm>
          <a:solidFill>
            <a:schemeClr val="accent6">
              <a:lumMod val="40000"/>
              <a:lumOff val="60000"/>
              <a:alpha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anchor="ctr">
            <a:normAutofit/>
          </a:bodyPr>
          <a:lstStyle>
            <a:lvl1pPr algn="ctr">
              <a:buNone/>
              <a:defRPr lang="en-US" sz="2000" b="1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Insert Text Here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Paragarp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7520" y="140511"/>
            <a:ext cx="10972800" cy="553998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Vertical image with paragraph text</a:t>
            </a:r>
            <a:endParaRPr lang="en-IN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597520" y="1208314"/>
            <a:ext cx="5890365" cy="5046436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IN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879772" y="2331357"/>
            <a:ext cx="4706861" cy="2800350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>
              <a:buNone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2pPr>
            <a:lvl3pPr>
              <a:buNone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3pPr>
            <a:lvl4pPr>
              <a:buNone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4pPr>
            <a:lvl5pPr>
              <a:buNone/>
              <a:defRPr lang="en-IN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5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This vertical image should be aligned left and centered vertically on the slide. Paragraph text should be centered vertically to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the image. Insert Text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Here.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 Keep text as minimal as possible.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898217" y="2204017"/>
            <a:ext cx="4688416" cy="3055030"/>
          </a:xfrm>
        </p:spPr>
        <p:txBody>
          <a:bodyPr/>
          <a:lstStyle>
            <a:lvl1pPr>
              <a:buClr>
                <a:srgbClr val="0070C0"/>
              </a:buClr>
              <a:buFont typeface="Arial" pitchFamily="34" charset="0"/>
              <a:buChar char="•"/>
              <a:defRPr/>
            </a:lvl1pPr>
          </a:lstStyle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This vertical image should be aligned left and centered vertically on the slide. </a:t>
            </a: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</a:b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/>
            </a: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</a:b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This vertical image should be aligned left and centered vertically on the slide. </a:t>
            </a: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597520" y="1208314"/>
            <a:ext cx="5890365" cy="5046436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IN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597520" y="140511"/>
            <a:ext cx="10972800" cy="553998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Vertical image with bullet points</a:t>
            </a:r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tal image with p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40511"/>
            <a:ext cx="10972800" cy="553998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lang="en-US" sz="3000" b="1" kern="1200" noProof="0" dirty="0">
                <a:solidFill>
                  <a:schemeClr val="tx1"/>
                </a:solidFill>
                <a:latin typeface="+mj-lt"/>
                <a:ea typeface="+mn-ea"/>
                <a:cs typeface="Arial"/>
              </a:defRPr>
            </a:lvl1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Horizontal image with paragraph text</a:t>
            </a: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13835" y="1103313"/>
            <a:ext cx="10972800" cy="3149600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IN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528386" y="4498976"/>
            <a:ext cx="9135231" cy="1495425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IN" dirty="0"/>
              <a:t>Paragraph text should be left aligned. Adjust the height of this text box when needed. Make sure this box is </a:t>
            </a:r>
            <a:r>
              <a:rPr lang="en-IN" dirty="0" err="1"/>
              <a:t>centered</a:t>
            </a:r>
            <a:r>
              <a:rPr lang="en-IN" dirty="0"/>
              <a:t> horizontally on the page and to the image. 20 </a:t>
            </a:r>
            <a:r>
              <a:rPr lang="en-IN" dirty="0" err="1"/>
              <a:t>pt</a:t>
            </a:r>
            <a:r>
              <a:rPr lang="en-IN" dirty="0"/>
              <a:t> text should be used. Keep text as minimal as possible.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tal image with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3833" y="140511"/>
            <a:ext cx="10972801" cy="553998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baseline="0">
                <a:solidFill>
                  <a:schemeClr val="tx1"/>
                </a:solidFill>
              </a:defRPr>
            </a:lvl1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Horizontal image with bullet points</a:t>
            </a: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13835" y="1103313"/>
            <a:ext cx="10972800" cy="2699430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IN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507067" y="4508500"/>
            <a:ext cx="9177867" cy="1498600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Font typeface="Arial" pitchFamily="34" charset="0"/>
              <a:buChar char="•"/>
              <a:defRPr sz="2000" baseline="0"/>
            </a:lvl1pPr>
          </a:lstStyle>
          <a:p>
            <a:pPr lvl="0"/>
            <a:r>
              <a:rPr lang="en-US" dirty="0"/>
              <a:t>The horizontal image should be center aligned</a:t>
            </a:r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in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47700"/>
            <a:ext cx="12192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ectangle 1"/>
          <p:cNvSpPr>
            <a:spLocks noChangeArrowheads="1"/>
          </p:cNvSpPr>
          <p:nvPr userDrawn="1"/>
        </p:nvSpPr>
        <p:spPr bwMode="auto">
          <a:xfrm>
            <a:off x="-6434" y="5486400"/>
            <a:ext cx="11389867" cy="685800"/>
          </a:xfrm>
          <a:prstGeom prst="rect">
            <a:avLst/>
          </a:prstGeom>
          <a:gradFill rotWithShape="1">
            <a:gsLst>
              <a:gs pos="0">
                <a:srgbClr val="77787D"/>
              </a:gs>
              <a:gs pos="50000">
                <a:srgbClr val="ADAEB5"/>
              </a:gs>
              <a:gs pos="100000">
                <a:srgbClr val="CED0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7" name="Rectangle 2"/>
          <p:cNvSpPr>
            <a:spLocks noChangeArrowheads="1"/>
          </p:cNvSpPr>
          <p:nvPr userDrawn="1"/>
        </p:nvSpPr>
        <p:spPr bwMode="auto">
          <a:xfrm>
            <a:off x="-6434" y="5611814"/>
            <a:ext cx="11389867" cy="407987"/>
          </a:xfrm>
          <a:prstGeom prst="rect">
            <a:avLst/>
          </a:prstGeom>
          <a:gradFill rotWithShape="1">
            <a:gsLst>
              <a:gs pos="0">
                <a:srgbClr val="494A58"/>
              </a:gs>
              <a:gs pos="50000">
                <a:srgbClr val="6C6E81"/>
              </a:gs>
              <a:gs pos="100000">
                <a:srgbClr val="81849B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5" name="Right Arrow 14"/>
          <p:cNvSpPr/>
          <p:nvPr userDrawn="1"/>
        </p:nvSpPr>
        <p:spPr>
          <a:xfrm>
            <a:off x="6716622" y="772886"/>
            <a:ext cx="213508" cy="315459"/>
          </a:xfrm>
          <a:prstGeom prst="rightArrow">
            <a:avLst>
              <a:gd name="adj1" fmla="val 50000"/>
              <a:gd name="adj2" fmla="val 201887"/>
            </a:avLst>
          </a:prstGeom>
          <a:solidFill>
            <a:srgbClr val="03A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1364951" y="1164317"/>
            <a:ext cx="5238751" cy="479424"/>
          </a:xfrm>
        </p:spPr>
        <p:txBody>
          <a:bodyPr>
            <a:noAutofit/>
          </a:bodyPr>
          <a:lstStyle>
            <a:lvl1pPr marL="231775" marR="0" indent="-231775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800" b="1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2pPr>
            <a:lvl3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3pPr>
            <a:lvl4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4pPr>
            <a:lvl5pPr>
              <a:defRPr lang="en-IN" sz="2800" b="1" kern="1200" dirty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5pPr>
          </a:lstStyle>
          <a:p>
            <a:pPr marL="231775" marR="0" lvl="0" indent="-231775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Title</a:t>
            </a:r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364951" y="758593"/>
            <a:ext cx="5238751" cy="286438"/>
          </a:xfrm>
        </p:spPr>
        <p:txBody>
          <a:bodyPr>
            <a:noAutofit/>
          </a:bodyPr>
          <a:lstStyle>
            <a:lvl1pPr marL="231775" marR="0" indent="-231775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2pPr>
            <a:lvl3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3pPr>
            <a:lvl4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4pPr>
            <a:lvl5pPr>
              <a:defRPr lang="en-IN" sz="2800" b="1" kern="1200" dirty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5pPr>
          </a:lstStyle>
          <a:p>
            <a:pPr marL="231775" marR="0" lvl="0" indent="-231775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HIGHLIGHTS</a:t>
            </a:r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1204687" y="2104329"/>
            <a:ext cx="5399016" cy="1596815"/>
          </a:xfrm>
        </p:spPr>
        <p:txBody>
          <a:bodyPr>
            <a:normAutofit/>
          </a:bodyPr>
          <a:lstStyle>
            <a:lvl1pPr marL="231775" marR="0" indent="-231775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IN" sz="1600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2pPr>
            <a:lvl3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3pPr>
            <a:lvl4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4pPr>
            <a:lvl5pPr>
              <a:defRPr lang="en-IN" sz="2800" b="1" kern="1200" dirty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5pPr>
          </a:lstStyle>
          <a:p>
            <a:pPr marL="231775" marR="0" lvl="0" indent="-231775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IN" dirty="0"/>
              <a:t>Add a small brief of the case study / point of view / Define a concept / theme / topic. You may add up to 6 lines of text. Beyond 6 lines will not be readable.</a:t>
            </a:r>
          </a:p>
        </p:txBody>
      </p:sp>
      <p:sp>
        <p:nvSpPr>
          <p:cNvPr id="40" name="Picture Placeholder 38"/>
          <p:cNvSpPr>
            <a:spLocks noGrp="1"/>
          </p:cNvSpPr>
          <p:nvPr>
            <p:ph type="pic" sz="quarter" idx="14"/>
          </p:nvPr>
        </p:nvSpPr>
        <p:spPr>
          <a:xfrm>
            <a:off x="7587947" y="490539"/>
            <a:ext cx="3833284" cy="5692775"/>
          </a:xfrm>
          <a:ln>
            <a:noFill/>
          </a:ln>
          <a:effectLst/>
        </p:spPr>
        <p:txBody>
          <a:bodyPr>
            <a:flatTx/>
          </a:bodyPr>
          <a:lstStyle>
            <a:lvl1pPr>
              <a:buNone/>
              <a:defRPr>
                <a:effectLst/>
              </a:defRPr>
            </a:lvl1pPr>
          </a:lstStyle>
          <a:p>
            <a:endParaRPr lang="en-IN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1204687" y="3864430"/>
            <a:ext cx="5399016" cy="1545771"/>
          </a:xfrm>
        </p:spPr>
        <p:txBody>
          <a:bodyPr>
            <a:normAutofit/>
          </a:bodyPr>
          <a:lstStyle>
            <a:lvl1pPr marL="231775" marR="0" indent="-231775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IN" sz="1400" kern="1200" baseline="0">
                <a:solidFill>
                  <a:srgbClr val="0070C0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2pPr>
            <a:lvl3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3pPr>
            <a:lvl4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4pPr>
            <a:lvl5pPr>
              <a:defRPr lang="en-IN" sz="2800" b="1" kern="1200" dirty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5pPr>
          </a:lstStyle>
          <a:p>
            <a:pPr marL="231775" marR="0" lvl="0" indent="-231775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Add Highlights of the topic and only </a:t>
            </a:r>
            <a:br>
              <a:rPr lang="en-US" dirty="0"/>
            </a:br>
            <a:r>
              <a:rPr lang="en-US" dirty="0"/>
              <a:t>5 lines of text is allowed, beyond </a:t>
            </a:r>
            <a:br>
              <a:rPr lang="en-US" dirty="0"/>
            </a:br>
            <a:r>
              <a:rPr lang="en-US" dirty="0"/>
              <a:t>that it will not be readable.</a:t>
            </a:r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62456"/>
            <a:ext cx="10972800" cy="4525963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13036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6" r:id="rId17"/>
    <p:sldLayoutId id="2147483662" r:id="rId18"/>
    <p:sldLayoutId id="2147483688" r:id="rId19"/>
    <p:sldLayoutId id="2147483689" r:id="rId20"/>
    <p:sldLayoutId id="2147483692" r:id="rId21"/>
    <p:sldLayoutId id="2147483694" r:id="rId22"/>
    <p:sldLayoutId id="2147483695" r:id="rId23"/>
    <p:sldLayoutId id="2147483696" r:id="rId24"/>
    <p:sldLayoutId id="2147483697" r:id="rId25"/>
    <p:sldLayoutId id="2147483698" r:id="rId26"/>
  </p:sldLayoutIdLst>
  <p:txStyles>
    <p:titleStyle>
      <a:lvl1pPr algn="l" defTabSz="457200" rtl="0" eaLnBrk="1" latinLnBrk="0" hangingPunct="1">
        <a:spcBef>
          <a:spcPct val="0"/>
        </a:spcBef>
        <a:buNone/>
        <a:defRPr lang="en-US" sz="3000" b="1" kern="1200" dirty="0">
          <a:solidFill>
            <a:schemeClr val="tx1"/>
          </a:solidFill>
          <a:latin typeface="+mj-lt"/>
          <a:ea typeface="+mn-ea"/>
          <a:cs typeface="Arial"/>
        </a:defRPr>
      </a:lvl1pPr>
    </p:titleStyle>
    <p:bodyStyle>
      <a:lvl1pPr marL="231775" indent="-231775" algn="l" defTabSz="457200" rtl="0" eaLnBrk="1" latinLnBrk="0" hangingPunct="1">
        <a:spcBef>
          <a:spcPct val="20000"/>
        </a:spcBef>
        <a:buFont typeface="Arial"/>
        <a:buChar char="•"/>
        <a:defRPr kumimoji="0" lang="en-US" sz="2000" b="0" i="0" u="none" strike="noStrike" kern="120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0" lang="en-US" sz="1800" b="0" i="0" u="none" strike="noStrike" kern="120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0" lang="en-US" sz="1600" b="0" i="0" u="none" strike="noStrike" kern="120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0" lang="en-US" sz="1400" b="0" i="0" u="none" strike="noStrike" kern="120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0" lang="en-US" sz="1200" b="0" i="0" u="none" strike="noStrike" kern="1200" cap="none" spc="0" normalizeH="0" baseline="0" noProof="0" dirty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Adul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800600" y="2895600"/>
            <a:ext cx="2819400" cy="369332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1800" b="1" u="sng" dirty="0"/>
              <a:t>Naïve Bayes Classifier</a:t>
            </a:r>
          </a:p>
        </p:txBody>
      </p:sp>
    </p:spTree>
    <p:extLst>
      <p:ext uri="{BB962C8B-B14F-4D97-AF65-F5344CB8AC3E}">
        <p14:creationId xmlns:p14="http://schemas.microsoft.com/office/powerpoint/2010/main" val="3401928793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5" name="Rectangle 3"/>
          <p:cNvSpPr>
            <a:spLocks noGrp="1"/>
          </p:cNvSpPr>
          <p:nvPr>
            <p:ph type="body" idx="1"/>
          </p:nvPr>
        </p:nvSpPr>
        <p:spPr>
          <a:xfrm>
            <a:off x="1790700" y="1208309"/>
            <a:ext cx="8763000" cy="5816977"/>
          </a:xfr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dirty="0"/>
              <a:t>Suppose there are multiple factors that could lead to flight delay (as shown in the likelihood  table below)</a:t>
            </a:r>
          </a:p>
          <a:p>
            <a:pPr marL="0" indent="0">
              <a:buNone/>
            </a:pPr>
            <a:endParaRPr lang="en-US" sz="1600" dirty="0"/>
          </a:p>
          <a:p>
            <a:pPr marL="854075" lvl="1" indent="-342900">
              <a:buFont typeface="+mj-lt"/>
              <a:buAutoNum type="alphaLcPeriod"/>
            </a:pPr>
            <a:endParaRPr lang="en-US" sz="1400" dirty="0"/>
          </a:p>
          <a:p>
            <a:pPr marL="854075" lvl="1" indent="-342900">
              <a:buFont typeface="+mj-lt"/>
              <a:buAutoNum type="alphaLcPeriod"/>
            </a:pPr>
            <a:endParaRPr lang="en-US" sz="1400" dirty="0"/>
          </a:p>
          <a:p>
            <a:pPr marL="854075" lvl="1" indent="-342900">
              <a:buFont typeface="+mj-lt"/>
              <a:buAutoNum type="alphaLcPeriod"/>
            </a:pPr>
            <a:endParaRPr lang="en-US" sz="1400" dirty="0"/>
          </a:p>
          <a:p>
            <a:pPr marL="854075" lvl="1" indent="-342900">
              <a:buFont typeface="+mj-lt"/>
              <a:buAutoNum type="alphaLcPeriod"/>
            </a:pPr>
            <a:endParaRPr lang="en-US" sz="1400" dirty="0"/>
          </a:p>
          <a:p>
            <a:pPr marL="854075" lvl="1" indent="-342900">
              <a:buFont typeface="+mj-lt"/>
              <a:buAutoNum type="alphaLcPeriod"/>
            </a:pPr>
            <a:endParaRPr lang="en-US" sz="1400" dirty="0"/>
          </a:p>
          <a:p>
            <a:pPr marL="854075" lvl="1" indent="-342900">
              <a:buFont typeface="+mj-lt"/>
              <a:buAutoNum type="alphaLcPeriod"/>
            </a:pPr>
            <a:endParaRPr lang="en-US" sz="1400" dirty="0"/>
          </a:p>
          <a:p>
            <a:pPr marL="854075" lvl="1" indent="-342900">
              <a:buFont typeface="+mj-lt"/>
              <a:buAutoNum type="alphaLcPeriod"/>
            </a:pPr>
            <a:endParaRPr lang="en-US" sz="1400" dirty="0"/>
          </a:p>
          <a:p>
            <a:pPr marL="342900" lvl="1" indent="-342900">
              <a:buFont typeface="+mj-lt"/>
              <a:buAutoNum type="alphaLcPeriod"/>
            </a:pPr>
            <a:r>
              <a:rPr lang="en-US" sz="1600" dirty="0">
                <a:cs typeface="Arial"/>
              </a:rPr>
              <a:t>Probability that the flight will be delayed, given that Fog = Yes, Technical Snag = No,  Pilot Fatigue = No, Passenger related = Yes is given as –</a:t>
            </a:r>
          </a:p>
          <a:p>
            <a:pPr marL="854075" lvl="1" indent="-342900">
              <a:buNone/>
            </a:pPr>
            <a:endParaRPr lang="en-US" sz="1600" dirty="0"/>
          </a:p>
          <a:p>
            <a:pPr marL="342900" indent="-342900">
              <a:buNone/>
            </a:pPr>
            <a:r>
              <a:rPr lang="en-US" sz="1600" dirty="0"/>
              <a:t>P(flight delay / Fog   </a:t>
            </a:r>
            <a:r>
              <a:rPr lang="en-US" sz="1600" b="1" dirty="0"/>
              <a:t>n</a:t>
            </a:r>
            <a:r>
              <a:rPr lang="en-US" sz="1600" dirty="0"/>
              <a:t>  ! Technical Snag  </a:t>
            </a:r>
            <a:r>
              <a:rPr lang="en-US" sz="1600" b="1" dirty="0"/>
              <a:t>n</a:t>
            </a:r>
            <a:r>
              <a:rPr lang="en-US" sz="1600" dirty="0"/>
              <a:t>  ! Pilot Fatigue  </a:t>
            </a:r>
            <a:r>
              <a:rPr lang="en-US" sz="1600" b="1" dirty="0"/>
              <a:t>n</a:t>
            </a:r>
            <a:r>
              <a:rPr lang="en-US" sz="1600" dirty="0"/>
              <a:t>   Passenger delay)  =  ( </a:t>
            </a:r>
            <a:r>
              <a:rPr lang="en-US" sz="1600" dirty="0">
                <a:solidFill>
                  <a:srgbClr val="FF0000"/>
                </a:solidFill>
              </a:rPr>
              <a:t>P(Fog   </a:t>
            </a:r>
            <a:r>
              <a:rPr lang="en-US" sz="1600" b="1" dirty="0">
                <a:solidFill>
                  <a:srgbClr val="FF0000"/>
                </a:solidFill>
              </a:rPr>
              <a:t>n</a:t>
            </a:r>
            <a:r>
              <a:rPr lang="en-US" sz="1600" dirty="0">
                <a:solidFill>
                  <a:srgbClr val="FF0000"/>
                </a:solidFill>
              </a:rPr>
              <a:t>  ! Technical Snag  </a:t>
            </a:r>
            <a:r>
              <a:rPr lang="en-US" sz="1600" b="1" dirty="0">
                <a:solidFill>
                  <a:srgbClr val="FF0000"/>
                </a:solidFill>
              </a:rPr>
              <a:t>n</a:t>
            </a:r>
            <a:r>
              <a:rPr lang="en-US" sz="1600" dirty="0">
                <a:solidFill>
                  <a:srgbClr val="FF0000"/>
                </a:solidFill>
              </a:rPr>
              <a:t>  ! Pilot Fatigue  </a:t>
            </a:r>
            <a:r>
              <a:rPr lang="en-US" sz="1600" b="1" dirty="0">
                <a:solidFill>
                  <a:srgbClr val="FF0000"/>
                </a:solidFill>
              </a:rPr>
              <a:t>n</a:t>
            </a:r>
            <a:r>
              <a:rPr lang="en-US" sz="1600" dirty="0">
                <a:solidFill>
                  <a:srgbClr val="FF0000"/>
                </a:solidFill>
              </a:rPr>
              <a:t>   Passenger delay) / flight delay)</a:t>
            </a:r>
            <a:r>
              <a:rPr lang="en-US" sz="1600" dirty="0"/>
              <a:t>  * P(flight delay)   )  /  P(Fog   </a:t>
            </a:r>
            <a:r>
              <a:rPr lang="en-US" sz="1600" b="1" dirty="0"/>
              <a:t>n</a:t>
            </a:r>
            <a:r>
              <a:rPr lang="en-US" sz="1600" dirty="0"/>
              <a:t>  ! Technical Snag  </a:t>
            </a:r>
            <a:r>
              <a:rPr lang="en-US" sz="1600" b="1" dirty="0"/>
              <a:t>n</a:t>
            </a:r>
            <a:r>
              <a:rPr lang="en-US" sz="1600" dirty="0"/>
              <a:t>  ! Pilot Fatigue  </a:t>
            </a:r>
            <a:r>
              <a:rPr lang="en-US" sz="1600" b="1" dirty="0"/>
              <a:t>n</a:t>
            </a:r>
            <a:r>
              <a:rPr lang="en-US" sz="1600" dirty="0"/>
              <a:t>   Passenger delay)</a:t>
            </a:r>
          </a:p>
          <a:p>
            <a:pPr marL="342900" indent="-342900">
              <a:buNone/>
            </a:pPr>
            <a:endParaRPr lang="en-US" sz="1600" dirty="0"/>
          </a:p>
          <a:p>
            <a:pPr marL="342900" indent="-342900">
              <a:buNone/>
            </a:pPr>
            <a:r>
              <a:rPr lang="en-US" sz="1600" dirty="0">
                <a:solidFill>
                  <a:srgbClr val="FF0000"/>
                </a:solidFill>
              </a:rPr>
              <a:t>P(Fog   </a:t>
            </a:r>
            <a:r>
              <a:rPr lang="en-US" sz="1600" b="1" dirty="0">
                <a:solidFill>
                  <a:srgbClr val="FF0000"/>
                </a:solidFill>
              </a:rPr>
              <a:t>n</a:t>
            </a:r>
            <a:r>
              <a:rPr lang="en-US" sz="1600" dirty="0">
                <a:solidFill>
                  <a:srgbClr val="FF0000"/>
                </a:solidFill>
              </a:rPr>
              <a:t>  ! Technical Snag   </a:t>
            </a:r>
            <a:r>
              <a:rPr lang="en-US" sz="1600" b="1" dirty="0">
                <a:solidFill>
                  <a:srgbClr val="FF0000"/>
                </a:solidFill>
              </a:rPr>
              <a:t>n</a:t>
            </a:r>
            <a:r>
              <a:rPr lang="en-US" sz="1600" dirty="0">
                <a:solidFill>
                  <a:srgbClr val="FF0000"/>
                </a:solidFill>
              </a:rPr>
              <a:t>  ! Pilot Fatigue  </a:t>
            </a:r>
            <a:r>
              <a:rPr lang="en-US" sz="1600" b="1" dirty="0">
                <a:solidFill>
                  <a:srgbClr val="FF0000"/>
                </a:solidFill>
              </a:rPr>
              <a:t>n</a:t>
            </a:r>
            <a:r>
              <a:rPr lang="en-US" sz="1600" dirty="0">
                <a:solidFill>
                  <a:srgbClr val="FF0000"/>
                </a:solidFill>
              </a:rPr>
              <a:t>   Passenger delay) / flight delay) </a:t>
            </a:r>
            <a:r>
              <a:rPr lang="en-US" sz="1600" b="1" dirty="0">
                <a:solidFill>
                  <a:srgbClr val="FF0000"/>
                </a:solidFill>
              </a:rPr>
              <a:t>=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srgbClr val="0070C0"/>
                </a:solidFill>
              </a:rPr>
              <a:t>P(Fog / flight delay) * P(!Technical snag |flight delay  *   P(!Pilot Fatigue | flight delay) * P(Passenger Delay| flight delay)</a:t>
            </a:r>
          </a:p>
          <a:p>
            <a:pPr marL="854075" lvl="1" indent="-342900">
              <a:buNone/>
            </a:pPr>
            <a:endParaRPr lang="en-US" sz="14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985794"/>
              </p:ext>
            </p:extLst>
          </p:nvPr>
        </p:nvGraphicFramePr>
        <p:xfrm>
          <a:off x="1904998" y="1741709"/>
          <a:ext cx="8534405" cy="2060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3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7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7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17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031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38839">
                <a:tc>
                  <a:txBody>
                    <a:bodyPr/>
                    <a:lstStyle/>
                    <a:p>
                      <a:r>
                        <a:rPr lang="en-IN" sz="1400" dirty="0"/>
                        <a:t>T2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    FO</a:t>
                      </a:r>
                      <a:r>
                        <a:rPr lang="en-IN" sz="1400" b="1" dirty="0"/>
                        <a:t>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Technical Snag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Pilot Fatigue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Passenger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961">
                <a:tc>
                  <a:txBody>
                    <a:bodyPr/>
                    <a:lstStyle/>
                    <a:p>
                      <a:r>
                        <a:rPr lang="en-IN" sz="1400" b="1" dirty="0"/>
                        <a:t>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1" dirty="0"/>
                        <a:t>  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1" dirty="0"/>
                        <a:t>   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1" dirty="0"/>
                        <a:t>  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1" dirty="0"/>
                        <a:t>   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1" dirty="0"/>
                        <a:t>   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1" dirty="0"/>
                        <a:t>  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1" dirty="0"/>
                        <a:t> 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1" dirty="0"/>
                        <a:t> 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1" dirty="0"/>
                        <a:t> 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839">
                <a:tc>
                  <a:txBody>
                    <a:bodyPr/>
                    <a:lstStyle/>
                    <a:p>
                      <a:r>
                        <a:rPr lang="en-IN" sz="1400" dirty="0"/>
                        <a:t>Flight delayed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   4 /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  16 /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  10/20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   10/20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   0/20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20/20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 12/20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 8/20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   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839">
                <a:tc>
                  <a:txBody>
                    <a:bodyPr/>
                    <a:lstStyle/>
                    <a:p>
                      <a:r>
                        <a:rPr lang="en-IN" sz="1400" dirty="0"/>
                        <a:t>Not Delayed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   1 / 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  79 /80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 14/80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  66 /80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  8/80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 71/80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 23/80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 57/80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    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839">
                <a:tc>
                  <a:txBody>
                    <a:bodyPr/>
                    <a:lstStyle/>
                    <a:p>
                      <a:r>
                        <a:rPr lang="en-IN" sz="14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 5 /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95 /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24/100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76/100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8/100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91/100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35/100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65/100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  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itle 2">
            <a:extLst>
              <a:ext uri="{FF2B5EF4-FFF2-40B4-BE49-F238E27FC236}">
                <a16:creationId xmlns:a16="http://schemas.microsoft.com/office/drawing/2014/main" id="{2555ADE6-B19F-4DE0-9D40-FA740419A751}"/>
              </a:ext>
            </a:extLst>
          </p:cNvPr>
          <p:cNvSpPr txBox="1">
            <a:spLocks/>
          </p:cNvSpPr>
          <p:nvPr/>
        </p:nvSpPr>
        <p:spPr>
          <a:xfrm>
            <a:off x="1712682" y="838200"/>
            <a:ext cx="8421918" cy="41367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lang="en-US" sz="3000" b="1" kern="1200" dirty="0">
                <a:solidFill>
                  <a:schemeClr val="tx1"/>
                </a:solidFill>
                <a:latin typeface="+mj-lt"/>
                <a:ea typeface="+mn-ea"/>
                <a:cs typeface="Arial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en-US" sz="1800" b="0" u="sng" dirty="0"/>
              <a:t>Naïve Bayes Classifier </a:t>
            </a:r>
            <a:r>
              <a:rPr lang="en-US" altLang="en-US" sz="1800" b="0" dirty="0"/>
              <a:t>-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382F7173-A4ED-43AB-9B31-55597F2A7B71}"/>
              </a:ext>
            </a:extLst>
          </p:cNvPr>
          <p:cNvSpPr txBox="1">
            <a:spLocks noChangeArrowheads="1"/>
          </p:cNvSpPr>
          <p:nvPr/>
        </p:nvSpPr>
        <p:spPr>
          <a:xfrm>
            <a:off x="1889234" y="1066801"/>
            <a:ext cx="8229600" cy="376718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marL="231775" indent="-231775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altLang="en-US" sz="1800" u="sng" dirty="0"/>
              <a:t>Naïve Bayes Classifier </a:t>
            </a:r>
            <a:r>
              <a:rPr lang="en-US" altLang="en-US" sz="1800" dirty="0"/>
              <a:t>-</a:t>
            </a:r>
          </a:p>
          <a:p>
            <a:pPr marL="0" indent="0" fontAlgn="auto">
              <a:spcAft>
                <a:spcPts val="0"/>
              </a:spcAft>
              <a:buNone/>
            </a:pPr>
            <a:endParaRPr lang="en-US" sz="1400" dirty="0"/>
          </a:p>
          <a:p>
            <a:pPr marL="0" indent="0">
              <a:buNone/>
            </a:pPr>
            <a:r>
              <a:rPr lang="en-IN" sz="1800" dirty="0"/>
              <a:t>Posterior probability – </a:t>
            </a:r>
            <a:r>
              <a:rPr lang="en-US" sz="1800" dirty="0"/>
              <a:t>Bayes’ rule can be expressed as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The posterior probability, in the context of a classiﬁcation problem, can be interpreted as: ”What is the probability that a particular object belongs to class given its observed feature values?”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7E3099-C2EE-4E80-9E19-63AA582D9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234" y="2362200"/>
            <a:ext cx="7678366" cy="609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8663657"/>
      </p:ext>
    </p:extLst>
  </p:cSld>
  <p:clrMapOvr>
    <a:masterClrMapping/>
  </p:clrMapOvr>
  <p:transition spd="med"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382F7173-A4ED-43AB-9B31-55597F2A7B71}"/>
              </a:ext>
            </a:extLst>
          </p:cNvPr>
          <p:cNvSpPr txBox="1">
            <a:spLocks noChangeArrowheads="1"/>
          </p:cNvSpPr>
          <p:nvPr/>
        </p:nvSpPr>
        <p:spPr>
          <a:xfrm>
            <a:off x="2514600" y="1143000"/>
            <a:ext cx="8229600" cy="42842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marL="231775" indent="-231775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altLang="en-US" sz="1800" u="sng" dirty="0"/>
              <a:t>Naïve Bayes Classifier </a:t>
            </a:r>
            <a:r>
              <a:rPr lang="en-US" altLang="en-US" sz="1800" dirty="0"/>
              <a:t>-</a:t>
            </a:r>
          </a:p>
          <a:p>
            <a:pPr marL="0" indent="0" fontAlgn="auto">
              <a:spcAft>
                <a:spcPts val="0"/>
              </a:spcAft>
              <a:buNone/>
            </a:pPr>
            <a:endParaRPr lang="en-US" sz="1400" dirty="0"/>
          </a:p>
          <a:p>
            <a:pPr marL="0" indent="0">
              <a:buNone/>
            </a:pPr>
            <a:r>
              <a:rPr lang="en-IN" sz="1800" dirty="0"/>
              <a:t>Posterior probability – </a:t>
            </a:r>
            <a:r>
              <a:rPr lang="en-US" sz="1800" dirty="0"/>
              <a:t>general expression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6EE030-77E6-4A47-86CC-F77CC317B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007" y="3568875"/>
            <a:ext cx="4170312" cy="685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D385D0-DA03-4B82-9B8E-F4160D8E1B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0" y="4381500"/>
            <a:ext cx="7467600" cy="1257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ECE9B7-5549-41BE-B4A8-43DF374C98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5234" y="2362200"/>
            <a:ext cx="7678366" cy="6096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94673B-59CC-4540-8D99-13C92CE0F164}"/>
              </a:ext>
            </a:extLst>
          </p:cNvPr>
          <p:cNvCxnSpPr>
            <a:cxnSpLocks/>
          </p:cNvCxnSpPr>
          <p:nvPr/>
        </p:nvCxnSpPr>
        <p:spPr>
          <a:xfrm flipH="1">
            <a:off x="7172690" y="2667000"/>
            <a:ext cx="1285510" cy="99060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B3AB145-BCAF-474B-9288-4BAB3C4E09F2}"/>
              </a:ext>
            </a:extLst>
          </p:cNvPr>
          <p:cNvCxnSpPr>
            <a:cxnSpLocks/>
          </p:cNvCxnSpPr>
          <p:nvPr/>
        </p:nvCxnSpPr>
        <p:spPr>
          <a:xfrm>
            <a:off x="5842102" y="2743201"/>
            <a:ext cx="0" cy="82567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9DEE5D92-3714-4A36-9F4C-10300818B914}"/>
              </a:ext>
            </a:extLst>
          </p:cNvPr>
          <p:cNvCxnSpPr>
            <a:cxnSpLocks/>
          </p:cNvCxnSpPr>
          <p:nvPr/>
        </p:nvCxnSpPr>
        <p:spPr>
          <a:xfrm rot="5400000">
            <a:off x="6290634" y="3080343"/>
            <a:ext cx="1043127" cy="7209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15531"/>
      </p:ext>
    </p:extLst>
  </p:cSld>
  <p:clrMapOvr>
    <a:masterClrMapping/>
  </p:clrMapOvr>
  <p:transition spd="med"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382F7173-A4ED-43AB-9B31-55597F2A7B71}"/>
              </a:ext>
            </a:extLst>
          </p:cNvPr>
          <p:cNvSpPr txBox="1">
            <a:spLocks noChangeArrowheads="1"/>
          </p:cNvSpPr>
          <p:nvPr/>
        </p:nvSpPr>
        <p:spPr>
          <a:xfrm>
            <a:off x="2053463" y="990601"/>
            <a:ext cx="8229600" cy="4561249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marL="231775" indent="-231775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altLang="en-US" sz="1800" u="sng" dirty="0"/>
              <a:t>Naïve Bayes Classifier </a:t>
            </a:r>
            <a:r>
              <a:rPr lang="en-US" altLang="en-US" sz="1800" dirty="0"/>
              <a:t>-</a:t>
            </a:r>
          </a:p>
          <a:p>
            <a:pPr marL="0" indent="0" fontAlgn="auto">
              <a:spcAft>
                <a:spcPts val="0"/>
              </a:spcAft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800" dirty="0"/>
              <a:t>The objective function is to maximize the posterior probability given the training data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0D753A-2620-4FEF-88EB-C7FA01EBD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1" y="2286000"/>
            <a:ext cx="5562600" cy="81929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B32509A-D5B9-4ED5-83AD-C0158C6FBC83}"/>
              </a:ext>
            </a:extLst>
          </p:cNvPr>
          <p:cNvSpPr/>
          <p:nvPr/>
        </p:nvSpPr>
        <p:spPr>
          <a:xfrm>
            <a:off x="3581400" y="3105299"/>
            <a:ext cx="624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person has diabetes if P(diabetes | xi) ≥ P(not-diabetes | xi), else classify person as healthy.</a:t>
            </a:r>
          </a:p>
        </p:txBody>
      </p:sp>
    </p:spTree>
    <p:extLst>
      <p:ext uri="{BB962C8B-B14F-4D97-AF65-F5344CB8AC3E}">
        <p14:creationId xmlns:p14="http://schemas.microsoft.com/office/powerpoint/2010/main" val="3818316136"/>
      </p:ext>
    </p:extLst>
  </p:cSld>
  <p:clrMapOvr>
    <a:masterClrMapping/>
  </p:clrMapOvr>
  <p:transition spd="med"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5" name="Rectangle 3"/>
          <p:cNvSpPr>
            <a:spLocks noGrp="1"/>
          </p:cNvSpPr>
          <p:nvPr>
            <p:ph type="body" idx="1"/>
          </p:nvPr>
        </p:nvSpPr>
        <p:spPr>
          <a:xfrm>
            <a:off x="1676400" y="1860736"/>
            <a:ext cx="8763000" cy="4228850"/>
          </a:xfrm>
          <a:noFill/>
        </p:spPr>
        <p:txBody>
          <a:bodyPr wrap="square">
            <a:spAutoFit/>
          </a:bodyPr>
          <a:lstStyle/>
          <a:p>
            <a:pPr marL="0" lvl="1" indent="0">
              <a:buNone/>
            </a:pPr>
            <a:r>
              <a:rPr lang="en-US" sz="1600" dirty="0">
                <a:cs typeface="Arial"/>
              </a:rPr>
              <a:t>One assumption that Bayes classiﬁers make is that the samples are independent and identically distributed. Samples are drawn from a similar probability distribution.</a:t>
            </a:r>
          </a:p>
          <a:p>
            <a:pPr marL="0" lvl="1" indent="0">
              <a:buNone/>
            </a:pPr>
            <a:endParaRPr lang="en-US" sz="1600" dirty="0">
              <a:cs typeface="Arial"/>
            </a:endParaRPr>
          </a:p>
          <a:p>
            <a:pPr marL="0" lvl="1" indent="0">
              <a:buNone/>
            </a:pPr>
            <a:r>
              <a:rPr lang="en-US" sz="1600" dirty="0">
                <a:cs typeface="Arial"/>
              </a:rPr>
              <a:t>Independence means that the probability of one observation does not aﬀect the probability of another observation (e.g., time series and network graphs are not independent)</a:t>
            </a:r>
          </a:p>
          <a:p>
            <a:pPr marL="0" lvl="1" indent="0">
              <a:buNone/>
            </a:pPr>
            <a:endParaRPr lang="en-US" sz="1600" dirty="0">
              <a:cs typeface="Arial"/>
            </a:endParaRPr>
          </a:p>
          <a:p>
            <a:pPr marL="0" lvl="1" indent="0">
              <a:buNone/>
            </a:pPr>
            <a:r>
              <a:rPr lang="en-US" sz="1600" dirty="0">
                <a:cs typeface="Arial"/>
              </a:rPr>
              <a:t>An additional assumption of naive Bayes classiﬁers is the conditional independence of features. Under this naive assumption, the class-conditional probabilities or (likelihoods) of the samples can be directly estimated from the training data instead of evaluating all possibilities of x</a:t>
            </a:r>
          </a:p>
          <a:p>
            <a:pPr marL="0" lvl="1" indent="0">
              <a:buNone/>
            </a:pPr>
            <a:endParaRPr lang="en-US" sz="1600" dirty="0">
              <a:cs typeface="Arial"/>
            </a:endParaRPr>
          </a:p>
          <a:p>
            <a:pPr marL="0" lvl="1" indent="0">
              <a:buNone/>
            </a:pPr>
            <a:r>
              <a:rPr lang="en-US" sz="1600" dirty="0">
                <a:cs typeface="Arial"/>
              </a:rPr>
              <a:t>Thus, given a d-dimensional feature vector x, the class conditional probability can be calculated as follows:</a:t>
            </a:r>
          </a:p>
          <a:p>
            <a:pPr marL="0" lvl="1" indent="0">
              <a:buNone/>
            </a:pPr>
            <a:endParaRPr lang="en-US" sz="1600" dirty="0">
              <a:cs typeface="Arial"/>
            </a:endParaRPr>
          </a:p>
          <a:p>
            <a:pPr marL="0" lvl="1" indent="0">
              <a:buNone/>
            </a:pPr>
            <a:endParaRPr lang="en-US" sz="1600" dirty="0">
              <a:cs typeface="Arial"/>
            </a:endParaRPr>
          </a:p>
          <a:p>
            <a:pPr marL="0" lvl="1" indent="0">
              <a:buNone/>
            </a:pPr>
            <a:endParaRPr lang="en-US" sz="1600" dirty="0">
              <a:cs typeface="Arial"/>
            </a:endParaRP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59D13194-46FC-4DDD-9E30-F85D8B14C1D7}"/>
              </a:ext>
            </a:extLst>
          </p:cNvPr>
          <p:cNvSpPr txBox="1">
            <a:spLocks/>
          </p:cNvSpPr>
          <p:nvPr/>
        </p:nvSpPr>
        <p:spPr>
          <a:xfrm>
            <a:off x="1712682" y="1067937"/>
            <a:ext cx="8421918" cy="41367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lang="en-US" sz="3000" b="1" kern="1200" dirty="0">
                <a:solidFill>
                  <a:schemeClr val="tx1"/>
                </a:solidFill>
                <a:latin typeface="+mj-lt"/>
                <a:ea typeface="+mn-ea"/>
                <a:cs typeface="Arial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en-US" sz="1800" b="0" u="sng" dirty="0"/>
              <a:t>Naïve Bayes Classifier (Assumptions) </a:t>
            </a:r>
            <a:r>
              <a:rPr lang="en-US" altLang="en-US" sz="1800" b="0" dirty="0"/>
              <a:t>-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1E1CB9A-062C-4EF7-AA30-CA18C77E0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825" y="5470462"/>
            <a:ext cx="57721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292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872336" y="1066801"/>
            <a:ext cx="8229600" cy="5786199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altLang="en-US" sz="1800" u="sng" dirty="0"/>
              <a:t>Naïve Bayes Classifier </a:t>
            </a:r>
            <a:r>
              <a:rPr lang="en-US" altLang="en-US" sz="1800" dirty="0"/>
              <a:t>-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US" sz="1800" dirty="0"/>
              <a:t>Advantages - </a:t>
            </a:r>
          </a:p>
          <a:p>
            <a:pPr marL="342900" indent="-342900" fontAlgn="t">
              <a:buFont typeface="+mj-lt"/>
              <a:buAutoNum type="arabicPeriod"/>
            </a:pPr>
            <a:r>
              <a:rPr lang="en-IN" sz="1600" dirty="0"/>
              <a:t>Simple , Fast in processing and effective</a:t>
            </a:r>
            <a:endParaRPr lang="en-US" sz="1600" dirty="0"/>
          </a:p>
          <a:p>
            <a:pPr marL="342900" indent="-342900" fontAlgn="t">
              <a:buFont typeface="+mj-lt"/>
              <a:buAutoNum type="arabicPeriod"/>
            </a:pPr>
            <a:r>
              <a:rPr lang="en-IN" sz="1600" dirty="0"/>
              <a:t>Does well with noisy data and missing data </a:t>
            </a:r>
            <a:endParaRPr lang="en-US" sz="1600" dirty="0"/>
          </a:p>
          <a:p>
            <a:pPr marL="342900" indent="-342900" fontAlgn="t">
              <a:buFont typeface="+mj-lt"/>
              <a:buAutoNum type="arabicPeriod"/>
            </a:pPr>
            <a:r>
              <a:rPr lang="en-IN" sz="1600" dirty="0"/>
              <a:t>Requires few examples for training  (assuming the data set is a true representative of the population)</a:t>
            </a:r>
            <a:endParaRPr lang="en-US" sz="1600" dirty="0"/>
          </a:p>
          <a:p>
            <a:pPr marL="342900" indent="-342900" fontAlgn="t">
              <a:buFont typeface="+mj-lt"/>
              <a:buAutoNum type="arabicPeriod"/>
            </a:pPr>
            <a:r>
              <a:rPr lang="en-IN" sz="1600" dirty="0"/>
              <a:t>Easy to obtain estimated probability for a prediction</a:t>
            </a:r>
            <a:endParaRPr lang="en-US" sz="1600" dirty="0"/>
          </a:p>
          <a:p>
            <a:pPr marL="342900" indent="-342900">
              <a:buAutoNum type="arabicPeriod"/>
            </a:pPr>
            <a:endParaRPr lang="en-US" sz="1400" dirty="0"/>
          </a:p>
          <a:p>
            <a:pPr marL="0" indent="0">
              <a:buNone/>
            </a:pPr>
            <a:r>
              <a:rPr lang="en-US" sz="1800" dirty="0"/>
              <a:t>Dis-advantages - </a:t>
            </a:r>
          </a:p>
          <a:p>
            <a:pPr marL="457200" indent="-457200" fontAlgn="t">
              <a:buFont typeface="+mj-lt"/>
              <a:buAutoNum type="arabicPeriod"/>
            </a:pPr>
            <a:r>
              <a:rPr lang="en-IN" sz="1600" dirty="0"/>
              <a:t>Relies on and often incorrect assumption of independent features</a:t>
            </a:r>
            <a:endParaRPr lang="en-US" sz="1600" dirty="0"/>
          </a:p>
          <a:p>
            <a:pPr marL="457200" indent="-457200" fontAlgn="t">
              <a:buFont typeface="+mj-lt"/>
              <a:buAutoNum type="arabicPeriod"/>
            </a:pPr>
            <a:r>
              <a:rPr lang="en-IN" sz="1600" dirty="0"/>
              <a:t>Not ideal for data sets with large number of numerical attributes</a:t>
            </a:r>
            <a:endParaRPr lang="en-US" sz="1600" dirty="0"/>
          </a:p>
          <a:p>
            <a:pPr marL="457200" indent="-457200" fontAlgn="t">
              <a:buFont typeface="+mj-lt"/>
              <a:buAutoNum type="arabicPeriod"/>
            </a:pPr>
            <a:r>
              <a:rPr lang="en-IN" sz="1600" dirty="0"/>
              <a:t>Estimated probabilities are less reliable in practice than predicted classes</a:t>
            </a:r>
            <a:endParaRPr lang="en-US" sz="1600" dirty="0"/>
          </a:p>
          <a:p>
            <a:pPr marL="457200" indent="-457200" fontAlgn="t">
              <a:buFont typeface="+mj-lt"/>
              <a:buAutoNum type="arabicPeriod"/>
            </a:pPr>
            <a:r>
              <a:rPr lang="en-IN" sz="1600" dirty="0"/>
              <a:t>If rare predictor value is not captured in the ** training set but appears in the test set the probability calculation will be incorrect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IN" sz="1600" dirty="0"/>
              <a:t>**  For e.g. input record has  fog=“yes”, Technical snag = “yes”, Pilot Fatigue = “Yes” and passenger delay = “yes”  .If this combination is not in the training set for delayed flights in the past then  the probability calculation in step “a”  on previous slide will become 0!  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88562456"/>
      </p:ext>
    </p:extLst>
  </p:cSld>
  <p:clrMapOvr>
    <a:masterClrMapping/>
  </p:clrMapOvr>
  <p:transition spd="med"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872336" y="1066800"/>
            <a:ext cx="8229600" cy="4832092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altLang="en-US" sz="1800" u="sng" dirty="0"/>
              <a:t>Naïve Bayes Classifier </a:t>
            </a:r>
            <a:r>
              <a:rPr lang="en-US" altLang="en-US" sz="1800" dirty="0"/>
              <a:t>-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US" sz="1800" dirty="0"/>
              <a:t>Lab- 4  Model to predict diabetes among Pima Indians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Description – Sample data is available at </a:t>
            </a:r>
            <a:r>
              <a:rPr lang="en-US" sz="1800" dirty="0">
                <a:hlinkClick r:id="rId3"/>
              </a:rPr>
              <a:t>https://archive.ics.uci.edu/ml/datasets/Adult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The dataset has 9 attributes listed below </a:t>
            </a:r>
          </a:p>
          <a:p>
            <a:pPr marL="0" indent="0">
              <a:buNone/>
            </a:pPr>
            <a:r>
              <a:rPr lang="en-US" sz="1600" dirty="0"/>
              <a:t>1. Number of times pregnant </a:t>
            </a:r>
            <a:br>
              <a:rPr lang="en-US" sz="1600" dirty="0"/>
            </a:br>
            <a:r>
              <a:rPr lang="en-US" sz="1600" dirty="0"/>
              <a:t>2. Plasma glucose concentration a 2 hours in an oral glucose tolerance test </a:t>
            </a:r>
            <a:br>
              <a:rPr lang="en-US" sz="1600" dirty="0"/>
            </a:br>
            <a:r>
              <a:rPr lang="en-US" sz="1600" dirty="0"/>
              <a:t>3. Diastolic blood pressure (mm Hg) </a:t>
            </a:r>
            <a:br>
              <a:rPr lang="en-US" sz="1600" dirty="0"/>
            </a:br>
            <a:r>
              <a:rPr lang="en-US" sz="1600" dirty="0"/>
              <a:t>4. Triceps skin fold thickness (mm) </a:t>
            </a:r>
            <a:br>
              <a:rPr lang="en-US" sz="1600" dirty="0"/>
            </a:br>
            <a:r>
              <a:rPr lang="en-US" sz="1600" dirty="0"/>
              <a:t>5. 2-Hour serum insulin (mu U/ml) </a:t>
            </a:r>
            <a:br>
              <a:rPr lang="en-US" sz="1600" dirty="0"/>
            </a:br>
            <a:r>
              <a:rPr lang="en-US" sz="1600" dirty="0"/>
              <a:t>6. Body mass index (weight in kg/(height in m)^2) </a:t>
            </a:r>
            <a:br>
              <a:rPr lang="en-US" sz="1600" dirty="0"/>
            </a:br>
            <a:r>
              <a:rPr lang="en-US" sz="1600" dirty="0"/>
              <a:t>7. Diabetes pedigree function </a:t>
            </a:r>
            <a:br>
              <a:rPr lang="en-US" sz="1600" dirty="0"/>
            </a:br>
            <a:r>
              <a:rPr lang="en-US" sz="1600" dirty="0"/>
              <a:t>8. Age (years) </a:t>
            </a:r>
            <a:br>
              <a:rPr lang="en-US" sz="1600" dirty="0"/>
            </a:br>
            <a:r>
              <a:rPr lang="en-US" sz="1600" dirty="0"/>
              <a:t>9. Class variable (0 or 1)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0F9BD4-1AD8-49D5-81AC-5AD44146A39D}"/>
              </a:ext>
            </a:extLst>
          </p:cNvPr>
          <p:cNvSpPr txBox="1"/>
          <p:nvPr/>
        </p:nvSpPr>
        <p:spPr>
          <a:xfrm>
            <a:off x="6019800" y="60198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</a:rPr>
              <a:t>Sol: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Naive+Bayesian+Pima+Diabetes</a:t>
            </a:r>
            <a:r>
              <a:rPr lang="en-US" sz="1600" dirty="0">
                <a:solidFill>
                  <a:srgbClr val="000000"/>
                </a:solidFill>
              </a:rPr>
              <a:t>+.</a:t>
            </a:r>
            <a:r>
              <a:rPr lang="en-US" sz="1600" dirty="0" err="1">
                <a:solidFill>
                  <a:srgbClr val="000000"/>
                </a:solidFill>
              </a:rPr>
              <a:t>ipynb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675081"/>
      </p:ext>
    </p:extLst>
  </p:cSld>
  <p:clrMapOvr>
    <a:masterClrMapping/>
  </p:clrMapOvr>
  <p:transition spd="med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2EB5B4-B23A-4CC0-A680-333B995E5838}"/>
              </a:ext>
            </a:extLst>
          </p:cNvPr>
          <p:cNvSpPr txBox="1">
            <a:spLocks noChangeArrowheads="1"/>
          </p:cNvSpPr>
          <p:nvPr/>
        </p:nvSpPr>
        <p:spPr>
          <a:xfrm>
            <a:off x="1889234" y="1066800"/>
            <a:ext cx="8229600" cy="535531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marL="231775" indent="-231775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altLang="en-US" sz="1800" u="sng" dirty="0"/>
              <a:t>Naïve Bayes Classifier </a:t>
            </a:r>
            <a:r>
              <a:rPr lang="en-US" altLang="en-US" sz="1800" dirty="0"/>
              <a:t>-</a:t>
            </a:r>
          </a:p>
          <a:p>
            <a:pPr marL="0" indent="0" fontAlgn="auto">
              <a:spcAft>
                <a:spcPts val="0"/>
              </a:spcAft>
              <a:buNone/>
            </a:pPr>
            <a:endParaRPr lang="en-US" sz="1400" dirty="0"/>
          </a:p>
          <a:p>
            <a:pPr marL="342900" indent="-342900" fontAlgn="auto">
              <a:spcAft>
                <a:spcPts val="0"/>
              </a:spcAft>
              <a:buFont typeface="+mj-lt"/>
              <a:buAutoNum type="alphaLcPeriod"/>
            </a:pPr>
            <a:r>
              <a:rPr lang="en-US" sz="1600" dirty="0"/>
              <a:t>Naive Bayes classiﬁers are probabilistic models based on Bayes’ theorem. </a:t>
            </a:r>
          </a:p>
          <a:p>
            <a:pPr marL="342900" indent="-342900" fontAlgn="auto">
              <a:spcAft>
                <a:spcPts val="0"/>
              </a:spcAft>
              <a:buFont typeface="+mj-lt"/>
              <a:buAutoNum type="alphaLcPeriod"/>
            </a:pPr>
            <a:endParaRPr lang="en-US" sz="1600" dirty="0"/>
          </a:p>
          <a:p>
            <a:pPr marL="342900" indent="-342900" fontAlgn="auto">
              <a:spcAft>
                <a:spcPts val="0"/>
              </a:spcAft>
              <a:buFont typeface="+mj-lt"/>
              <a:buAutoNum type="alphaLcPeriod"/>
            </a:pPr>
            <a:r>
              <a:rPr lang="en-US" sz="1600" dirty="0"/>
              <a:t>It is called naive due to the assumption that the features in the dataset are mutually independent</a:t>
            </a:r>
          </a:p>
          <a:p>
            <a:pPr marL="342900" indent="-342900" fontAlgn="auto">
              <a:spcAft>
                <a:spcPts val="0"/>
              </a:spcAft>
              <a:buFont typeface="+mj-lt"/>
              <a:buAutoNum type="alphaLcPeriod"/>
            </a:pPr>
            <a:endParaRPr lang="en-US" sz="1600" dirty="0"/>
          </a:p>
          <a:p>
            <a:pPr marL="342900" indent="-342900" fontAlgn="auto">
              <a:spcAft>
                <a:spcPts val="0"/>
              </a:spcAft>
              <a:buFont typeface="+mj-lt"/>
              <a:buAutoNum type="alphaLcPeriod"/>
            </a:pPr>
            <a:r>
              <a:rPr lang="en-US" sz="1600" dirty="0"/>
              <a:t>In real world, the independence assumption is often violated, but naive Bayes classiﬁers still tend to perform very well</a:t>
            </a:r>
          </a:p>
          <a:p>
            <a:pPr marL="342900" indent="-342900" fontAlgn="auto">
              <a:spcAft>
                <a:spcPts val="0"/>
              </a:spcAft>
              <a:buFont typeface="+mj-lt"/>
              <a:buAutoNum type="alphaLcPeriod"/>
            </a:pPr>
            <a:endParaRPr lang="en-IN" sz="1600" dirty="0"/>
          </a:p>
          <a:p>
            <a:pPr marL="342900" indent="-342900" fontAlgn="auto">
              <a:spcAft>
                <a:spcPts val="0"/>
              </a:spcAft>
              <a:buFont typeface="+mj-lt"/>
              <a:buAutoNum type="alphaLcPeriod"/>
            </a:pPr>
            <a:r>
              <a:rPr lang="en-IN" sz="1600" dirty="0"/>
              <a:t>Idea is to factor all available evidence in form of predictors into the naïve Bayes rule to obtain more accurate probability for class prediction</a:t>
            </a:r>
          </a:p>
          <a:p>
            <a:pPr marL="342900" indent="-342900" fontAlgn="auto">
              <a:spcAft>
                <a:spcPts val="0"/>
              </a:spcAft>
              <a:buFont typeface="+mj-lt"/>
              <a:buAutoNum type="alphaLcPeriod"/>
            </a:pPr>
            <a:endParaRPr lang="en-US" sz="1600" dirty="0"/>
          </a:p>
          <a:p>
            <a:pPr marL="342900" indent="-342900" fontAlgn="auto">
              <a:spcAft>
                <a:spcPts val="0"/>
              </a:spcAft>
              <a:buFont typeface="+mj-lt"/>
              <a:buAutoNum type="alphaLcPeriod"/>
            </a:pPr>
            <a:r>
              <a:rPr lang="en-US" sz="1600" dirty="0"/>
              <a:t>It estimates conditional probability which is the probability that something will happen, </a:t>
            </a:r>
            <a:r>
              <a:rPr lang="en-US" sz="1600" i="1" dirty="0"/>
              <a:t>given that something else</a:t>
            </a:r>
            <a:r>
              <a:rPr lang="en-US" sz="1600" dirty="0"/>
              <a:t> has already occurred. For e.g. the given mail is likely a spam given appearance of words such as “prize”</a:t>
            </a:r>
          </a:p>
          <a:p>
            <a:pPr marL="342900" indent="-342900" fontAlgn="auto">
              <a:spcAft>
                <a:spcPts val="0"/>
              </a:spcAft>
              <a:buFont typeface="+mj-lt"/>
              <a:buAutoNum type="alphaLcPeriod"/>
            </a:pPr>
            <a:endParaRPr lang="en-US" sz="1600" dirty="0"/>
          </a:p>
          <a:p>
            <a:pPr marL="342900" indent="-342900" fontAlgn="auto">
              <a:spcAft>
                <a:spcPts val="0"/>
              </a:spcAft>
              <a:buFont typeface="+mj-lt"/>
              <a:buAutoNum type="alphaLcPeriod"/>
            </a:pPr>
            <a:r>
              <a:rPr lang="en-US" sz="1600" dirty="0"/>
              <a:t>Being relatively robust, easy to implement, fast, and accurate, naive Bayes classiﬁers are used in many diﬀerent ﬁelds</a:t>
            </a:r>
          </a:p>
        </p:txBody>
      </p:sp>
    </p:spTree>
    <p:extLst>
      <p:ext uri="{BB962C8B-B14F-4D97-AF65-F5344CB8AC3E}">
        <p14:creationId xmlns:p14="http://schemas.microsoft.com/office/powerpoint/2010/main" val="2213971263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2EB5B4-B23A-4CC0-A680-333B995E5838}"/>
              </a:ext>
            </a:extLst>
          </p:cNvPr>
          <p:cNvSpPr txBox="1">
            <a:spLocks noChangeArrowheads="1"/>
          </p:cNvSpPr>
          <p:nvPr/>
        </p:nvSpPr>
        <p:spPr>
          <a:xfrm>
            <a:off x="1889234" y="1066801"/>
            <a:ext cx="8229600" cy="513371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marL="231775" indent="-231775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altLang="en-US" sz="1800" u="sng" dirty="0"/>
              <a:t>Naïve Bayes Classifier </a:t>
            </a:r>
            <a:r>
              <a:rPr lang="en-US" altLang="en-US" sz="1800" dirty="0"/>
              <a:t>-</a:t>
            </a:r>
          </a:p>
          <a:p>
            <a:pPr marL="0" indent="0" fontAlgn="auto">
              <a:spcAft>
                <a:spcPts val="0"/>
              </a:spcAft>
              <a:buNone/>
            </a:pPr>
            <a:endParaRPr lang="en-US" sz="1400" dirty="0"/>
          </a:p>
          <a:p>
            <a:pPr marL="0" indent="0">
              <a:buNone/>
            </a:pPr>
            <a:r>
              <a:rPr lang="en-IN" sz="1800" dirty="0"/>
              <a:t>Probability - is the number of trials in which an event of interest occurred by total number of trials. (what is a trial and what is an event?)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If it rained 3 out of 10 days in the past where the days were exactly like today, the probability it will rain today is 30%</a:t>
            </a:r>
          </a:p>
          <a:p>
            <a:pPr marL="0" indent="0">
              <a:buNone/>
            </a:pPr>
            <a:endParaRPr lang="en-IN" sz="1800" dirty="0"/>
          </a:p>
          <a:p>
            <a:pPr marL="342900" indent="-342900">
              <a:buFont typeface="+mj-lt"/>
              <a:buAutoNum type="alphaLcPeriod"/>
            </a:pPr>
            <a:r>
              <a:rPr lang="en-IN" sz="1600" dirty="0"/>
              <a:t>In this example, the day is a trial / experiment</a:t>
            </a:r>
          </a:p>
          <a:p>
            <a:pPr marL="342900" indent="-342900">
              <a:buFont typeface="+mj-lt"/>
              <a:buAutoNum type="alphaLcPeriod"/>
            </a:pPr>
            <a:r>
              <a:rPr lang="en-IN" sz="1600" dirty="0"/>
              <a:t>The event is rain</a:t>
            </a:r>
          </a:p>
          <a:p>
            <a:pPr marL="342900" indent="-342900">
              <a:buFont typeface="+mj-lt"/>
              <a:buAutoNum type="alphaLcPeriod"/>
            </a:pPr>
            <a:r>
              <a:rPr lang="en-IN" sz="1600" dirty="0"/>
              <a:t>Probability that it will rain is P(A) (A denoting rains) = 3/10</a:t>
            </a:r>
          </a:p>
          <a:p>
            <a:pPr marL="342900" indent="-342900">
              <a:buFont typeface="+mj-lt"/>
              <a:buAutoNum type="alphaLcPeriod"/>
            </a:pPr>
            <a:r>
              <a:rPr lang="en-IN" sz="1600" dirty="0"/>
              <a:t>Every trial has at least two outcomes (event will  P(A) or will not occur P(A”) </a:t>
            </a:r>
          </a:p>
          <a:p>
            <a:pPr marL="342900" indent="-342900">
              <a:buFont typeface="+mj-lt"/>
              <a:buAutoNum type="alphaLcPeriod"/>
            </a:pPr>
            <a:r>
              <a:rPr lang="en-IN" sz="1600" dirty="0"/>
              <a:t>The multiple possible events are mutually exclusive i.e. cannot occur simultaneously</a:t>
            </a:r>
          </a:p>
          <a:p>
            <a:pPr marL="342900" indent="-342900">
              <a:buFont typeface="+mj-lt"/>
              <a:buAutoNum type="alphaLcPeriod"/>
            </a:pPr>
            <a:r>
              <a:rPr lang="en-IN" sz="1600" dirty="0"/>
              <a:t>Total probability in a trial is sum of probabilities of all events = P(A)+P(A”) = 100% = 1</a:t>
            </a:r>
          </a:p>
          <a:p>
            <a:pPr marL="342900" indent="-342900">
              <a:buFont typeface="+mj-lt"/>
              <a:buAutoNum type="alphaLcPeriod"/>
            </a:pPr>
            <a:endParaRPr lang="en-IN" sz="1600" dirty="0"/>
          </a:p>
          <a:p>
            <a:pPr marL="854075" lvl="1" indent="-342900">
              <a:buFont typeface="+mj-lt"/>
              <a:buAutoNum type="alphaLcPeriod"/>
            </a:pPr>
            <a:endParaRPr lang="en-IN" sz="1400" dirty="0"/>
          </a:p>
          <a:p>
            <a:pPr marL="854075" lvl="1" indent="-342900" fontAlgn="auto">
              <a:spcAft>
                <a:spcPts val="0"/>
              </a:spcAft>
              <a:buFont typeface="+mj-lt"/>
              <a:buAutoNum type="alphaLcPeriod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87775097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382F7173-A4ED-43AB-9B31-55597F2A7B71}"/>
              </a:ext>
            </a:extLst>
          </p:cNvPr>
          <p:cNvSpPr txBox="1">
            <a:spLocks noChangeArrowheads="1"/>
          </p:cNvSpPr>
          <p:nvPr/>
        </p:nvSpPr>
        <p:spPr>
          <a:xfrm>
            <a:off x="1889234" y="1066800"/>
            <a:ext cx="8229600" cy="5379934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marL="231775" indent="-231775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altLang="en-US" sz="1800" u="sng" dirty="0"/>
              <a:t>Naïve Bayes Classifier </a:t>
            </a:r>
            <a:r>
              <a:rPr lang="en-US" altLang="en-US" sz="1800" dirty="0"/>
              <a:t>-</a:t>
            </a:r>
          </a:p>
          <a:p>
            <a:pPr marL="0" indent="0" fontAlgn="auto">
              <a:spcAft>
                <a:spcPts val="0"/>
              </a:spcAft>
              <a:buNone/>
            </a:pPr>
            <a:endParaRPr lang="en-US" sz="1400" dirty="0"/>
          </a:p>
          <a:p>
            <a:pPr marL="0" indent="0">
              <a:buNone/>
            </a:pPr>
            <a:r>
              <a:rPr lang="en-IN" sz="1800" dirty="0"/>
              <a:t>Joint Probability – is the probability of multiple events occurring together (we are not talking of causality here i.e. one event leads to another). For e.g.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probability of drawing a king from a deck of cards is 4/52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Probability of drawing a red colour card from a deck of cards is 26/52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Probability of drawing a red colour king = 2 / 52 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Conditional Probability – it is the probability that an event has occurred (not yet observed) given another event has occurred. For e.g.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given the card drawn is red (an event has occurred)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what is the probability it is a king (event not yet observed)?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Since the card is red, there are 26 likely values for red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Of these 26 possible values we are interested in king which is 2 (king of diamonds and heart)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Thus the conditional probability that the card is a king given red card is 2 /26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Compare this with joint probability of red king (2/52).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Given an event has occurred, it increases the probability of the other event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23038513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2EB5B4-B23A-4CC0-A680-333B995E5838}"/>
              </a:ext>
            </a:extLst>
          </p:cNvPr>
          <p:cNvSpPr txBox="1">
            <a:spLocks noChangeArrowheads="1"/>
          </p:cNvSpPr>
          <p:nvPr/>
        </p:nvSpPr>
        <p:spPr>
          <a:xfrm>
            <a:off x="1889234" y="1066801"/>
            <a:ext cx="8229600" cy="2055947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marL="231775" indent="-231775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altLang="en-US" sz="1800" u="sng" dirty="0"/>
              <a:t>Naïve Bayes Classifier </a:t>
            </a:r>
            <a:r>
              <a:rPr lang="en-US" altLang="en-US" sz="1800" dirty="0"/>
              <a:t>-</a:t>
            </a:r>
          </a:p>
          <a:p>
            <a:pPr marL="0" indent="0" fontAlgn="auto">
              <a:spcAft>
                <a:spcPts val="0"/>
              </a:spcAft>
              <a:buNone/>
            </a:pPr>
            <a:endParaRPr lang="en-US" sz="1400" dirty="0"/>
          </a:p>
          <a:p>
            <a:pPr marL="0" indent="0">
              <a:buNone/>
            </a:pPr>
            <a:r>
              <a:rPr lang="en-IN" sz="1600" dirty="0"/>
              <a:t>Joint Probabilities  -</a:t>
            </a:r>
          </a:p>
          <a:p>
            <a:pPr marL="0" indent="0">
              <a:buNone/>
            </a:pPr>
            <a:endParaRPr lang="en-US" sz="1600" dirty="0"/>
          </a:p>
          <a:p>
            <a:pPr marL="342900" indent="-342900">
              <a:buFont typeface="+mj-lt"/>
              <a:buAutoNum type="alphaLcPeriod"/>
            </a:pPr>
            <a:r>
              <a:rPr lang="en-US" sz="1600" dirty="0"/>
              <a:t>Imagine you represent all the flight experience you had till date as the blue area in a mathematical space. The dimensions of the boxes and circles are immaterial</a:t>
            </a:r>
          </a:p>
          <a:p>
            <a:pPr marL="342900" indent="-342900">
              <a:buFont typeface="+mj-lt"/>
              <a:buAutoNum type="alphaLcPeriod"/>
            </a:pPr>
            <a:r>
              <a:rPr lang="en-US" sz="1600" dirty="0"/>
              <a:t>Of these experiences, 20% of the time you experienced flight delay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71F2B43-2870-4C17-8E78-7BAFBA3429B2}"/>
              </a:ext>
            </a:extLst>
          </p:cNvPr>
          <p:cNvGrpSpPr/>
          <p:nvPr/>
        </p:nvGrpSpPr>
        <p:grpSpPr>
          <a:xfrm>
            <a:off x="4343400" y="3632208"/>
            <a:ext cx="3048000" cy="1371600"/>
            <a:chOff x="1143000" y="3733800"/>
            <a:chExt cx="3200400" cy="1600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EA3EBDB-4507-4B50-A6FA-A95393C8BEEF}"/>
                </a:ext>
              </a:extLst>
            </p:cNvPr>
            <p:cNvSpPr/>
            <p:nvPr/>
          </p:nvSpPr>
          <p:spPr>
            <a:xfrm>
              <a:off x="1143000" y="3886200"/>
              <a:ext cx="3200400" cy="1447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2BBD3AD-D9EC-4CDA-B878-0419141352A4}"/>
                </a:ext>
              </a:extLst>
            </p:cNvPr>
            <p:cNvSpPr txBox="1"/>
            <p:nvPr/>
          </p:nvSpPr>
          <p:spPr>
            <a:xfrm>
              <a:off x="1752600" y="4572000"/>
              <a:ext cx="838200" cy="323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A  100%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F96C4C-33A2-4842-A9E5-735E52A9115E}"/>
                </a:ext>
              </a:extLst>
            </p:cNvPr>
            <p:cNvSpPr/>
            <p:nvPr/>
          </p:nvSpPr>
          <p:spPr>
            <a:xfrm>
              <a:off x="3048000" y="3733800"/>
              <a:ext cx="11430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/>
                <a:t>Flight data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A8B3687-AA92-4BBE-897C-24A4C2115F88}"/>
              </a:ext>
            </a:extLst>
          </p:cNvPr>
          <p:cNvGrpSpPr/>
          <p:nvPr/>
        </p:nvGrpSpPr>
        <p:grpSpPr>
          <a:xfrm>
            <a:off x="4357974" y="3639462"/>
            <a:ext cx="3048000" cy="1389738"/>
            <a:chOff x="2590800" y="3563262"/>
            <a:chExt cx="3048000" cy="13716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77D309E-189D-4E77-8184-73DC74BF6D15}"/>
                </a:ext>
              </a:extLst>
            </p:cNvPr>
            <p:cNvGrpSpPr/>
            <p:nvPr/>
          </p:nvGrpSpPr>
          <p:grpSpPr>
            <a:xfrm>
              <a:off x="2590800" y="3563262"/>
              <a:ext cx="3048000" cy="1371600"/>
              <a:chOff x="1143000" y="3733800"/>
              <a:chExt cx="3200400" cy="16002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D88F242-612C-40F4-B458-7159B72E9CA4}"/>
                  </a:ext>
                </a:extLst>
              </p:cNvPr>
              <p:cNvSpPr/>
              <p:nvPr/>
            </p:nvSpPr>
            <p:spPr>
              <a:xfrm>
                <a:off x="1143000" y="3886200"/>
                <a:ext cx="3200400" cy="14478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A54C109C-7B8D-4236-91A6-B792D0C08CBE}"/>
                  </a:ext>
                </a:extLst>
              </p:cNvPr>
              <p:cNvSpPr/>
              <p:nvPr/>
            </p:nvSpPr>
            <p:spPr>
              <a:xfrm>
                <a:off x="1600200" y="4191000"/>
                <a:ext cx="990600" cy="9906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ED18BD9-4D5D-42C0-A765-04A037ADEC11}"/>
                  </a:ext>
                </a:extLst>
              </p:cNvPr>
              <p:cNvSpPr txBox="1"/>
              <p:nvPr/>
            </p:nvSpPr>
            <p:spPr>
              <a:xfrm>
                <a:off x="1752600" y="4572000"/>
                <a:ext cx="838200" cy="318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dirty="0"/>
                  <a:t>A  20%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B3C0814-1E86-4E59-8FE9-57DEA751C164}"/>
                  </a:ext>
                </a:extLst>
              </p:cNvPr>
              <p:cNvSpPr/>
              <p:nvPr/>
            </p:nvSpPr>
            <p:spPr>
              <a:xfrm>
                <a:off x="3048000" y="3733800"/>
                <a:ext cx="1143000" cy="3810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/>
                  <a:t>Flight data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08E882A-A7DB-4F32-807B-7EF95020436E}"/>
                </a:ext>
              </a:extLst>
            </p:cNvPr>
            <p:cNvSpPr txBox="1"/>
            <p:nvPr/>
          </p:nvSpPr>
          <p:spPr>
            <a:xfrm>
              <a:off x="4648200" y="4267200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80 %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5F21DB9-9FF4-4303-A999-8E22D94BCD8A}"/>
              </a:ext>
            </a:extLst>
          </p:cNvPr>
          <p:cNvSpPr/>
          <p:nvPr/>
        </p:nvSpPr>
        <p:spPr>
          <a:xfrm>
            <a:off x="1752600" y="2819401"/>
            <a:ext cx="8610600" cy="30334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chemeClr val="bg1"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61595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19400" y="2950030"/>
            <a:ext cx="3352800" cy="15457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3276601" y="3196772"/>
            <a:ext cx="1226459" cy="120831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3657600" y="4071253"/>
            <a:ext cx="798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A  20%</a:t>
            </a:r>
          </a:p>
        </p:txBody>
      </p:sp>
      <p:sp>
        <p:nvSpPr>
          <p:cNvPr id="10" name="Rectangle 9"/>
          <p:cNvSpPr/>
          <p:nvPr/>
        </p:nvSpPr>
        <p:spPr>
          <a:xfrm>
            <a:off x="4938487" y="2819401"/>
            <a:ext cx="1088571" cy="32657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Flight data</a:t>
            </a:r>
          </a:p>
        </p:txBody>
      </p:sp>
      <p:sp>
        <p:nvSpPr>
          <p:cNvPr id="11" name="Oval 10"/>
          <p:cNvSpPr/>
          <p:nvPr/>
        </p:nvSpPr>
        <p:spPr>
          <a:xfrm>
            <a:off x="3886200" y="3200400"/>
            <a:ext cx="838200" cy="838200"/>
          </a:xfrm>
          <a:prstGeom prst="ellipse">
            <a:avLst/>
          </a:prstGeom>
          <a:solidFill>
            <a:srgbClr val="92D050">
              <a:alpha val="4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B 5%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3810001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80 %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419600" y="3733800"/>
            <a:ext cx="21336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400800" y="4114801"/>
            <a:ext cx="289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(A n B) = flight delay and fog</a:t>
            </a:r>
          </a:p>
        </p:txBody>
      </p:sp>
      <p:cxnSp>
        <p:nvCxnSpPr>
          <p:cNvPr id="25" name="Straight Arrow Connector 24"/>
          <p:cNvCxnSpPr>
            <a:endCxn id="26" idx="1"/>
          </p:cNvCxnSpPr>
          <p:nvPr/>
        </p:nvCxnSpPr>
        <p:spPr>
          <a:xfrm flipV="1">
            <a:off x="4419600" y="2592290"/>
            <a:ext cx="533400" cy="6843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953000" y="2438401"/>
            <a:ext cx="220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Fog but no flight delay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2971800" y="2667000"/>
            <a:ext cx="685800" cy="1219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981200" y="2362201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Flight delayed no fog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048000" y="4495800"/>
            <a:ext cx="5562600" cy="3048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en-US" sz="1400" dirty="0"/>
              <a:t>Lesser the overlap, lesser the occurrences of flight delay and fog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981200" y="1600200"/>
            <a:ext cx="7543800" cy="3505200"/>
          </a:xfrm>
          <a:prstGeom prst="rect">
            <a:avLst/>
          </a:prstGeom>
          <a:solidFill>
            <a:schemeClr val="bg1"/>
          </a:solidFill>
          <a:ln w="0">
            <a:solidFill>
              <a:schemeClr val="bg1"/>
            </a:solidFill>
          </a:ln>
          <a:effectLst>
            <a:outerShdw blurRad="40000" dist="23000" dir="5400000" rotWithShape="0">
              <a:schemeClr val="bg1"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1612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2438400"/>
            <a:ext cx="1905000" cy="2089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TextBox 33"/>
          <p:cNvSpPr txBox="1"/>
          <p:nvPr/>
        </p:nvSpPr>
        <p:spPr>
          <a:xfrm>
            <a:off x="5943600" y="1828800"/>
            <a:ext cx="457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P(flight delay given fog) = P (A n B) / P(B)</a:t>
            </a:r>
          </a:p>
        </p:txBody>
      </p:sp>
      <p:cxnSp>
        <p:nvCxnSpPr>
          <p:cNvPr id="36" name="Straight Arrow Connector 35"/>
          <p:cNvCxnSpPr>
            <a:cxnSpLocks/>
          </p:cNvCxnSpPr>
          <p:nvPr/>
        </p:nvCxnSpPr>
        <p:spPr>
          <a:xfrm flipV="1">
            <a:off x="4191000" y="2167354"/>
            <a:ext cx="4572000" cy="10330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981200" y="4770545"/>
            <a:ext cx="81534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P(A| B) = P(A n B) / P(B)     </a:t>
            </a:r>
            <a:r>
              <a:rPr lang="en-IN" sz="1400" dirty="0">
                <a:sym typeface="Wingdings" pitchFamily="2" charset="2"/>
              </a:rPr>
              <a:t>  </a:t>
            </a:r>
            <a:r>
              <a:rPr lang="en-IN" sz="1400" dirty="0" err="1">
                <a:sym typeface="Wingdings" pitchFamily="2" charset="2"/>
              </a:rPr>
              <a:t>eq</a:t>
            </a:r>
            <a:r>
              <a:rPr lang="en-IN" sz="1400" dirty="0">
                <a:sym typeface="Wingdings" pitchFamily="2" charset="2"/>
              </a:rPr>
              <a:t> 1</a:t>
            </a:r>
            <a:endParaRPr lang="en-IN" sz="1400" dirty="0"/>
          </a:p>
          <a:p>
            <a:endParaRPr lang="en-IN" sz="1400" dirty="0"/>
          </a:p>
          <a:p>
            <a:r>
              <a:rPr lang="en-IN" sz="1400" dirty="0"/>
              <a:t>P(A n B) = P(A|B) * P(B)  (rearranging the terms in </a:t>
            </a:r>
            <a:r>
              <a:rPr lang="en-IN" sz="1400" dirty="0" err="1"/>
              <a:t>eq</a:t>
            </a:r>
            <a:r>
              <a:rPr lang="en-IN" sz="1400" dirty="0"/>
              <a:t> 1)</a:t>
            </a:r>
          </a:p>
          <a:p>
            <a:endParaRPr lang="en-IN" sz="1400" dirty="0"/>
          </a:p>
          <a:p>
            <a:r>
              <a:rPr lang="en-IN" sz="1400" dirty="0"/>
              <a:t> Also, P(A n B) = P(B n A) =  P(B|A) * P(A)</a:t>
            </a:r>
          </a:p>
          <a:p>
            <a:endParaRPr lang="en-I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IN" sz="1400" dirty="0"/>
              <a:t>Therefore </a:t>
            </a:r>
            <a:r>
              <a:rPr lang="en-IN" sz="1400" dirty="0" err="1"/>
              <a:t>eq</a:t>
            </a:r>
            <a:r>
              <a:rPr lang="en-IN" sz="1400" dirty="0"/>
              <a:t> 1 - </a:t>
            </a:r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IN" sz="1400" b="1" dirty="0"/>
              <a:t>P(A|B) = P(B|A) * P(A)  / P(B)</a:t>
            </a:r>
          </a:p>
        </p:txBody>
      </p:sp>
      <p:sp>
        <p:nvSpPr>
          <p:cNvPr id="24" name="Oval 23"/>
          <p:cNvSpPr/>
          <p:nvPr/>
        </p:nvSpPr>
        <p:spPr>
          <a:xfrm>
            <a:off x="3505200" y="2590800"/>
            <a:ext cx="1828800" cy="1828800"/>
          </a:xfrm>
          <a:prstGeom prst="ellipse">
            <a:avLst/>
          </a:prstGeom>
          <a:noFill/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8" name="Straight Arrow Connector 27"/>
          <p:cNvCxnSpPr>
            <a:cxnSpLocks/>
            <a:stCxn id="24" idx="6"/>
          </p:cNvCxnSpPr>
          <p:nvPr/>
        </p:nvCxnSpPr>
        <p:spPr>
          <a:xfrm flipV="1">
            <a:off x="5334000" y="2133600"/>
            <a:ext cx="419100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981200" y="5105400"/>
            <a:ext cx="4648200" cy="1295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chemeClr val="bg1"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E5CA3-398F-49D2-9785-C7E9C1258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057657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800" u="sng" dirty="0"/>
              <a:t>Naïve Bayes Classifier </a:t>
            </a:r>
            <a:r>
              <a:rPr lang="en-US" altLang="en-US" sz="1800" dirty="0"/>
              <a:t>-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048000" y="4495801"/>
            <a:ext cx="5562600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en-US" sz="1400" dirty="0"/>
              <a:t>More the overlap, more the occurrences of flight delay  and  fog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32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2 2.22222E-6 L 0.04062 -0.0166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5" y="-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9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062 -0.01667 L 0.00312 2.22222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5" y="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16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16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23" grpId="0"/>
      <p:bldP spid="26" grpId="0"/>
      <p:bldP spid="30" grpId="0"/>
      <p:bldP spid="31" grpId="0" animBg="1"/>
      <p:bldP spid="33" grpId="0" animBg="1"/>
      <p:bldP spid="34" grpId="0"/>
      <p:bldP spid="41" grpId="0"/>
      <p:bldP spid="24" grpId="0" animBg="1"/>
      <p:bldP spid="35" grpId="0" animBg="1"/>
      <p:bldP spid="32" grpId="0" animBg="1"/>
      <p:bldP spid="3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84760" y="290520"/>
              <a:ext cx="11733480" cy="65606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7200" y="282600"/>
                <a:ext cx="11748600" cy="657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714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5" name="Rectangle 3"/>
          <p:cNvSpPr>
            <a:spLocks noGrp="1"/>
          </p:cNvSpPr>
          <p:nvPr>
            <p:ph type="body" idx="1"/>
          </p:nvPr>
        </p:nvSpPr>
        <p:spPr>
          <a:xfrm>
            <a:off x="1981200" y="1648527"/>
            <a:ext cx="8229600" cy="4832092"/>
          </a:xfrm>
          <a:noFill/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IN" sz="1600" dirty="0"/>
              <a:t>Joint Probabilities (</a:t>
            </a:r>
            <a:r>
              <a:rPr lang="en-IN" sz="1600" dirty="0" err="1"/>
              <a:t>Contd</a:t>
            </a:r>
            <a:r>
              <a:rPr lang="en-IN" sz="1600" dirty="0"/>
              <a:t>…) -</a:t>
            </a:r>
          </a:p>
          <a:p>
            <a:pPr marL="0" indent="0">
              <a:buNone/>
            </a:pPr>
            <a:endParaRPr lang="en-US" sz="1600" b="1" u="sng" dirty="0"/>
          </a:p>
          <a:p>
            <a:pPr marL="854075" lvl="1" indent="-342900">
              <a:buFont typeface="+mj-lt"/>
              <a:buAutoNum type="alphaLcPeriod"/>
            </a:pPr>
            <a:r>
              <a:rPr lang="en-US" sz="1400" dirty="0"/>
              <a:t>The relationship between dependent events is depicted using </a:t>
            </a:r>
            <a:r>
              <a:rPr lang="en-US" sz="1400" dirty="0" err="1"/>
              <a:t>Bayes</a:t>
            </a:r>
            <a:r>
              <a:rPr lang="en-US" sz="1400" dirty="0"/>
              <a:t> theorem</a:t>
            </a:r>
          </a:p>
          <a:p>
            <a:pPr marL="854075" lvl="1" indent="-342900">
              <a:buFont typeface="+mj-lt"/>
              <a:buAutoNum type="alphaLcPeriod"/>
            </a:pPr>
            <a:endParaRPr lang="en-US" sz="1400" dirty="0"/>
          </a:p>
          <a:p>
            <a:pPr marL="854075" lvl="1" indent="-342900">
              <a:buFont typeface="+mj-lt"/>
              <a:buAutoNum type="alphaLcPeriod"/>
            </a:pPr>
            <a:endParaRPr lang="en-US" sz="1400" dirty="0"/>
          </a:p>
          <a:p>
            <a:pPr marL="854075" lvl="1" indent="-342900">
              <a:buFont typeface="+mj-lt"/>
              <a:buAutoNum type="alphaLcPeriod"/>
            </a:pPr>
            <a:endParaRPr lang="en-US" sz="1400" dirty="0"/>
          </a:p>
          <a:p>
            <a:pPr marL="854075" lvl="1" indent="-342900">
              <a:buFont typeface="+mj-lt"/>
              <a:buAutoNum type="alphaLcPeriod"/>
            </a:pPr>
            <a:endParaRPr lang="en-US" sz="1400" dirty="0"/>
          </a:p>
          <a:p>
            <a:pPr marL="854075" lvl="1" indent="-342900">
              <a:buFont typeface="+mj-lt"/>
              <a:buAutoNum type="alphaLcPeriod"/>
            </a:pPr>
            <a:endParaRPr lang="en-US" sz="1400" dirty="0"/>
          </a:p>
          <a:p>
            <a:pPr marL="854075" lvl="1" indent="-342900">
              <a:buFont typeface="+mj-lt"/>
              <a:buAutoNum type="alphaLcPeriod"/>
            </a:pPr>
            <a:endParaRPr lang="en-US" sz="1400" dirty="0"/>
          </a:p>
          <a:p>
            <a:pPr marL="854075" lvl="1" indent="-342900">
              <a:buFont typeface="+mj-lt"/>
              <a:buAutoNum type="alphaLcPeriod"/>
            </a:pPr>
            <a:r>
              <a:rPr lang="en-US" sz="1400" dirty="0"/>
              <a:t>Probability of event A given that event B has occurred (fog has formed)  depends on </a:t>
            </a:r>
          </a:p>
          <a:p>
            <a:pPr marL="1254125" lvl="2" indent="-342900">
              <a:buFont typeface="+mj-lt"/>
              <a:buAutoNum type="romanUcPeriod"/>
            </a:pPr>
            <a:r>
              <a:rPr lang="en-US" sz="1200" dirty="0" err="1"/>
              <a:t>Apriori</a:t>
            </a:r>
            <a:r>
              <a:rPr lang="en-US" sz="1200" dirty="0"/>
              <a:t> probability  of fog occurring  whenever there was flight delay – P (B/A)</a:t>
            </a:r>
          </a:p>
          <a:p>
            <a:pPr marL="1254125" lvl="2" indent="-342900">
              <a:buFont typeface="+mj-lt"/>
              <a:buAutoNum type="romanUcPeriod"/>
            </a:pPr>
            <a:r>
              <a:rPr lang="en-US" sz="1200" dirty="0" err="1"/>
              <a:t>Apriori</a:t>
            </a:r>
            <a:r>
              <a:rPr lang="en-US" sz="1200" dirty="0"/>
              <a:t> probability of  flight delay P(A)  which is 20% in the example</a:t>
            </a:r>
          </a:p>
          <a:p>
            <a:pPr marL="1254125" lvl="2" indent="-342900">
              <a:buFont typeface="+mj-lt"/>
              <a:buAutoNum type="romanUcPeriod"/>
            </a:pPr>
            <a:r>
              <a:rPr lang="en-US" sz="1200" dirty="0" err="1"/>
              <a:t>Apriori</a:t>
            </a:r>
            <a:r>
              <a:rPr lang="en-US" sz="1200" dirty="0"/>
              <a:t> probability of  flight facing fog P(B)  which is 5% in the example</a:t>
            </a:r>
          </a:p>
          <a:p>
            <a:pPr marL="854075" lvl="1" indent="-342900">
              <a:buFont typeface="+mj-lt"/>
              <a:buAutoNum type="alphaLcPeriod"/>
            </a:pPr>
            <a:endParaRPr lang="en-US" sz="1400" dirty="0"/>
          </a:p>
          <a:p>
            <a:pPr marL="854075" lvl="1" indent="-342900">
              <a:buFont typeface="+mj-lt"/>
              <a:buAutoNum type="alphaLcPeriod"/>
            </a:pPr>
            <a:r>
              <a:rPr lang="en-US" sz="1400" dirty="0"/>
              <a:t>When it is a matter of deciding the class of an output such as whether flight will get delayed or not, we calculate P(A/B) and P(!A/B), compare which is higher. Since in both the denominator is P(B), it is ignored as it has no influence on which class will it be</a:t>
            </a:r>
          </a:p>
          <a:p>
            <a:pPr marL="854075" lvl="1" indent="-342900">
              <a:buFont typeface="+mj-lt"/>
              <a:buAutoNum type="alphaLcPeriod"/>
            </a:pPr>
            <a:endParaRPr lang="en-US" sz="1400" dirty="0"/>
          </a:p>
          <a:p>
            <a:pPr marL="854075" lvl="1" indent="-342900">
              <a:buFont typeface="+mj-lt"/>
              <a:buAutoNum type="alphaLcPeriod"/>
            </a:pPr>
            <a:r>
              <a:rPr lang="en-US" sz="1400" dirty="0"/>
              <a:t>However, to calculate the updated probability of a class, denominator P(B) is required</a:t>
            </a:r>
          </a:p>
        </p:txBody>
      </p:sp>
      <p:sp>
        <p:nvSpPr>
          <p:cNvPr id="6" name="Title 2"/>
          <p:cNvSpPr>
            <a:spLocks noGrp="1"/>
          </p:cNvSpPr>
          <p:nvPr>
            <p:ph type="title" idx="4294967295"/>
          </p:nvPr>
        </p:nvSpPr>
        <p:spPr>
          <a:xfrm>
            <a:off x="1712682" y="1067937"/>
            <a:ext cx="8421918" cy="413670"/>
          </a:xfrm>
          <a:prstGeom prst="rect">
            <a:avLst/>
          </a:prstGeom>
        </p:spPr>
        <p:txBody>
          <a:bodyPr/>
          <a:lstStyle/>
          <a:p>
            <a:r>
              <a:rPr lang="en-US" altLang="en-US" sz="1800" b="0" u="sng" dirty="0"/>
              <a:t>Naïve Bayes Classifier </a:t>
            </a:r>
            <a:r>
              <a:rPr lang="en-US" altLang="en-US" sz="1800" b="0" dirty="0"/>
              <a:t>-</a:t>
            </a:r>
          </a:p>
        </p:txBody>
      </p:sp>
      <p:grpSp>
        <p:nvGrpSpPr>
          <p:cNvPr id="2" name="Group 12"/>
          <p:cNvGrpSpPr/>
          <p:nvPr/>
        </p:nvGrpSpPr>
        <p:grpSpPr>
          <a:xfrm>
            <a:off x="6553200" y="2396007"/>
            <a:ext cx="3352800" cy="1676400"/>
            <a:chOff x="2873820" y="2696022"/>
            <a:chExt cx="3352800" cy="1676400"/>
          </a:xfrm>
        </p:grpSpPr>
        <p:sp>
          <p:nvSpPr>
            <p:cNvPr id="5" name="Rectangle 4"/>
            <p:cNvSpPr/>
            <p:nvPr/>
          </p:nvSpPr>
          <p:spPr>
            <a:xfrm>
              <a:off x="2873820" y="2826651"/>
              <a:ext cx="3352800" cy="154577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/>
            <p:cNvSpPr/>
            <p:nvPr/>
          </p:nvSpPr>
          <p:spPr>
            <a:xfrm>
              <a:off x="3331020" y="3073394"/>
              <a:ext cx="1226459" cy="120831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59620" y="3947874"/>
              <a:ext cx="7982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A  20%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992906" y="2696022"/>
              <a:ext cx="1088571" cy="32657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/>
                <a:t>Flight data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3922482" y="3037110"/>
              <a:ext cx="838200" cy="838200"/>
            </a:xfrm>
            <a:prstGeom prst="ellipse">
              <a:avLst/>
            </a:prstGeom>
            <a:solidFill>
              <a:srgbClr val="92D050">
                <a:alpha val="4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>
                  <a:solidFill>
                    <a:schemeClr val="tx1"/>
                  </a:solidFill>
                </a:rPr>
                <a:t>B 5%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83620" y="3686622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80 %</a:t>
              </a:r>
            </a:p>
          </p:txBody>
        </p:sp>
      </p:grpSp>
      <p:pic>
        <p:nvPicPr>
          <p:cNvPr id="190466" name="Picture 2" descr="http://commonsenseatheism.com/wp-content/uploads/2011/08/bayes-ru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2548408"/>
            <a:ext cx="2209800" cy="1578429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4800600" y="2675491"/>
            <a:ext cx="838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/>
              <a:t>Prior </a:t>
            </a:r>
            <a:r>
              <a:rPr lang="en-IN" sz="1050" dirty="0" err="1"/>
              <a:t>prob</a:t>
            </a:r>
            <a:endParaRPr lang="en-IN" sz="1050" dirty="0"/>
          </a:p>
        </p:txBody>
      </p:sp>
      <p:sp>
        <p:nvSpPr>
          <p:cNvPr id="14" name="TextBox 13"/>
          <p:cNvSpPr txBox="1"/>
          <p:nvPr/>
        </p:nvSpPr>
        <p:spPr>
          <a:xfrm>
            <a:off x="4876800" y="3386607"/>
            <a:ext cx="838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/>
              <a:t>Evidence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05200" y="2624607"/>
            <a:ext cx="838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/>
              <a:t>Likelihood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67000" y="2853207"/>
            <a:ext cx="838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/>
              <a:t>Posterior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5" name="Rectangle 3"/>
          <p:cNvSpPr>
            <a:spLocks noGrp="1"/>
          </p:cNvSpPr>
          <p:nvPr>
            <p:ph type="body" idx="1"/>
          </p:nvPr>
        </p:nvSpPr>
        <p:spPr>
          <a:xfrm>
            <a:off x="1981200" y="1081320"/>
            <a:ext cx="8458200" cy="5521512"/>
          </a:xfrm>
          <a:noFill/>
        </p:spPr>
        <p:txBody>
          <a:bodyPr wrap="square">
            <a:spAutoFit/>
          </a:bodyPr>
          <a:lstStyle/>
          <a:p>
            <a:pPr marL="854075" lvl="1" indent="-342900">
              <a:buFont typeface="+mj-lt"/>
              <a:buAutoNum type="alphaLcPeriod"/>
            </a:pPr>
            <a:endParaRPr lang="en-US" sz="1400" dirty="0"/>
          </a:p>
          <a:p>
            <a:pPr marL="854075" lvl="1" indent="-342900">
              <a:buFont typeface="+mj-lt"/>
              <a:buAutoNum type="alphaLcPeriod"/>
            </a:pPr>
            <a:endParaRPr lang="en-US" sz="1400" dirty="0"/>
          </a:p>
          <a:p>
            <a:pPr marL="854075" lvl="1" indent="-342900">
              <a:buFont typeface="+mj-lt"/>
              <a:buAutoNum type="alphaLcPeriod"/>
            </a:pPr>
            <a:r>
              <a:rPr lang="en-US" sz="1400" dirty="0"/>
              <a:t>The following two tables reflect the </a:t>
            </a:r>
            <a:r>
              <a:rPr lang="en-US" sz="1400" dirty="0" err="1"/>
              <a:t>apriori</a:t>
            </a:r>
            <a:r>
              <a:rPr lang="en-US" sz="1400" dirty="0"/>
              <a:t>  probabilities of the events A and B. Probabilities based on past data of 100 points</a:t>
            </a:r>
          </a:p>
          <a:p>
            <a:pPr marL="854075" lvl="1" indent="-342900">
              <a:buFont typeface="+mj-lt"/>
              <a:buAutoNum type="alphaLcPeriod"/>
            </a:pPr>
            <a:endParaRPr lang="en-US" sz="1400" dirty="0"/>
          </a:p>
          <a:p>
            <a:pPr marL="854075" lvl="1" indent="-342900">
              <a:buFont typeface="+mj-lt"/>
              <a:buAutoNum type="alphaLcPeriod"/>
            </a:pPr>
            <a:endParaRPr lang="en-US" sz="1400" dirty="0"/>
          </a:p>
          <a:p>
            <a:pPr marL="854075" lvl="1" indent="-342900">
              <a:buFont typeface="+mj-lt"/>
              <a:buAutoNum type="alphaLcPeriod"/>
            </a:pPr>
            <a:endParaRPr lang="en-US" sz="1400" dirty="0"/>
          </a:p>
          <a:p>
            <a:pPr marL="854075" lvl="1" indent="-342900">
              <a:buFont typeface="+mj-lt"/>
              <a:buAutoNum type="alphaLcPeriod"/>
            </a:pPr>
            <a:endParaRPr lang="en-US" sz="1400" dirty="0"/>
          </a:p>
          <a:p>
            <a:pPr marL="854075" lvl="1" indent="-342900">
              <a:buFont typeface="+mj-lt"/>
              <a:buAutoNum type="alphaLcPeriod"/>
            </a:pPr>
            <a:endParaRPr lang="en-US" sz="1400" dirty="0"/>
          </a:p>
          <a:p>
            <a:pPr marL="854075" lvl="1" indent="-342900">
              <a:buFont typeface="+mj-lt"/>
              <a:buAutoNum type="alphaLcPeriod"/>
            </a:pPr>
            <a:endParaRPr lang="en-US" sz="1400" dirty="0"/>
          </a:p>
          <a:p>
            <a:pPr marL="854075" lvl="1" indent="-342900">
              <a:buFont typeface="+mj-lt"/>
              <a:buAutoNum type="alphaLcPeriod"/>
            </a:pPr>
            <a:endParaRPr lang="en-US" sz="1400" dirty="0"/>
          </a:p>
          <a:p>
            <a:pPr marL="854075" lvl="1" indent="-342900">
              <a:buFont typeface="+mj-lt"/>
              <a:buAutoNum type="alphaLcPeriod"/>
            </a:pPr>
            <a:r>
              <a:rPr lang="en-US" sz="1400" dirty="0"/>
              <a:t>In the likelihood table (T2) reveals that P(fog = Yes / flight delayed) = 4/20 = .20 indicating that the probability is 20 percent that a flight is delayed </a:t>
            </a:r>
            <a:r>
              <a:rPr lang="en-US" sz="1400" dirty="0" smtClean="0"/>
              <a:t>given fog</a:t>
            </a:r>
            <a:endParaRPr lang="en-US" sz="1400" dirty="0"/>
          </a:p>
          <a:p>
            <a:pPr marL="854075" lvl="1" indent="-342900">
              <a:buFont typeface="+mj-lt"/>
              <a:buAutoNum type="alphaLcPeriod"/>
            </a:pPr>
            <a:endParaRPr lang="en-US" sz="1400" dirty="0"/>
          </a:p>
          <a:p>
            <a:pPr marL="854075" lvl="1" indent="-342900">
              <a:buFont typeface="+mj-lt"/>
              <a:buAutoNum type="alphaLcPeriod"/>
            </a:pPr>
            <a:r>
              <a:rPr lang="en-US" sz="1400" dirty="0"/>
              <a:t>P(        ) =&gt;   P(flight delay | fog) =  P(fog / flight delay) *  P(flight delay)</a:t>
            </a:r>
          </a:p>
          <a:p>
            <a:pPr marL="854075" lvl="1" indent="-342900">
              <a:buFont typeface="+mj-lt"/>
              <a:buAutoNum type="alphaLcPeriod"/>
            </a:pPr>
            <a:endParaRPr lang="en-US" sz="1400" dirty="0"/>
          </a:p>
          <a:p>
            <a:pPr marL="854075" lvl="1" indent="-342900">
              <a:buFont typeface="+mj-lt"/>
              <a:buAutoNum type="alphaLcPeriod"/>
            </a:pPr>
            <a:r>
              <a:rPr lang="en-US" sz="1400" dirty="0"/>
              <a:t>P(flight delay | fog) =  ( (4/20) * (20 / 100) )   =  .04  (maximal probability) (no need to divide by P(B), probability of fog, as it is a constant.  </a:t>
            </a:r>
            <a:r>
              <a:rPr lang="en-US" sz="1400" b="1" dirty="0"/>
              <a:t>This is Naïve Bayes probability.  </a:t>
            </a:r>
          </a:p>
          <a:p>
            <a:pPr marL="854075" lvl="1" indent="-342900">
              <a:buFont typeface="+mj-lt"/>
              <a:buAutoNum type="alphaLcPeriod"/>
            </a:pPr>
            <a:endParaRPr lang="en-US" sz="1400" dirty="0"/>
          </a:p>
          <a:p>
            <a:pPr marL="854075" lvl="1" indent="-342900">
              <a:buFont typeface="+mj-lt"/>
              <a:buAutoNum type="alphaLcPeriod"/>
            </a:pPr>
            <a:r>
              <a:rPr lang="en-US" sz="1400" b="1" u="sng" dirty="0"/>
              <a:t>Naïve probability </a:t>
            </a:r>
            <a:r>
              <a:rPr lang="en-US" sz="1400" dirty="0"/>
              <a:t>is when the event of flight delay and fog were unrelated (false independence)   P(         ) =  ((20 / 100) *  (5/100)) = .01   </a:t>
            </a:r>
            <a:r>
              <a:rPr lang="en-US" sz="1400" u="sng" dirty="0"/>
              <a:t>This indicates importance of Bayes theorem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944938"/>
              </p:ext>
            </p:extLst>
          </p:nvPr>
        </p:nvGraphicFramePr>
        <p:xfrm>
          <a:off x="2068284" y="2072920"/>
          <a:ext cx="40386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3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9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92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r>
                        <a:rPr lang="en-IN" sz="1400" dirty="0"/>
                        <a:t>T1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    FO</a:t>
                      </a:r>
                      <a:r>
                        <a:rPr lang="en-IN" sz="1400" b="1" dirty="0"/>
                        <a:t>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IN" sz="1400" b="1" dirty="0"/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1" dirty="0"/>
                        <a:t>  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1" dirty="0"/>
                        <a:t>   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1" dirty="0"/>
                        <a:t>   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IN" sz="1400" dirty="0"/>
                        <a:t>Flight delayed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   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   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   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IN" sz="1400" dirty="0"/>
                        <a:t>Not Delayed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  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     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    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IN" sz="14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   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     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  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227510"/>
              </p:ext>
            </p:extLst>
          </p:nvPr>
        </p:nvGraphicFramePr>
        <p:xfrm>
          <a:off x="6248400" y="2087435"/>
          <a:ext cx="4038600" cy="1702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8839">
                <a:tc>
                  <a:txBody>
                    <a:bodyPr/>
                    <a:lstStyle/>
                    <a:p>
                      <a:r>
                        <a:rPr lang="en-IN" sz="1400" dirty="0"/>
                        <a:t>T2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    FO</a:t>
                      </a:r>
                      <a:r>
                        <a:rPr lang="en-IN" sz="1400" b="1" dirty="0"/>
                        <a:t>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961">
                <a:tc>
                  <a:txBody>
                    <a:bodyPr/>
                    <a:lstStyle/>
                    <a:p>
                      <a:r>
                        <a:rPr lang="en-IN" sz="1400" b="1" dirty="0"/>
                        <a:t>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1" dirty="0"/>
                        <a:t>  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1" dirty="0"/>
                        <a:t>   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1" dirty="0"/>
                        <a:t> 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839">
                <a:tc>
                  <a:txBody>
                    <a:bodyPr/>
                    <a:lstStyle/>
                    <a:p>
                      <a:r>
                        <a:rPr lang="en-IN" sz="1400" dirty="0"/>
                        <a:t>Flight delayed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    4 /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    16 /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   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839">
                <a:tc>
                  <a:txBody>
                    <a:bodyPr/>
                    <a:lstStyle/>
                    <a:p>
                      <a:r>
                        <a:rPr lang="en-IN" sz="1400" dirty="0"/>
                        <a:t>Not Delayed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    1 / 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     79 /80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    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839">
                <a:tc>
                  <a:txBody>
                    <a:bodyPr/>
                    <a:lstStyle/>
                    <a:p>
                      <a:r>
                        <a:rPr lang="en-IN" sz="14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    5 /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    95 /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  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048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95166" y="4648201"/>
            <a:ext cx="381000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6143626"/>
            <a:ext cx="381000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flipH="1">
            <a:off x="6553200" y="2895600"/>
            <a:ext cx="1371600" cy="1828800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029200" y="4800600"/>
            <a:ext cx="1447800" cy="381000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924800" y="2895600"/>
            <a:ext cx="1981200" cy="1828800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6019800" y="4800600"/>
            <a:ext cx="1752600" cy="381000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2">
            <a:extLst>
              <a:ext uri="{FF2B5EF4-FFF2-40B4-BE49-F238E27FC236}">
                <a16:creationId xmlns:a16="http://schemas.microsoft.com/office/drawing/2014/main" id="{6BB33850-8A64-4557-B77B-77A30F01777C}"/>
              </a:ext>
            </a:extLst>
          </p:cNvPr>
          <p:cNvSpPr txBox="1">
            <a:spLocks/>
          </p:cNvSpPr>
          <p:nvPr/>
        </p:nvSpPr>
        <p:spPr>
          <a:xfrm>
            <a:off x="1712682" y="1067937"/>
            <a:ext cx="8421918" cy="41367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lang="en-US" sz="3000" b="1" kern="1200" dirty="0">
                <a:solidFill>
                  <a:schemeClr val="tx1"/>
                </a:solidFill>
                <a:latin typeface="+mj-lt"/>
                <a:ea typeface="+mn-ea"/>
                <a:cs typeface="Arial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en-US" sz="1800" b="0" u="sng" dirty="0"/>
              <a:t>Naïve Bayes Classifier </a:t>
            </a:r>
            <a:r>
              <a:rPr lang="en-US" altLang="en-US" sz="1800" b="0" dirty="0"/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ffice Theme">
  <a:themeElements>
    <a:clrScheme name="Wipro Master Colors">
      <a:dk1>
        <a:sysClr val="windowText" lastClr="000000"/>
      </a:dk1>
      <a:lt1>
        <a:srgbClr val="FFFFFF"/>
      </a:lt1>
      <a:dk2>
        <a:srgbClr val="3C3D48"/>
      </a:dk2>
      <a:lt2>
        <a:srgbClr val="CFD0D7"/>
      </a:lt2>
      <a:accent1>
        <a:srgbClr val="03A2DF"/>
      </a:accent1>
      <a:accent2>
        <a:srgbClr val="81C240"/>
      </a:accent2>
      <a:accent3>
        <a:srgbClr val="A757A0"/>
      </a:accent3>
      <a:accent4>
        <a:srgbClr val="FECD07"/>
      </a:accent4>
      <a:accent5>
        <a:srgbClr val="EE2D30"/>
      </a:accent5>
      <a:accent6>
        <a:srgbClr val="A1A2B1"/>
      </a:accent6>
      <a:hlink>
        <a:srgbClr val="81C240"/>
      </a:hlink>
      <a:folHlink>
        <a:srgbClr val="68CFF4"/>
      </a:folHlink>
    </a:clrScheme>
    <a:fontScheme name="WIPRO PPT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>
            <a:solidFill>
              <a:schemeClr val="tx1">
                <a:lumMod val="50000"/>
                <a:lumOff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66016</TotalTime>
  <Words>1732</Words>
  <Application>Microsoft Office PowerPoint</Application>
  <PresentationFormat>Widescreen</PresentationFormat>
  <Paragraphs>283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Wingdings</vt:lpstr>
      <vt:lpstr>Calibri</vt:lpstr>
      <vt:lpstr>Gill Sans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Naïve Bayes Classifier -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Wipro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Valued Customer</dc:creator>
  <cp:lastModifiedBy>test</cp:lastModifiedBy>
  <cp:revision>1663</cp:revision>
  <dcterms:created xsi:type="dcterms:W3CDTF">2012-11-25T06:27:51Z</dcterms:created>
  <dcterms:modified xsi:type="dcterms:W3CDTF">2018-08-14T04:46:58Z</dcterms:modified>
</cp:coreProperties>
</file>