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78" r:id="rId5"/>
    <p:sldId id="265" r:id="rId6"/>
    <p:sldId id="276" r:id="rId7"/>
    <p:sldId id="277" r:id="rId8"/>
    <p:sldId id="264" r:id="rId9"/>
    <p:sldId id="266" r:id="rId10"/>
    <p:sldId id="258" r:id="rId11"/>
    <p:sldId id="271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2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F0555-FB9C-4C27-BE00-A4D7AD88795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92B3A92-7ECF-4053-B14D-13AB046BCE96}">
      <dgm:prSet custT="1"/>
      <dgm:spPr/>
      <dgm:t>
        <a:bodyPr/>
        <a:lstStyle/>
        <a:p>
          <a:pPr>
            <a:defRPr cap="all"/>
          </a:pPr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updates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95B3B-98CB-4E37-A6C5-932C1AC2CF90}" type="parTrans" cxnId="{3CCF2DB9-D5B0-43DC-BDCC-A0901A5BA8D3}">
      <dgm:prSet/>
      <dgm:spPr/>
      <dgm:t>
        <a:bodyPr/>
        <a:lstStyle/>
        <a:p>
          <a:endParaRPr lang="en-US"/>
        </a:p>
      </dgm:t>
    </dgm:pt>
    <dgm:pt modelId="{EC6FC383-96BA-489C-A616-32EA103A264B}" type="sibTrans" cxnId="{3CCF2DB9-D5B0-43DC-BDCC-A0901A5BA8D3}">
      <dgm:prSet/>
      <dgm:spPr/>
      <dgm:t>
        <a:bodyPr/>
        <a:lstStyle/>
        <a:p>
          <a:endParaRPr lang="en-US"/>
        </a:p>
      </dgm:t>
    </dgm:pt>
    <dgm:pt modelId="{013776B1-DC2B-4739-BB09-FF6284784DA7}">
      <dgm:prSet custT="1"/>
      <dgm:spPr/>
      <dgm:t>
        <a:bodyPr/>
        <a:lstStyle/>
        <a:p>
          <a:pPr>
            <a:defRPr cap="all"/>
          </a:pPr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Bike  Booking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10805E-84D1-4634-9168-2E0D0CF616BE}" type="parTrans" cxnId="{9F95A632-B7D9-4872-A392-DD130510D3D7}">
      <dgm:prSet/>
      <dgm:spPr/>
      <dgm:t>
        <a:bodyPr/>
        <a:lstStyle/>
        <a:p>
          <a:endParaRPr lang="en-US"/>
        </a:p>
      </dgm:t>
    </dgm:pt>
    <dgm:pt modelId="{CBAED539-7B93-4538-8E0D-CB940C6AF861}" type="sibTrans" cxnId="{9F95A632-B7D9-4872-A392-DD130510D3D7}">
      <dgm:prSet/>
      <dgm:spPr/>
      <dgm:t>
        <a:bodyPr/>
        <a:lstStyle/>
        <a:p>
          <a:endParaRPr lang="en-US"/>
        </a:p>
      </dgm:t>
    </dgm:pt>
    <dgm:pt modelId="{0F66A4B0-70F2-44D3-96C3-69A7FDA17FB5}">
      <dgm:prSet custT="1"/>
      <dgm:spPr/>
      <dgm:t>
        <a:bodyPr/>
        <a:lstStyle/>
        <a:p>
          <a:pPr>
            <a:defRPr cap="all"/>
          </a:pPr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Time-Sensitive Notifications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DBA31-4A46-4FD2-88D7-8C4CECED4791}" type="parTrans" cxnId="{0115CF3A-D280-44F2-8D72-A39A62F4A53C}">
      <dgm:prSet/>
      <dgm:spPr/>
      <dgm:t>
        <a:bodyPr/>
        <a:lstStyle/>
        <a:p>
          <a:endParaRPr lang="en-US"/>
        </a:p>
      </dgm:t>
    </dgm:pt>
    <dgm:pt modelId="{AD4C6348-8D13-40AD-8D4E-30B14EE6FD62}" type="sibTrans" cxnId="{0115CF3A-D280-44F2-8D72-A39A62F4A53C}">
      <dgm:prSet/>
      <dgm:spPr/>
      <dgm:t>
        <a:bodyPr/>
        <a:lstStyle/>
        <a:p>
          <a:endParaRPr lang="en-US"/>
        </a:p>
      </dgm:t>
    </dgm:pt>
    <dgm:pt modelId="{9A1B49FB-7D8A-47A1-9151-B7C05280B31C}">
      <dgm:prSet custT="1"/>
      <dgm:spPr/>
      <dgm:t>
        <a:bodyPr/>
        <a:lstStyle/>
        <a:p>
          <a:pPr>
            <a:defRPr cap="all"/>
          </a:pPr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Rewards and Incentives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AA3A8B-89FF-402E-B12C-EC52B7380D64}" type="parTrans" cxnId="{AF592DBB-93B7-408F-978E-B0ECB8C325FC}">
      <dgm:prSet/>
      <dgm:spPr/>
      <dgm:t>
        <a:bodyPr/>
        <a:lstStyle/>
        <a:p>
          <a:endParaRPr lang="en-US"/>
        </a:p>
      </dgm:t>
    </dgm:pt>
    <dgm:pt modelId="{B2A7E82C-1086-40CD-8298-433FCBAAED6C}" type="sibTrans" cxnId="{AF592DBB-93B7-408F-978E-B0ECB8C325FC}">
      <dgm:prSet/>
      <dgm:spPr/>
      <dgm:t>
        <a:bodyPr/>
        <a:lstStyle/>
        <a:p>
          <a:endParaRPr lang="en-US"/>
        </a:p>
      </dgm:t>
    </dgm:pt>
    <dgm:pt modelId="{A3D6C39B-B746-4990-9155-938A96FB19CE}" type="pres">
      <dgm:prSet presAssocID="{A17F0555-FB9C-4C27-BE00-A4D7AD88795F}" presName="root" presStyleCnt="0">
        <dgm:presLayoutVars>
          <dgm:dir/>
          <dgm:resizeHandles val="exact"/>
        </dgm:presLayoutVars>
      </dgm:prSet>
      <dgm:spPr/>
    </dgm:pt>
    <dgm:pt modelId="{1523D5B2-71A9-44D3-9307-8105664C7A28}" type="pres">
      <dgm:prSet presAssocID="{892B3A92-7ECF-4053-B14D-13AB046BCE96}" presName="compNode" presStyleCnt="0"/>
      <dgm:spPr/>
    </dgm:pt>
    <dgm:pt modelId="{E0E8CBE8-D37A-4262-A2B4-B91C958EDF08}" type="pres">
      <dgm:prSet presAssocID="{892B3A92-7ECF-4053-B14D-13AB046BCE9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880581D-403F-434A-A21A-C56C429E1250}" type="pres">
      <dgm:prSet presAssocID="{892B3A92-7ECF-4053-B14D-13AB046BCE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BA9A02F-FDC7-4AE7-BB48-DF3849FFAEC1}" type="pres">
      <dgm:prSet presAssocID="{892B3A92-7ECF-4053-B14D-13AB046BCE96}" presName="spaceRect" presStyleCnt="0"/>
      <dgm:spPr/>
    </dgm:pt>
    <dgm:pt modelId="{643C7E30-F0E2-4840-8A70-55D9A2B859FB}" type="pres">
      <dgm:prSet presAssocID="{892B3A92-7ECF-4053-B14D-13AB046BCE96}" presName="textRect" presStyleLbl="revTx" presStyleIdx="0" presStyleCnt="4">
        <dgm:presLayoutVars>
          <dgm:chMax val="1"/>
          <dgm:chPref val="1"/>
        </dgm:presLayoutVars>
      </dgm:prSet>
      <dgm:spPr/>
    </dgm:pt>
    <dgm:pt modelId="{9D0F974A-E17D-4E11-8A89-2A46BEDF66B4}" type="pres">
      <dgm:prSet presAssocID="{EC6FC383-96BA-489C-A616-32EA103A264B}" presName="sibTrans" presStyleCnt="0"/>
      <dgm:spPr/>
    </dgm:pt>
    <dgm:pt modelId="{7CFA9FAB-0FE2-4C59-BAD7-8AD354676E83}" type="pres">
      <dgm:prSet presAssocID="{013776B1-DC2B-4739-BB09-FF6284784DA7}" presName="compNode" presStyleCnt="0"/>
      <dgm:spPr/>
    </dgm:pt>
    <dgm:pt modelId="{1FA07F59-FD33-41A7-8839-CE1F1B39D278}" type="pres">
      <dgm:prSet presAssocID="{013776B1-DC2B-4739-BB09-FF6284784DA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129BC8-D487-405C-930A-7EF9CDC2480E}" type="pres">
      <dgm:prSet presAssocID="{013776B1-DC2B-4739-BB09-FF6284784D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FB60D17-53CB-478A-8D75-14AB0360E163}" type="pres">
      <dgm:prSet presAssocID="{013776B1-DC2B-4739-BB09-FF6284784DA7}" presName="spaceRect" presStyleCnt="0"/>
      <dgm:spPr/>
    </dgm:pt>
    <dgm:pt modelId="{72C21E57-0571-43C5-943E-29B94D26402F}" type="pres">
      <dgm:prSet presAssocID="{013776B1-DC2B-4739-BB09-FF6284784DA7}" presName="textRect" presStyleLbl="revTx" presStyleIdx="1" presStyleCnt="4">
        <dgm:presLayoutVars>
          <dgm:chMax val="1"/>
          <dgm:chPref val="1"/>
        </dgm:presLayoutVars>
      </dgm:prSet>
      <dgm:spPr/>
    </dgm:pt>
    <dgm:pt modelId="{E76263F7-7841-44CF-9E13-52F2E7EE9A3A}" type="pres">
      <dgm:prSet presAssocID="{CBAED539-7B93-4538-8E0D-CB940C6AF861}" presName="sibTrans" presStyleCnt="0"/>
      <dgm:spPr/>
    </dgm:pt>
    <dgm:pt modelId="{E3C109B0-9746-4991-B99A-5F04DBC86CAF}" type="pres">
      <dgm:prSet presAssocID="{0F66A4B0-70F2-44D3-96C3-69A7FDA17FB5}" presName="compNode" presStyleCnt="0"/>
      <dgm:spPr/>
    </dgm:pt>
    <dgm:pt modelId="{C45858F9-1CB5-42C7-8D74-638AAA19A1ED}" type="pres">
      <dgm:prSet presAssocID="{0F66A4B0-70F2-44D3-96C3-69A7FDA17F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88D457-6522-4C3C-8203-155C6B66A242}" type="pres">
      <dgm:prSet presAssocID="{0F66A4B0-70F2-44D3-96C3-69A7FDA17F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783B31F1-C0CA-43CD-AAEC-119FA6BD06EC}" type="pres">
      <dgm:prSet presAssocID="{0F66A4B0-70F2-44D3-96C3-69A7FDA17FB5}" presName="spaceRect" presStyleCnt="0"/>
      <dgm:spPr/>
    </dgm:pt>
    <dgm:pt modelId="{758A9DBB-8C47-4F06-B528-39DB066A4E77}" type="pres">
      <dgm:prSet presAssocID="{0F66A4B0-70F2-44D3-96C3-69A7FDA17FB5}" presName="textRect" presStyleLbl="revTx" presStyleIdx="2" presStyleCnt="4">
        <dgm:presLayoutVars>
          <dgm:chMax val="1"/>
          <dgm:chPref val="1"/>
        </dgm:presLayoutVars>
      </dgm:prSet>
      <dgm:spPr/>
    </dgm:pt>
    <dgm:pt modelId="{CDE7EABB-A4BC-4D81-AC6C-50E7EF7B59A7}" type="pres">
      <dgm:prSet presAssocID="{AD4C6348-8D13-40AD-8D4E-30B14EE6FD62}" presName="sibTrans" presStyleCnt="0"/>
      <dgm:spPr/>
    </dgm:pt>
    <dgm:pt modelId="{49D31A40-A900-4495-B987-6DB88A79B4EB}" type="pres">
      <dgm:prSet presAssocID="{9A1B49FB-7D8A-47A1-9151-B7C05280B31C}" presName="compNode" presStyleCnt="0"/>
      <dgm:spPr/>
    </dgm:pt>
    <dgm:pt modelId="{856F6DEB-575E-4FE7-A72F-AAE6C4940B51}" type="pres">
      <dgm:prSet presAssocID="{9A1B49FB-7D8A-47A1-9151-B7C05280B31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DBC414-40DE-4B31-BBAB-46E6EEABD4AC}" type="pres">
      <dgm:prSet presAssocID="{9A1B49FB-7D8A-47A1-9151-B7C05280B3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39E316B-F873-4B49-9FC7-E91C0E5D262F}" type="pres">
      <dgm:prSet presAssocID="{9A1B49FB-7D8A-47A1-9151-B7C05280B31C}" presName="spaceRect" presStyleCnt="0"/>
      <dgm:spPr/>
    </dgm:pt>
    <dgm:pt modelId="{BB6BE36E-6A60-472F-A40E-D6C38B1EB8EF}" type="pres">
      <dgm:prSet presAssocID="{9A1B49FB-7D8A-47A1-9151-B7C05280B3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95A632-B7D9-4872-A392-DD130510D3D7}" srcId="{A17F0555-FB9C-4C27-BE00-A4D7AD88795F}" destId="{013776B1-DC2B-4739-BB09-FF6284784DA7}" srcOrd="1" destOrd="0" parTransId="{6710805E-84D1-4634-9168-2E0D0CF616BE}" sibTransId="{CBAED539-7B93-4538-8E0D-CB940C6AF861}"/>
    <dgm:cxn modelId="{408B0D33-9CC8-41BF-AF7C-81C61F8BB8F6}" type="presOf" srcId="{9A1B49FB-7D8A-47A1-9151-B7C05280B31C}" destId="{BB6BE36E-6A60-472F-A40E-D6C38B1EB8EF}" srcOrd="0" destOrd="0" presId="urn:microsoft.com/office/officeart/2018/5/layout/IconLeafLabelList"/>
    <dgm:cxn modelId="{CBCF573A-A12E-4C72-A265-8CBD14C5DEB3}" type="presOf" srcId="{892B3A92-7ECF-4053-B14D-13AB046BCE96}" destId="{643C7E30-F0E2-4840-8A70-55D9A2B859FB}" srcOrd="0" destOrd="0" presId="urn:microsoft.com/office/officeart/2018/5/layout/IconLeafLabelList"/>
    <dgm:cxn modelId="{0115CF3A-D280-44F2-8D72-A39A62F4A53C}" srcId="{A17F0555-FB9C-4C27-BE00-A4D7AD88795F}" destId="{0F66A4B0-70F2-44D3-96C3-69A7FDA17FB5}" srcOrd="2" destOrd="0" parTransId="{082DBA31-4A46-4FD2-88D7-8C4CECED4791}" sibTransId="{AD4C6348-8D13-40AD-8D4E-30B14EE6FD62}"/>
    <dgm:cxn modelId="{C4B18776-F300-40DE-A4AA-A66B64FF881E}" type="presOf" srcId="{013776B1-DC2B-4739-BB09-FF6284784DA7}" destId="{72C21E57-0571-43C5-943E-29B94D26402F}" srcOrd="0" destOrd="0" presId="urn:microsoft.com/office/officeart/2018/5/layout/IconLeafLabelList"/>
    <dgm:cxn modelId="{F058DA96-1D72-48D1-8FA5-11B1A5BE087F}" type="presOf" srcId="{A17F0555-FB9C-4C27-BE00-A4D7AD88795F}" destId="{A3D6C39B-B746-4990-9155-938A96FB19CE}" srcOrd="0" destOrd="0" presId="urn:microsoft.com/office/officeart/2018/5/layout/IconLeafLabelList"/>
    <dgm:cxn modelId="{3CCF2DB9-D5B0-43DC-BDCC-A0901A5BA8D3}" srcId="{A17F0555-FB9C-4C27-BE00-A4D7AD88795F}" destId="{892B3A92-7ECF-4053-B14D-13AB046BCE96}" srcOrd="0" destOrd="0" parTransId="{E6F95B3B-98CB-4E37-A6C5-932C1AC2CF90}" sibTransId="{EC6FC383-96BA-489C-A616-32EA103A264B}"/>
    <dgm:cxn modelId="{AF592DBB-93B7-408F-978E-B0ECB8C325FC}" srcId="{A17F0555-FB9C-4C27-BE00-A4D7AD88795F}" destId="{9A1B49FB-7D8A-47A1-9151-B7C05280B31C}" srcOrd="3" destOrd="0" parTransId="{20AA3A8B-89FF-402E-B12C-EC52B7380D64}" sibTransId="{B2A7E82C-1086-40CD-8298-433FCBAAED6C}"/>
    <dgm:cxn modelId="{F911FAFD-C56E-4A53-8A9F-027CB737C72D}" type="presOf" srcId="{0F66A4B0-70F2-44D3-96C3-69A7FDA17FB5}" destId="{758A9DBB-8C47-4F06-B528-39DB066A4E77}" srcOrd="0" destOrd="0" presId="urn:microsoft.com/office/officeart/2018/5/layout/IconLeafLabelList"/>
    <dgm:cxn modelId="{F734FDF4-5855-4A17-9E93-F9411C48D405}" type="presParOf" srcId="{A3D6C39B-B746-4990-9155-938A96FB19CE}" destId="{1523D5B2-71A9-44D3-9307-8105664C7A28}" srcOrd="0" destOrd="0" presId="urn:microsoft.com/office/officeart/2018/5/layout/IconLeafLabelList"/>
    <dgm:cxn modelId="{574BA1BE-A79A-4034-AE3F-9AC13703A53B}" type="presParOf" srcId="{1523D5B2-71A9-44D3-9307-8105664C7A28}" destId="{E0E8CBE8-D37A-4262-A2B4-B91C958EDF08}" srcOrd="0" destOrd="0" presId="urn:microsoft.com/office/officeart/2018/5/layout/IconLeafLabelList"/>
    <dgm:cxn modelId="{772586A7-590E-43EB-A95F-385217F30A7D}" type="presParOf" srcId="{1523D5B2-71A9-44D3-9307-8105664C7A28}" destId="{7880581D-403F-434A-A21A-C56C429E1250}" srcOrd="1" destOrd="0" presId="urn:microsoft.com/office/officeart/2018/5/layout/IconLeafLabelList"/>
    <dgm:cxn modelId="{454A9158-F21C-44B1-881B-91FD85C7F41A}" type="presParOf" srcId="{1523D5B2-71A9-44D3-9307-8105664C7A28}" destId="{5BA9A02F-FDC7-4AE7-BB48-DF3849FFAEC1}" srcOrd="2" destOrd="0" presId="urn:microsoft.com/office/officeart/2018/5/layout/IconLeafLabelList"/>
    <dgm:cxn modelId="{94258434-D199-41F5-BF37-A3FF43FBF9FF}" type="presParOf" srcId="{1523D5B2-71A9-44D3-9307-8105664C7A28}" destId="{643C7E30-F0E2-4840-8A70-55D9A2B859FB}" srcOrd="3" destOrd="0" presId="urn:microsoft.com/office/officeart/2018/5/layout/IconLeafLabelList"/>
    <dgm:cxn modelId="{529A09D4-7FEC-4A0E-9B91-CB6074EA6A9A}" type="presParOf" srcId="{A3D6C39B-B746-4990-9155-938A96FB19CE}" destId="{9D0F974A-E17D-4E11-8A89-2A46BEDF66B4}" srcOrd="1" destOrd="0" presId="urn:microsoft.com/office/officeart/2018/5/layout/IconLeafLabelList"/>
    <dgm:cxn modelId="{E73545CB-B920-44EA-9047-FCFA7E545AE9}" type="presParOf" srcId="{A3D6C39B-B746-4990-9155-938A96FB19CE}" destId="{7CFA9FAB-0FE2-4C59-BAD7-8AD354676E83}" srcOrd="2" destOrd="0" presId="urn:microsoft.com/office/officeart/2018/5/layout/IconLeafLabelList"/>
    <dgm:cxn modelId="{733DB581-90EC-477C-BEDA-2E74997B9BCC}" type="presParOf" srcId="{7CFA9FAB-0FE2-4C59-BAD7-8AD354676E83}" destId="{1FA07F59-FD33-41A7-8839-CE1F1B39D278}" srcOrd="0" destOrd="0" presId="urn:microsoft.com/office/officeart/2018/5/layout/IconLeafLabelList"/>
    <dgm:cxn modelId="{00125EF7-278C-44E4-83F2-5B3D0E246ED0}" type="presParOf" srcId="{7CFA9FAB-0FE2-4C59-BAD7-8AD354676E83}" destId="{7D129BC8-D487-405C-930A-7EF9CDC2480E}" srcOrd="1" destOrd="0" presId="urn:microsoft.com/office/officeart/2018/5/layout/IconLeafLabelList"/>
    <dgm:cxn modelId="{80F9E572-A789-4E49-AAF6-93F390CA685C}" type="presParOf" srcId="{7CFA9FAB-0FE2-4C59-BAD7-8AD354676E83}" destId="{6FB60D17-53CB-478A-8D75-14AB0360E163}" srcOrd="2" destOrd="0" presId="urn:microsoft.com/office/officeart/2018/5/layout/IconLeafLabelList"/>
    <dgm:cxn modelId="{09E216A5-08C0-4BF7-9485-4AC1636F8B1C}" type="presParOf" srcId="{7CFA9FAB-0FE2-4C59-BAD7-8AD354676E83}" destId="{72C21E57-0571-43C5-943E-29B94D26402F}" srcOrd="3" destOrd="0" presId="urn:microsoft.com/office/officeart/2018/5/layout/IconLeafLabelList"/>
    <dgm:cxn modelId="{5ADB2FF5-A700-4C47-942F-4329EA5EB75F}" type="presParOf" srcId="{A3D6C39B-B746-4990-9155-938A96FB19CE}" destId="{E76263F7-7841-44CF-9E13-52F2E7EE9A3A}" srcOrd="3" destOrd="0" presId="urn:microsoft.com/office/officeart/2018/5/layout/IconLeafLabelList"/>
    <dgm:cxn modelId="{B1D9C89D-62BC-427E-8AB1-B879825A2297}" type="presParOf" srcId="{A3D6C39B-B746-4990-9155-938A96FB19CE}" destId="{E3C109B0-9746-4991-B99A-5F04DBC86CAF}" srcOrd="4" destOrd="0" presId="urn:microsoft.com/office/officeart/2018/5/layout/IconLeafLabelList"/>
    <dgm:cxn modelId="{A6250E99-4765-4FE7-BCBC-29E50247C95C}" type="presParOf" srcId="{E3C109B0-9746-4991-B99A-5F04DBC86CAF}" destId="{C45858F9-1CB5-42C7-8D74-638AAA19A1ED}" srcOrd="0" destOrd="0" presId="urn:microsoft.com/office/officeart/2018/5/layout/IconLeafLabelList"/>
    <dgm:cxn modelId="{FE6874C0-1951-4661-A734-A6570BAB1CB5}" type="presParOf" srcId="{E3C109B0-9746-4991-B99A-5F04DBC86CAF}" destId="{5188D457-6522-4C3C-8203-155C6B66A242}" srcOrd="1" destOrd="0" presId="urn:microsoft.com/office/officeart/2018/5/layout/IconLeafLabelList"/>
    <dgm:cxn modelId="{AEEF3DDD-B1FC-4AD8-8F53-E46A64AD0A9C}" type="presParOf" srcId="{E3C109B0-9746-4991-B99A-5F04DBC86CAF}" destId="{783B31F1-C0CA-43CD-AAEC-119FA6BD06EC}" srcOrd="2" destOrd="0" presId="urn:microsoft.com/office/officeart/2018/5/layout/IconLeafLabelList"/>
    <dgm:cxn modelId="{F19042E5-B74E-4B5E-9E9D-549BD4197F49}" type="presParOf" srcId="{E3C109B0-9746-4991-B99A-5F04DBC86CAF}" destId="{758A9DBB-8C47-4F06-B528-39DB066A4E77}" srcOrd="3" destOrd="0" presId="urn:microsoft.com/office/officeart/2018/5/layout/IconLeafLabelList"/>
    <dgm:cxn modelId="{692586C9-6D6E-4E4A-A507-7EF6D68B7A23}" type="presParOf" srcId="{A3D6C39B-B746-4990-9155-938A96FB19CE}" destId="{CDE7EABB-A4BC-4D81-AC6C-50E7EF7B59A7}" srcOrd="5" destOrd="0" presId="urn:microsoft.com/office/officeart/2018/5/layout/IconLeafLabelList"/>
    <dgm:cxn modelId="{86E58C70-8A53-4A27-93D4-1C7C60BB0E0B}" type="presParOf" srcId="{A3D6C39B-B746-4990-9155-938A96FB19CE}" destId="{49D31A40-A900-4495-B987-6DB88A79B4EB}" srcOrd="6" destOrd="0" presId="urn:microsoft.com/office/officeart/2018/5/layout/IconLeafLabelList"/>
    <dgm:cxn modelId="{2A28C207-FD76-49BD-80F3-9C749A6BD7AB}" type="presParOf" srcId="{49D31A40-A900-4495-B987-6DB88A79B4EB}" destId="{856F6DEB-575E-4FE7-A72F-AAE6C4940B51}" srcOrd="0" destOrd="0" presId="urn:microsoft.com/office/officeart/2018/5/layout/IconLeafLabelList"/>
    <dgm:cxn modelId="{DECC2AA0-23B3-48DA-9312-1A021F96118C}" type="presParOf" srcId="{49D31A40-A900-4495-B987-6DB88A79B4EB}" destId="{9FDBC414-40DE-4B31-BBAB-46E6EEABD4AC}" srcOrd="1" destOrd="0" presId="urn:microsoft.com/office/officeart/2018/5/layout/IconLeafLabelList"/>
    <dgm:cxn modelId="{FD2B9E25-2C38-4E13-B23B-07778EF21BC7}" type="presParOf" srcId="{49D31A40-A900-4495-B987-6DB88A79B4EB}" destId="{039E316B-F873-4B49-9FC7-E91C0E5D262F}" srcOrd="2" destOrd="0" presId="urn:microsoft.com/office/officeart/2018/5/layout/IconLeafLabelList"/>
    <dgm:cxn modelId="{DBE4B145-1AB2-418A-A782-6E3DC01B78AA}" type="presParOf" srcId="{49D31A40-A900-4495-B987-6DB88A79B4EB}" destId="{BB6BE36E-6A60-472F-A40E-D6C38B1EB8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C79E9-F4AC-45AB-9D2A-D4A6E722C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77598-6F2A-42DC-B99E-D780CD9F605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Hamilton partnered with McMaster University.</a:t>
          </a:r>
        </a:p>
      </dgm:t>
    </dgm:pt>
    <dgm:pt modelId="{5B4E836D-A49A-4205-A052-0ED6820F2449}" type="parTrans" cxnId="{575AC462-3E65-43AE-9E25-A51FD4ACBA31}">
      <dgm:prSet/>
      <dgm:spPr/>
      <dgm:t>
        <a:bodyPr/>
        <a:lstStyle/>
        <a:p>
          <a:endParaRPr lang="en-US"/>
        </a:p>
      </dgm:t>
    </dgm:pt>
    <dgm:pt modelId="{1E4B7882-1A9E-4219-A591-09B862B0F279}" type="sibTrans" cxnId="{575AC462-3E65-43AE-9E25-A51FD4ACBA31}">
      <dgm:prSet/>
      <dgm:spPr/>
      <dgm:t>
        <a:bodyPr/>
        <a:lstStyle/>
        <a:p>
          <a:endParaRPr lang="en-US"/>
        </a:p>
      </dgm:t>
    </dgm:pt>
    <dgm:pt modelId="{7DD94815-AF6C-43EC-BDF2-F6A17BEEE29C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: Improve student and resident mobility, reduce carbon footprint, and promote a healthier lifestyle.</a:t>
          </a:r>
        </a:p>
      </dgm:t>
    </dgm:pt>
    <dgm:pt modelId="{5DD710FC-DB5D-4E94-80B9-3307FAF5CE94}" type="parTrans" cxnId="{E98481FD-CDFF-47B1-B93C-FC6FBC0FE592}">
      <dgm:prSet/>
      <dgm:spPr/>
      <dgm:t>
        <a:bodyPr/>
        <a:lstStyle/>
        <a:p>
          <a:endParaRPr lang="en-US"/>
        </a:p>
      </dgm:t>
    </dgm:pt>
    <dgm:pt modelId="{20D19021-CD6A-4AC9-80DD-A883DABB7A0A}" type="sibTrans" cxnId="{E98481FD-CDFF-47B1-B93C-FC6FBC0FE592}">
      <dgm:prSet/>
      <dgm:spPr/>
      <dgm:t>
        <a:bodyPr/>
        <a:lstStyle/>
        <a:p>
          <a:endParaRPr lang="en-US"/>
        </a:p>
      </dgm:t>
    </dgm:pt>
    <dgm:pt modelId="{2C7206C3-A990-45D2-8EE1-C20791473586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Highest Record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: 24,000 trips in a week</a:t>
          </a:r>
        </a:p>
      </dgm:t>
    </dgm:pt>
    <dgm:pt modelId="{8B7286AE-AE09-4ED5-9FB7-47F8438EFC7E}" type="parTrans" cxnId="{72692313-AD84-4724-ABD4-6B05D82379A2}">
      <dgm:prSet/>
      <dgm:spPr/>
      <dgm:t>
        <a:bodyPr/>
        <a:lstStyle/>
        <a:p>
          <a:endParaRPr lang="en-US"/>
        </a:p>
      </dgm:t>
    </dgm:pt>
    <dgm:pt modelId="{9479FF64-6D73-458C-A95F-C2C621AA23EE}" type="sibTrans" cxnId="{72692313-AD84-4724-ABD4-6B05D82379A2}">
      <dgm:prSet/>
      <dgm:spPr/>
      <dgm:t>
        <a:bodyPr/>
        <a:lstStyle/>
        <a:p>
          <a:endParaRPr lang="en-US"/>
        </a:p>
      </dgm:t>
    </dgm:pt>
    <dgm:pt modelId="{6FAA52C9-3D3A-2E41-A151-6BC091396060}" type="pres">
      <dgm:prSet presAssocID="{582C79E9-F4AC-45AB-9D2A-D4A6E722CB32}" presName="linear" presStyleCnt="0">
        <dgm:presLayoutVars>
          <dgm:animLvl val="lvl"/>
          <dgm:resizeHandles val="exact"/>
        </dgm:presLayoutVars>
      </dgm:prSet>
      <dgm:spPr/>
    </dgm:pt>
    <dgm:pt modelId="{4FF3DE88-40D3-B64E-964B-6085116B22A5}" type="pres">
      <dgm:prSet presAssocID="{69077598-6F2A-42DC-B99E-D780CD9F6053}" presName="parentText" presStyleLbl="node1" presStyleIdx="0" presStyleCnt="3" custLinFactY="-28904" custLinFactNeighborX="-3706" custLinFactNeighborY="-100000">
        <dgm:presLayoutVars>
          <dgm:chMax val="0"/>
          <dgm:bulletEnabled val="1"/>
        </dgm:presLayoutVars>
      </dgm:prSet>
      <dgm:spPr/>
    </dgm:pt>
    <dgm:pt modelId="{E9B242C5-6DF1-2E41-97B5-76BEA970AAAC}" type="pres">
      <dgm:prSet presAssocID="{1E4B7882-1A9E-4219-A591-09B862B0F279}" presName="spacer" presStyleCnt="0"/>
      <dgm:spPr/>
    </dgm:pt>
    <dgm:pt modelId="{17102ADB-1EBE-8849-9CDE-AA8A73187AA6}" type="pres">
      <dgm:prSet presAssocID="{7DD94815-AF6C-43EC-BDF2-F6A17BEEE2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2698BC-5D14-1C41-B4D3-70B5024D56E7}" type="pres">
      <dgm:prSet presAssocID="{20D19021-CD6A-4AC9-80DD-A883DABB7A0A}" presName="spacer" presStyleCnt="0"/>
      <dgm:spPr/>
    </dgm:pt>
    <dgm:pt modelId="{4915808E-FA54-7F4D-BBB0-B06F64770143}" type="pres">
      <dgm:prSet presAssocID="{2C7206C3-A990-45D2-8EE1-C207914735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692313-AD84-4724-ABD4-6B05D82379A2}" srcId="{582C79E9-F4AC-45AB-9D2A-D4A6E722CB32}" destId="{2C7206C3-A990-45D2-8EE1-C20791473586}" srcOrd="2" destOrd="0" parTransId="{8B7286AE-AE09-4ED5-9FB7-47F8438EFC7E}" sibTransId="{9479FF64-6D73-458C-A95F-C2C621AA23EE}"/>
    <dgm:cxn modelId="{45071A2F-3C76-1641-AE57-365DEF629136}" type="presOf" srcId="{7DD94815-AF6C-43EC-BDF2-F6A17BEEE29C}" destId="{17102ADB-1EBE-8849-9CDE-AA8A73187AA6}" srcOrd="0" destOrd="0" presId="urn:microsoft.com/office/officeart/2005/8/layout/vList2"/>
    <dgm:cxn modelId="{575AC462-3E65-43AE-9E25-A51FD4ACBA31}" srcId="{582C79E9-F4AC-45AB-9D2A-D4A6E722CB32}" destId="{69077598-6F2A-42DC-B99E-D780CD9F6053}" srcOrd="0" destOrd="0" parTransId="{5B4E836D-A49A-4205-A052-0ED6820F2449}" sibTransId="{1E4B7882-1A9E-4219-A591-09B862B0F279}"/>
    <dgm:cxn modelId="{240645C4-7AC7-4548-80C5-649CA5F34A72}" type="presOf" srcId="{2C7206C3-A990-45D2-8EE1-C20791473586}" destId="{4915808E-FA54-7F4D-BBB0-B06F64770143}" srcOrd="0" destOrd="0" presId="urn:microsoft.com/office/officeart/2005/8/layout/vList2"/>
    <dgm:cxn modelId="{E17969CC-9C09-A949-90C2-795E5B11C255}" type="presOf" srcId="{69077598-6F2A-42DC-B99E-D780CD9F6053}" destId="{4FF3DE88-40D3-B64E-964B-6085116B22A5}" srcOrd="0" destOrd="0" presId="urn:microsoft.com/office/officeart/2005/8/layout/vList2"/>
    <dgm:cxn modelId="{B658C7CF-12B1-A44B-8BFE-6D99959869EF}" type="presOf" srcId="{582C79E9-F4AC-45AB-9D2A-D4A6E722CB32}" destId="{6FAA52C9-3D3A-2E41-A151-6BC091396060}" srcOrd="0" destOrd="0" presId="urn:microsoft.com/office/officeart/2005/8/layout/vList2"/>
    <dgm:cxn modelId="{E98481FD-CDFF-47B1-B93C-FC6FBC0FE592}" srcId="{582C79E9-F4AC-45AB-9D2A-D4A6E722CB32}" destId="{7DD94815-AF6C-43EC-BDF2-F6A17BEEE29C}" srcOrd="1" destOrd="0" parTransId="{5DD710FC-DB5D-4E94-80B9-3307FAF5CE94}" sibTransId="{20D19021-CD6A-4AC9-80DD-A883DABB7A0A}"/>
    <dgm:cxn modelId="{45CA13A3-1414-C845-BA48-7C49F147B322}" type="presParOf" srcId="{6FAA52C9-3D3A-2E41-A151-6BC091396060}" destId="{4FF3DE88-40D3-B64E-964B-6085116B22A5}" srcOrd="0" destOrd="0" presId="urn:microsoft.com/office/officeart/2005/8/layout/vList2"/>
    <dgm:cxn modelId="{CABC5082-96B3-A247-9153-58C3601D27AE}" type="presParOf" srcId="{6FAA52C9-3D3A-2E41-A151-6BC091396060}" destId="{E9B242C5-6DF1-2E41-97B5-76BEA970AAAC}" srcOrd="1" destOrd="0" presId="urn:microsoft.com/office/officeart/2005/8/layout/vList2"/>
    <dgm:cxn modelId="{2C1FFB66-779F-024E-B918-7B41D7F51ECA}" type="presParOf" srcId="{6FAA52C9-3D3A-2E41-A151-6BC091396060}" destId="{17102ADB-1EBE-8849-9CDE-AA8A73187AA6}" srcOrd="2" destOrd="0" presId="urn:microsoft.com/office/officeart/2005/8/layout/vList2"/>
    <dgm:cxn modelId="{19B7C2FD-8BF4-E44D-B471-D2842C68A919}" type="presParOf" srcId="{6FAA52C9-3D3A-2E41-A151-6BC091396060}" destId="{BD2698BC-5D14-1C41-B4D3-70B5024D56E7}" srcOrd="3" destOrd="0" presId="urn:microsoft.com/office/officeart/2005/8/layout/vList2"/>
    <dgm:cxn modelId="{21E9EBDD-989F-6940-B593-2EF64C40C64E}" type="presParOf" srcId="{6FAA52C9-3D3A-2E41-A151-6BC091396060}" destId="{4915808E-FA54-7F4D-BBB0-B06F647701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99D1AD-02CC-4740-82D0-FA4B3123A1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D65657-9E97-4E71-A462-B5E2930B8FE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Promotes Sustainability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9C2B0C-59C4-4B2E-96E2-8628FCC24A32}" type="parTrans" cxnId="{ACFDECA0-29A1-4A67-B0A3-F575DCEF7CEC}">
      <dgm:prSet/>
      <dgm:spPr/>
      <dgm:t>
        <a:bodyPr/>
        <a:lstStyle/>
        <a:p>
          <a:endParaRPr lang="en-US"/>
        </a:p>
      </dgm:t>
    </dgm:pt>
    <dgm:pt modelId="{CC02A373-96B3-4DBD-8113-566381EF7DDF}" type="sibTrans" cxnId="{ACFDECA0-29A1-4A67-B0A3-F575DCEF7CEC}">
      <dgm:prSet/>
      <dgm:spPr/>
      <dgm:t>
        <a:bodyPr/>
        <a:lstStyle/>
        <a:p>
          <a:endParaRPr lang="en-US"/>
        </a:p>
      </dgm:t>
    </dgm:pt>
    <dgm:pt modelId="{49654ACD-8148-4385-A883-FD9207C8E11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User Experience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6ED16C-F9FA-4745-A089-201D1FC53FEE}" type="parTrans" cxnId="{62F6F791-9A68-4C8C-9C07-9FCB6B1BB90B}">
      <dgm:prSet/>
      <dgm:spPr/>
      <dgm:t>
        <a:bodyPr/>
        <a:lstStyle/>
        <a:p>
          <a:endParaRPr lang="en-US"/>
        </a:p>
      </dgm:t>
    </dgm:pt>
    <dgm:pt modelId="{25E6F053-7716-43E4-8210-E3C82CA76956}" type="sibTrans" cxnId="{62F6F791-9A68-4C8C-9C07-9FCB6B1BB90B}">
      <dgm:prSet/>
      <dgm:spPr/>
      <dgm:t>
        <a:bodyPr/>
        <a:lstStyle/>
        <a:p>
          <a:endParaRPr lang="en-US"/>
        </a:p>
      </dgm:t>
    </dgm:pt>
    <dgm:pt modelId="{D26FD3CF-897C-43CE-A9FB-C2B2A17077D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Encourages Healthy Travel Habits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C48E9-DA1D-47F4-9421-B921DA801829}" type="parTrans" cxnId="{613908D3-0662-450E-A6E1-C85588F2D3CB}">
      <dgm:prSet/>
      <dgm:spPr/>
      <dgm:t>
        <a:bodyPr/>
        <a:lstStyle/>
        <a:p>
          <a:endParaRPr lang="en-US"/>
        </a:p>
      </dgm:t>
    </dgm:pt>
    <dgm:pt modelId="{0C030DB0-A837-4147-B4FC-5B3EDDDBC1A6}" type="sibTrans" cxnId="{613908D3-0662-450E-A6E1-C85588F2D3CB}">
      <dgm:prSet/>
      <dgm:spPr/>
      <dgm:t>
        <a:bodyPr/>
        <a:lstStyle/>
        <a:p>
          <a:endParaRPr lang="en-US"/>
        </a:p>
      </dgm:t>
    </dgm:pt>
    <dgm:pt modelId="{1F94C3D1-0771-4A2F-AFA5-FD7540D91BD1}" type="pres">
      <dgm:prSet presAssocID="{4B99D1AD-02CC-4740-82D0-FA4B3123A123}" presName="root" presStyleCnt="0">
        <dgm:presLayoutVars>
          <dgm:dir/>
          <dgm:resizeHandles val="exact"/>
        </dgm:presLayoutVars>
      </dgm:prSet>
      <dgm:spPr/>
    </dgm:pt>
    <dgm:pt modelId="{DBC8DF23-70DD-4DF7-B6FC-14755167267F}" type="pres">
      <dgm:prSet presAssocID="{6CD65657-9E97-4E71-A462-B5E2930B8FE5}" presName="compNode" presStyleCnt="0"/>
      <dgm:spPr/>
    </dgm:pt>
    <dgm:pt modelId="{D0A48FE7-0A60-42FD-8B11-5035083B0A12}" type="pres">
      <dgm:prSet presAssocID="{6CD65657-9E97-4E71-A462-B5E2930B8FE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8B5818-DE4F-4292-AEA6-D750D1B3A18C}" type="pres">
      <dgm:prSet presAssocID="{6CD65657-9E97-4E71-A462-B5E2930B8F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133CEA4-D9DA-4433-A82F-8329BE4CC4A1}" type="pres">
      <dgm:prSet presAssocID="{6CD65657-9E97-4E71-A462-B5E2930B8FE5}" presName="spaceRect" presStyleCnt="0"/>
      <dgm:spPr/>
    </dgm:pt>
    <dgm:pt modelId="{4BB5F783-56D1-4B37-96AD-599E576C1CA7}" type="pres">
      <dgm:prSet presAssocID="{6CD65657-9E97-4E71-A462-B5E2930B8FE5}" presName="textRect" presStyleLbl="revTx" presStyleIdx="0" presStyleCnt="3">
        <dgm:presLayoutVars>
          <dgm:chMax val="1"/>
          <dgm:chPref val="1"/>
        </dgm:presLayoutVars>
      </dgm:prSet>
      <dgm:spPr/>
    </dgm:pt>
    <dgm:pt modelId="{9CDFBBCA-90E1-4CFC-93B0-7DF0AAE34568}" type="pres">
      <dgm:prSet presAssocID="{CC02A373-96B3-4DBD-8113-566381EF7DDF}" presName="sibTrans" presStyleCnt="0"/>
      <dgm:spPr/>
    </dgm:pt>
    <dgm:pt modelId="{0A464D7F-886E-45E1-90F9-F8EED226FCD1}" type="pres">
      <dgm:prSet presAssocID="{49654ACD-8148-4385-A883-FD9207C8E112}" presName="compNode" presStyleCnt="0"/>
      <dgm:spPr/>
    </dgm:pt>
    <dgm:pt modelId="{230C1621-B4FA-42AB-B74F-95CE77CB2C95}" type="pres">
      <dgm:prSet presAssocID="{49654ACD-8148-4385-A883-FD9207C8E11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17CF90-156B-417B-9420-AA087A872ABD}" type="pres">
      <dgm:prSet presAssocID="{49654ACD-8148-4385-A883-FD9207C8E1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478135E-D481-4BB1-B615-FA859F35E3CB}" type="pres">
      <dgm:prSet presAssocID="{49654ACD-8148-4385-A883-FD9207C8E112}" presName="spaceRect" presStyleCnt="0"/>
      <dgm:spPr/>
    </dgm:pt>
    <dgm:pt modelId="{FBE482A4-7F61-4E7B-8CEA-10D0BCE0CD5E}" type="pres">
      <dgm:prSet presAssocID="{49654ACD-8148-4385-A883-FD9207C8E112}" presName="textRect" presStyleLbl="revTx" presStyleIdx="1" presStyleCnt="3">
        <dgm:presLayoutVars>
          <dgm:chMax val="1"/>
          <dgm:chPref val="1"/>
        </dgm:presLayoutVars>
      </dgm:prSet>
      <dgm:spPr/>
    </dgm:pt>
    <dgm:pt modelId="{0434E732-D7C5-45EB-847E-D099481487F5}" type="pres">
      <dgm:prSet presAssocID="{25E6F053-7716-43E4-8210-E3C82CA76956}" presName="sibTrans" presStyleCnt="0"/>
      <dgm:spPr/>
    </dgm:pt>
    <dgm:pt modelId="{D5356C0F-549A-421B-A60C-B80BCF10F71E}" type="pres">
      <dgm:prSet presAssocID="{D26FD3CF-897C-43CE-A9FB-C2B2A17077D9}" presName="compNode" presStyleCnt="0"/>
      <dgm:spPr/>
    </dgm:pt>
    <dgm:pt modelId="{D7089078-19B1-4A66-9ECB-378441457D60}" type="pres">
      <dgm:prSet presAssocID="{D26FD3CF-897C-43CE-A9FB-C2B2A17077D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32FAF3-F279-482D-980D-497334A7BF3F}" type="pres">
      <dgm:prSet presAssocID="{D26FD3CF-897C-43CE-A9FB-C2B2A17077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A42DF282-F54D-444A-9935-80F09E384311}" type="pres">
      <dgm:prSet presAssocID="{D26FD3CF-897C-43CE-A9FB-C2B2A17077D9}" presName="spaceRect" presStyleCnt="0"/>
      <dgm:spPr/>
    </dgm:pt>
    <dgm:pt modelId="{91D411D1-3143-4F3A-9B1C-C88B465B06D7}" type="pres">
      <dgm:prSet presAssocID="{D26FD3CF-897C-43CE-A9FB-C2B2A17077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BC0618-B544-0145-9B2A-B32DA165138A}" type="presOf" srcId="{6CD65657-9E97-4E71-A462-B5E2930B8FE5}" destId="{4BB5F783-56D1-4B37-96AD-599E576C1CA7}" srcOrd="0" destOrd="0" presId="urn:microsoft.com/office/officeart/2018/5/layout/IconLeafLabelList"/>
    <dgm:cxn modelId="{606E9A1F-6686-A845-962A-154DC11B902E}" type="presOf" srcId="{D26FD3CF-897C-43CE-A9FB-C2B2A17077D9}" destId="{91D411D1-3143-4F3A-9B1C-C88B465B06D7}" srcOrd="0" destOrd="0" presId="urn:microsoft.com/office/officeart/2018/5/layout/IconLeafLabelList"/>
    <dgm:cxn modelId="{8C35BC8F-FEAC-8B43-97E5-99CF028CB8D9}" type="presOf" srcId="{49654ACD-8148-4385-A883-FD9207C8E112}" destId="{FBE482A4-7F61-4E7B-8CEA-10D0BCE0CD5E}" srcOrd="0" destOrd="0" presId="urn:microsoft.com/office/officeart/2018/5/layout/IconLeafLabelList"/>
    <dgm:cxn modelId="{62F6F791-9A68-4C8C-9C07-9FCB6B1BB90B}" srcId="{4B99D1AD-02CC-4740-82D0-FA4B3123A123}" destId="{49654ACD-8148-4385-A883-FD9207C8E112}" srcOrd="1" destOrd="0" parTransId="{406ED16C-F9FA-4745-A089-201D1FC53FEE}" sibTransId="{25E6F053-7716-43E4-8210-E3C82CA76956}"/>
    <dgm:cxn modelId="{ACFDECA0-29A1-4A67-B0A3-F575DCEF7CEC}" srcId="{4B99D1AD-02CC-4740-82D0-FA4B3123A123}" destId="{6CD65657-9E97-4E71-A462-B5E2930B8FE5}" srcOrd="0" destOrd="0" parTransId="{D99C2B0C-59C4-4B2E-96E2-8628FCC24A32}" sibTransId="{CC02A373-96B3-4DBD-8113-566381EF7DDF}"/>
    <dgm:cxn modelId="{66EB68B8-E9B7-5046-A33D-2306680AA74D}" type="presOf" srcId="{4B99D1AD-02CC-4740-82D0-FA4B3123A123}" destId="{1F94C3D1-0771-4A2F-AFA5-FD7540D91BD1}" srcOrd="0" destOrd="0" presId="urn:microsoft.com/office/officeart/2018/5/layout/IconLeafLabelList"/>
    <dgm:cxn modelId="{613908D3-0662-450E-A6E1-C85588F2D3CB}" srcId="{4B99D1AD-02CC-4740-82D0-FA4B3123A123}" destId="{D26FD3CF-897C-43CE-A9FB-C2B2A17077D9}" srcOrd="2" destOrd="0" parTransId="{C3DC48E9-DA1D-47F4-9421-B921DA801829}" sibTransId="{0C030DB0-A837-4147-B4FC-5B3EDDDBC1A6}"/>
    <dgm:cxn modelId="{5BC4F75D-2344-B44F-9D84-46772D6BAF90}" type="presParOf" srcId="{1F94C3D1-0771-4A2F-AFA5-FD7540D91BD1}" destId="{DBC8DF23-70DD-4DF7-B6FC-14755167267F}" srcOrd="0" destOrd="0" presId="urn:microsoft.com/office/officeart/2018/5/layout/IconLeafLabelList"/>
    <dgm:cxn modelId="{C1874E7A-89FB-AC44-913C-325CA40EE7FC}" type="presParOf" srcId="{DBC8DF23-70DD-4DF7-B6FC-14755167267F}" destId="{D0A48FE7-0A60-42FD-8B11-5035083B0A12}" srcOrd="0" destOrd="0" presId="urn:microsoft.com/office/officeart/2018/5/layout/IconLeafLabelList"/>
    <dgm:cxn modelId="{59911C41-8920-D74A-AF1A-D59F4370FECA}" type="presParOf" srcId="{DBC8DF23-70DD-4DF7-B6FC-14755167267F}" destId="{868B5818-DE4F-4292-AEA6-D750D1B3A18C}" srcOrd="1" destOrd="0" presId="urn:microsoft.com/office/officeart/2018/5/layout/IconLeafLabelList"/>
    <dgm:cxn modelId="{5C7EE0FC-FA55-AA4E-BF87-9AD1526DF593}" type="presParOf" srcId="{DBC8DF23-70DD-4DF7-B6FC-14755167267F}" destId="{4133CEA4-D9DA-4433-A82F-8329BE4CC4A1}" srcOrd="2" destOrd="0" presId="urn:microsoft.com/office/officeart/2018/5/layout/IconLeafLabelList"/>
    <dgm:cxn modelId="{11EC4678-A6BA-334D-B285-766B3A81A700}" type="presParOf" srcId="{DBC8DF23-70DD-4DF7-B6FC-14755167267F}" destId="{4BB5F783-56D1-4B37-96AD-599E576C1CA7}" srcOrd="3" destOrd="0" presId="urn:microsoft.com/office/officeart/2018/5/layout/IconLeafLabelList"/>
    <dgm:cxn modelId="{8DDF5E21-4A20-7242-A0BB-1A3967D512F3}" type="presParOf" srcId="{1F94C3D1-0771-4A2F-AFA5-FD7540D91BD1}" destId="{9CDFBBCA-90E1-4CFC-93B0-7DF0AAE34568}" srcOrd="1" destOrd="0" presId="urn:microsoft.com/office/officeart/2018/5/layout/IconLeafLabelList"/>
    <dgm:cxn modelId="{B700A5EE-5D79-C545-8DEF-FE21139684B3}" type="presParOf" srcId="{1F94C3D1-0771-4A2F-AFA5-FD7540D91BD1}" destId="{0A464D7F-886E-45E1-90F9-F8EED226FCD1}" srcOrd="2" destOrd="0" presId="urn:microsoft.com/office/officeart/2018/5/layout/IconLeafLabelList"/>
    <dgm:cxn modelId="{7FD0E933-43CA-8840-A0E5-9D9B289FD415}" type="presParOf" srcId="{0A464D7F-886E-45E1-90F9-F8EED226FCD1}" destId="{230C1621-B4FA-42AB-B74F-95CE77CB2C95}" srcOrd="0" destOrd="0" presId="urn:microsoft.com/office/officeart/2018/5/layout/IconLeafLabelList"/>
    <dgm:cxn modelId="{9A5A2B02-156B-3147-B081-C76634C759AD}" type="presParOf" srcId="{0A464D7F-886E-45E1-90F9-F8EED226FCD1}" destId="{9517CF90-156B-417B-9420-AA087A872ABD}" srcOrd="1" destOrd="0" presId="urn:microsoft.com/office/officeart/2018/5/layout/IconLeafLabelList"/>
    <dgm:cxn modelId="{4FE6D40D-FD6E-C44B-838F-8EB76D89A131}" type="presParOf" srcId="{0A464D7F-886E-45E1-90F9-F8EED226FCD1}" destId="{2478135E-D481-4BB1-B615-FA859F35E3CB}" srcOrd="2" destOrd="0" presId="urn:microsoft.com/office/officeart/2018/5/layout/IconLeafLabelList"/>
    <dgm:cxn modelId="{8DE8085D-A73E-3D4C-8AE4-CF8DFB8D15F4}" type="presParOf" srcId="{0A464D7F-886E-45E1-90F9-F8EED226FCD1}" destId="{FBE482A4-7F61-4E7B-8CEA-10D0BCE0CD5E}" srcOrd="3" destOrd="0" presId="urn:microsoft.com/office/officeart/2018/5/layout/IconLeafLabelList"/>
    <dgm:cxn modelId="{DD8AC131-5488-DC45-AB12-C42C35BBEB5A}" type="presParOf" srcId="{1F94C3D1-0771-4A2F-AFA5-FD7540D91BD1}" destId="{0434E732-D7C5-45EB-847E-D099481487F5}" srcOrd="3" destOrd="0" presId="urn:microsoft.com/office/officeart/2018/5/layout/IconLeafLabelList"/>
    <dgm:cxn modelId="{94CE8817-15ED-4E41-B98A-110981DF224B}" type="presParOf" srcId="{1F94C3D1-0771-4A2F-AFA5-FD7540D91BD1}" destId="{D5356C0F-549A-421B-A60C-B80BCF10F71E}" srcOrd="4" destOrd="0" presId="urn:microsoft.com/office/officeart/2018/5/layout/IconLeafLabelList"/>
    <dgm:cxn modelId="{05194748-590C-A242-A33D-298CF7D1B5FE}" type="presParOf" srcId="{D5356C0F-549A-421B-A60C-B80BCF10F71E}" destId="{D7089078-19B1-4A66-9ECB-378441457D60}" srcOrd="0" destOrd="0" presId="urn:microsoft.com/office/officeart/2018/5/layout/IconLeafLabelList"/>
    <dgm:cxn modelId="{2423890F-73A6-6F4F-8D1E-8E19078AC195}" type="presParOf" srcId="{D5356C0F-549A-421B-A60C-B80BCF10F71E}" destId="{FF32FAF3-F279-482D-980D-497334A7BF3F}" srcOrd="1" destOrd="0" presId="urn:microsoft.com/office/officeart/2018/5/layout/IconLeafLabelList"/>
    <dgm:cxn modelId="{0177241D-0975-EA4B-B648-D5632160C015}" type="presParOf" srcId="{D5356C0F-549A-421B-A60C-B80BCF10F71E}" destId="{A42DF282-F54D-444A-9935-80F09E384311}" srcOrd="2" destOrd="0" presId="urn:microsoft.com/office/officeart/2018/5/layout/IconLeafLabelList"/>
    <dgm:cxn modelId="{B556A93B-A667-0D42-852F-45F31D77BCE0}" type="presParOf" srcId="{D5356C0F-549A-421B-A60C-B80BCF10F71E}" destId="{91D411D1-3143-4F3A-9B1C-C88B465B06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C79E9-F4AC-45AB-9D2A-D4A6E722C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77598-6F2A-42DC-B99E-D780CD9F6053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reaching stop button in crowded buses.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E836D-A49A-4205-A052-0ED6820F2449}" type="parTrans" cxnId="{575AC462-3E65-43AE-9E25-A51FD4ACBA31}">
      <dgm:prSet/>
      <dgm:spPr/>
      <dgm:t>
        <a:bodyPr/>
        <a:lstStyle/>
        <a:p>
          <a:endParaRPr lang="en-US"/>
        </a:p>
      </dgm:t>
    </dgm:pt>
    <dgm:pt modelId="{1E4B7882-1A9E-4219-A591-09B862B0F279}" type="sibTrans" cxnId="{575AC462-3E65-43AE-9E25-A51FD4ACBA31}">
      <dgm:prSet/>
      <dgm:spPr/>
      <dgm:t>
        <a:bodyPr/>
        <a:lstStyle/>
        <a:p>
          <a:endParaRPr lang="en-US"/>
        </a:p>
      </dgm:t>
    </dgm:pt>
    <dgm:pt modelId="{7DD94815-AF6C-43EC-BDF2-F6A17BEEE29C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Accessibility impacted.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10FC-DB5D-4E94-80B9-3307FAF5CE94}" type="parTrans" cxnId="{E98481FD-CDFF-47B1-B93C-FC6FBC0FE592}">
      <dgm:prSet/>
      <dgm:spPr/>
      <dgm:t>
        <a:bodyPr/>
        <a:lstStyle/>
        <a:p>
          <a:endParaRPr lang="en-US"/>
        </a:p>
      </dgm:t>
    </dgm:pt>
    <dgm:pt modelId="{20D19021-CD6A-4AC9-80DD-A883DABB7A0A}" type="sibTrans" cxnId="{E98481FD-CDFF-47B1-B93C-FC6FBC0FE592}">
      <dgm:prSet/>
      <dgm:spPr/>
      <dgm:t>
        <a:bodyPr/>
        <a:lstStyle/>
        <a:p>
          <a:endParaRPr lang="en-US"/>
        </a:p>
      </dgm:t>
    </dgm:pt>
    <dgm:pt modelId="{2C7206C3-A990-45D2-8EE1-C20791473586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Discomfort for limited mobility users.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7286AE-AE09-4ED5-9FB7-47F8438EFC7E}" type="parTrans" cxnId="{72692313-AD84-4724-ABD4-6B05D82379A2}">
      <dgm:prSet/>
      <dgm:spPr/>
      <dgm:t>
        <a:bodyPr/>
        <a:lstStyle/>
        <a:p>
          <a:endParaRPr lang="en-US"/>
        </a:p>
      </dgm:t>
    </dgm:pt>
    <dgm:pt modelId="{9479FF64-6D73-458C-A95F-C2C621AA23EE}" type="sibTrans" cxnId="{72692313-AD84-4724-ABD4-6B05D82379A2}">
      <dgm:prSet/>
      <dgm:spPr/>
      <dgm:t>
        <a:bodyPr/>
        <a:lstStyle/>
        <a:p>
          <a:endParaRPr lang="en-US"/>
        </a:p>
      </dgm:t>
    </dgm:pt>
    <dgm:pt modelId="{6FAA52C9-3D3A-2E41-A151-6BC091396060}" type="pres">
      <dgm:prSet presAssocID="{582C79E9-F4AC-45AB-9D2A-D4A6E722CB32}" presName="linear" presStyleCnt="0">
        <dgm:presLayoutVars>
          <dgm:animLvl val="lvl"/>
          <dgm:resizeHandles val="exact"/>
        </dgm:presLayoutVars>
      </dgm:prSet>
      <dgm:spPr/>
    </dgm:pt>
    <dgm:pt modelId="{4FF3DE88-40D3-B64E-964B-6085116B22A5}" type="pres">
      <dgm:prSet presAssocID="{69077598-6F2A-42DC-B99E-D780CD9F60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B242C5-6DF1-2E41-97B5-76BEA970AAAC}" type="pres">
      <dgm:prSet presAssocID="{1E4B7882-1A9E-4219-A591-09B862B0F279}" presName="spacer" presStyleCnt="0"/>
      <dgm:spPr/>
    </dgm:pt>
    <dgm:pt modelId="{17102ADB-1EBE-8849-9CDE-AA8A73187AA6}" type="pres">
      <dgm:prSet presAssocID="{7DD94815-AF6C-43EC-BDF2-F6A17BEEE2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2698BC-5D14-1C41-B4D3-70B5024D56E7}" type="pres">
      <dgm:prSet presAssocID="{20D19021-CD6A-4AC9-80DD-A883DABB7A0A}" presName="spacer" presStyleCnt="0"/>
      <dgm:spPr/>
    </dgm:pt>
    <dgm:pt modelId="{4915808E-FA54-7F4D-BBB0-B06F64770143}" type="pres">
      <dgm:prSet presAssocID="{2C7206C3-A990-45D2-8EE1-C207914735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692313-AD84-4724-ABD4-6B05D82379A2}" srcId="{582C79E9-F4AC-45AB-9D2A-D4A6E722CB32}" destId="{2C7206C3-A990-45D2-8EE1-C20791473586}" srcOrd="2" destOrd="0" parTransId="{8B7286AE-AE09-4ED5-9FB7-47F8438EFC7E}" sibTransId="{9479FF64-6D73-458C-A95F-C2C621AA23EE}"/>
    <dgm:cxn modelId="{45071A2F-3C76-1641-AE57-365DEF629136}" type="presOf" srcId="{7DD94815-AF6C-43EC-BDF2-F6A17BEEE29C}" destId="{17102ADB-1EBE-8849-9CDE-AA8A73187AA6}" srcOrd="0" destOrd="0" presId="urn:microsoft.com/office/officeart/2005/8/layout/vList2"/>
    <dgm:cxn modelId="{575AC462-3E65-43AE-9E25-A51FD4ACBA31}" srcId="{582C79E9-F4AC-45AB-9D2A-D4A6E722CB32}" destId="{69077598-6F2A-42DC-B99E-D780CD9F6053}" srcOrd="0" destOrd="0" parTransId="{5B4E836D-A49A-4205-A052-0ED6820F2449}" sibTransId="{1E4B7882-1A9E-4219-A591-09B862B0F279}"/>
    <dgm:cxn modelId="{240645C4-7AC7-4548-80C5-649CA5F34A72}" type="presOf" srcId="{2C7206C3-A990-45D2-8EE1-C20791473586}" destId="{4915808E-FA54-7F4D-BBB0-B06F64770143}" srcOrd="0" destOrd="0" presId="urn:microsoft.com/office/officeart/2005/8/layout/vList2"/>
    <dgm:cxn modelId="{E17969CC-9C09-A949-90C2-795E5B11C255}" type="presOf" srcId="{69077598-6F2A-42DC-B99E-D780CD9F6053}" destId="{4FF3DE88-40D3-B64E-964B-6085116B22A5}" srcOrd="0" destOrd="0" presId="urn:microsoft.com/office/officeart/2005/8/layout/vList2"/>
    <dgm:cxn modelId="{B658C7CF-12B1-A44B-8BFE-6D99959869EF}" type="presOf" srcId="{582C79E9-F4AC-45AB-9D2A-D4A6E722CB32}" destId="{6FAA52C9-3D3A-2E41-A151-6BC091396060}" srcOrd="0" destOrd="0" presId="urn:microsoft.com/office/officeart/2005/8/layout/vList2"/>
    <dgm:cxn modelId="{E98481FD-CDFF-47B1-B93C-FC6FBC0FE592}" srcId="{582C79E9-F4AC-45AB-9D2A-D4A6E722CB32}" destId="{7DD94815-AF6C-43EC-BDF2-F6A17BEEE29C}" srcOrd="1" destOrd="0" parTransId="{5DD710FC-DB5D-4E94-80B9-3307FAF5CE94}" sibTransId="{20D19021-CD6A-4AC9-80DD-A883DABB7A0A}"/>
    <dgm:cxn modelId="{45CA13A3-1414-C845-BA48-7C49F147B322}" type="presParOf" srcId="{6FAA52C9-3D3A-2E41-A151-6BC091396060}" destId="{4FF3DE88-40D3-B64E-964B-6085116B22A5}" srcOrd="0" destOrd="0" presId="urn:microsoft.com/office/officeart/2005/8/layout/vList2"/>
    <dgm:cxn modelId="{CABC5082-96B3-A247-9153-58C3601D27AE}" type="presParOf" srcId="{6FAA52C9-3D3A-2E41-A151-6BC091396060}" destId="{E9B242C5-6DF1-2E41-97B5-76BEA970AAAC}" srcOrd="1" destOrd="0" presId="urn:microsoft.com/office/officeart/2005/8/layout/vList2"/>
    <dgm:cxn modelId="{2C1FFB66-779F-024E-B918-7B41D7F51ECA}" type="presParOf" srcId="{6FAA52C9-3D3A-2E41-A151-6BC091396060}" destId="{17102ADB-1EBE-8849-9CDE-AA8A73187AA6}" srcOrd="2" destOrd="0" presId="urn:microsoft.com/office/officeart/2005/8/layout/vList2"/>
    <dgm:cxn modelId="{19B7C2FD-8BF4-E44D-B471-D2842C68A919}" type="presParOf" srcId="{6FAA52C9-3D3A-2E41-A151-6BC091396060}" destId="{BD2698BC-5D14-1C41-B4D3-70B5024D56E7}" srcOrd="3" destOrd="0" presId="urn:microsoft.com/office/officeart/2005/8/layout/vList2"/>
    <dgm:cxn modelId="{21E9EBDD-989F-6940-B593-2EF64C40C64E}" type="presParOf" srcId="{6FAA52C9-3D3A-2E41-A151-6BC091396060}" destId="{4915808E-FA54-7F4D-BBB0-B06F647701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8F80B-3B25-4995-B8B0-573DA74889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4E9820-3817-431A-A975-D0E5FD5689F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a “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Smart Stop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” feature in the app allows the passenger requests the stop, directly from the app.</a:t>
          </a:r>
        </a:p>
      </dgm:t>
    </dgm:pt>
    <dgm:pt modelId="{CDB4E62B-DDB5-4EFF-8825-D73998D3D94D}" type="parTrans" cxnId="{14278993-2D1D-47BD-A531-5F83C9E77929}">
      <dgm:prSet/>
      <dgm:spPr/>
      <dgm:t>
        <a:bodyPr/>
        <a:lstStyle/>
        <a:p>
          <a:endParaRPr lang="en-US"/>
        </a:p>
      </dgm:t>
    </dgm:pt>
    <dgm:pt modelId="{5DDBF6D0-9234-40F7-8ECC-4C077F4109EB}" type="sibTrans" cxnId="{14278993-2D1D-47BD-A531-5F83C9E77929}">
      <dgm:prSet/>
      <dgm:spPr/>
      <dgm:t>
        <a:bodyPr/>
        <a:lstStyle/>
        <a:p>
          <a:endParaRPr lang="en-US"/>
        </a:p>
      </dgm:t>
    </dgm:pt>
    <dgm:pt modelId="{0732E6A5-1560-4B3C-AE5D-7E32ABBDE5AB}">
      <dgm:prSet custT="1"/>
      <dgm:spPr/>
      <dgm:t>
        <a:bodyPr/>
        <a:lstStyle/>
        <a:p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Technologies:</a:t>
          </a:r>
          <a:endParaRPr lang="en-CA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Geofencing: </a:t>
          </a:r>
          <a:r>
            <a:rPr lang="en-CA" sz="2800" b="0" dirty="0">
              <a:latin typeface="Times New Roman" panose="02020603050405020304" pitchFamily="18" charset="0"/>
              <a:cs typeface="Times New Roman" panose="02020603050405020304" pitchFamily="18" charset="0"/>
            </a:rPr>
            <a:t>Enables stop button based on proximity to destination.</a:t>
          </a:r>
        </a:p>
        <a:p>
          <a:r>
            <a:rPr lang="en-CA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Bluetooth Low Energy (BLE)</a:t>
          </a:r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: Sends the stop request wirelessly to the bus’s onboard system, triggering the stop request.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5A03C1-26C5-435C-A8A1-2AFE8C28628B}" type="parTrans" cxnId="{BBE77FBC-E0A3-4BD3-AB79-07DEF5C61747}">
      <dgm:prSet/>
      <dgm:spPr/>
      <dgm:t>
        <a:bodyPr/>
        <a:lstStyle/>
        <a:p>
          <a:endParaRPr lang="en-US"/>
        </a:p>
      </dgm:t>
    </dgm:pt>
    <dgm:pt modelId="{6227EAE9-0DF8-4050-BBED-4DD5AADD188E}" type="sibTrans" cxnId="{BBE77FBC-E0A3-4BD3-AB79-07DEF5C61747}">
      <dgm:prSet/>
      <dgm:spPr/>
      <dgm:t>
        <a:bodyPr/>
        <a:lstStyle/>
        <a:p>
          <a:endParaRPr lang="en-US"/>
        </a:p>
      </dgm:t>
    </dgm:pt>
    <dgm:pt modelId="{72FE0998-8AB9-C14B-917A-909E3D707D6F}" type="pres">
      <dgm:prSet presAssocID="{66B8F80B-3B25-4995-B8B0-573DA748892C}" presName="diagram" presStyleCnt="0">
        <dgm:presLayoutVars>
          <dgm:dir/>
          <dgm:resizeHandles val="exact"/>
        </dgm:presLayoutVars>
      </dgm:prSet>
      <dgm:spPr/>
    </dgm:pt>
    <dgm:pt modelId="{CF077ACD-2860-314D-8952-E7694B7A6A85}" type="pres">
      <dgm:prSet presAssocID="{AB4E9820-3817-431A-A975-D0E5FD5689F2}" presName="node" presStyleLbl="node1" presStyleIdx="0" presStyleCnt="2" custScaleY="130730">
        <dgm:presLayoutVars>
          <dgm:bulletEnabled val="1"/>
        </dgm:presLayoutVars>
      </dgm:prSet>
      <dgm:spPr/>
    </dgm:pt>
    <dgm:pt modelId="{06BCC765-4CF9-A44C-A781-C4E66686C1F8}" type="pres">
      <dgm:prSet presAssocID="{5DDBF6D0-9234-40F7-8ECC-4C077F4109EB}" presName="sibTrans" presStyleCnt="0"/>
      <dgm:spPr/>
    </dgm:pt>
    <dgm:pt modelId="{AEB34DCA-E4BF-4A43-9061-40E4E387EEB5}" type="pres">
      <dgm:prSet presAssocID="{0732E6A5-1560-4B3C-AE5D-7E32ABBDE5AB}" presName="node" presStyleLbl="node1" presStyleIdx="1" presStyleCnt="2" custScaleY="133743">
        <dgm:presLayoutVars>
          <dgm:bulletEnabled val="1"/>
        </dgm:presLayoutVars>
      </dgm:prSet>
      <dgm:spPr/>
    </dgm:pt>
  </dgm:ptLst>
  <dgm:cxnLst>
    <dgm:cxn modelId="{92667105-F201-3B4D-BFA6-9B561A092580}" type="presOf" srcId="{66B8F80B-3B25-4995-B8B0-573DA748892C}" destId="{72FE0998-8AB9-C14B-917A-909E3D707D6F}" srcOrd="0" destOrd="0" presId="urn:microsoft.com/office/officeart/2005/8/layout/default"/>
    <dgm:cxn modelId="{14278993-2D1D-47BD-A531-5F83C9E77929}" srcId="{66B8F80B-3B25-4995-B8B0-573DA748892C}" destId="{AB4E9820-3817-431A-A975-D0E5FD5689F2}" srcOrd="0" destOrd="0" parTransId="{CDB4E62B-DDB5-4EFF-8825-D73998D3D94D}" sibTransId="{5DDBF6D0-9234-40F7-8ECC-4C077F4109EB}"/>
    <dgm:cxn modelId="{BBE77FBC-E0A3-4BD3-AB79-07DEF5C61747}" srcId="{66B8F80B-3B25-4995-B8B0-573DA748892C}" destId="{0732E6A5-1560-4B3C-AE5D-7E32ABBDE5AB}" srcOrd="1" destOrd="0" parTransId="{B15A03C1-26C5-435C-A8A1-2AFE8C28628B}" sibTransId="{6227EAE9-0DF8-4050-BBED-4DD5AADD188E}"/>
    <dgm:cxn modelId="{127FB0C9-A614-CC42-9BAB-A156B1940E3E}" type="presOf" srcId="{AB4E9820-3817-431A-A975-D0E5FD5689F2}" destId="{CF077ACD-2860-314D-8952-E7694B7A6A85}" srcOrd="0" destOrd="0" presId="urn:microsoft.com/office/officeart/2005/8/layout/default"/>
    <dgm:cxn modelId="{340C00ED-9BFE-4143-B39F-7ED04EC5DDAC}" type="presOf" srcId="{0732E6A5-1560-4B3C-AE5D-7E32ABBDE5AB}" destId="{AEB34DCA-E4BF-4A43-9061-40E4E387EEB5}" srcOrd="0" destOrd="0" presId="urn:microsoft.com/office/officeart/2005/8/layout/default"/>
    <dgm:cxn modelId="{1DF32EB0-7B6E-304A-85F6-C81C641C21D1}" type="presParOf" srcId="{72FE0998-8AB9-C14B-917A-909E3D707D6F}" destId="{CF077ACD-2860-314D-8952-E7694B7A6A85}" srcOrd="0" destOrd="0" presId="urn:microsoft.com/office/officeart/2005/8/layout/default"/>
    <dgm:cxn modelId="{EB72206A-EABA-014D-B3D7-6EC7868DA3F6}" type="presParOf" srcId="{72FE0998-8AB9-C14B-917A-909E3D707D6F}" destId="{06BCC765-4CF9-A44C-A781-C4E66686C1F8}" srcOrd="1" destOrd="0" presId="urn:microsoft.com/office/officeart/2005/8/layout/default"/>
    <dgm:cxn modelId="{4FBAE3EB-7791-494E-812B-CF905244F9D1}" type="presParOf" srcId="{72FE0998-8AB9-C14B-917A-909E3D707D6F}" destId="{AEB34DCA-E4BF-4A43-9061-40E4E387EEB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1AEFDC-7594-435F-93D9-A1019CADDBE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529273-E275-48E1-860B-50A25F397F2C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accessibility for all passengers, especially those with limited mobility.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579F30-4FED-4EC9-8030-B2DB53B6068C}" type="parTrans" cxnId="{83A2FAEA-AF36-41FF-A573-E47B656A238B}">
      <dgm:prSet/>
      <dgm:spPr/>
      <dgm:t>
        <a:bodyPr/>
        <a:lstStyle/>
        <a:p>
          <a:endParaRPr lang="en-US"/>
        </a:p>
      </dgm:t>
    </dgm:pt>
    <dgm:pt modelId="{77A5F66C-7174-42FE-A6DC-8EE3601624B6}" type="sibTrans" cxnId="{83A2FAEA-AF36-41FF-A573-E47B656A238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C585626-53A9-4327-BD23-B87B9C61EE0F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 seamless, stress-free stop request experience, even in crowded conditions.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3DA7DA-3C92-4557-8978-A2DB32527BC4}" type="parTrans" cxnId="{6A3B2BF4-59DD-4505-AE5C-86AB6DE4A246}">
      <dgm:prSet/>
      <dgm:spPr/>
      <dgm:t>
        <a:bodyPr/>
        <a:lstStyle/>
        <a:p>
          <a:endParaRPr lang="en-US"/>
        </a:p>
      </dgm:t>
    </dgm:pt>
    <dgm:pt modelId="{83BB5235-675E-4D8A-A2FF-2D1CDB0E865F}" type="sibTrans" cxnId="{6A3B2BF4-59DD-4505-AE5C-86AB6DE4A2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DCC72E-2A32-4F3B-9176-B5FFC8CF614E}">
      <dgm:prSet custT="1"/>
      <dgm:spPr/>
      <dgm:t>
        <a:bodyPr/>
        <a:lstStyle/>
        <a:p>
          <a:r>
            <a:rPr lang="en-C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Improves overall passenger satisfaction by making public transit more convenient and inclusive.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EB7B67-20F1-4648-87A9-DE968B774530}" type="parTrans" cxnId="{929306F9-6261-417B-B17E-C9E0EC5FED9A}">
      <dgm:prSet/>
      <dgm:spPr/>
      <dgm:t>
        <a:bodyPr/>
        <a:lstStyle/>
        <a:p>
          <a:endParaRPr lang="en-US"/>
        </a:p>
      </dgm:t>
    </dgm:pt>
    <dgm:pt modelId="{2C4772BC-6929-47EF-B286-2AFCC569CA60}" type="sibTrans" cxnId="{929306F9-6261-417B-B17E-C9E0EC5FED9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91337F6-7B77-8245-85E3-F781E6780616}" type="pres">
      <dgm:prSet presAssocID="{B51AEFDC-7594-435F-93D9-A1019CADDBE7}" presName="Name0" presStyleCnt="0">
        <dgm:presLayoutVars>
          <dgm:animLvl val="lvl"/>
          <dgm:resizeHandles val="exact"/>
        </dgm:presLayoutVars>
      </dgm:prSet>
      <dgm:spPr/>
    </dgm:pt>
    <dgm:pt modelId="{4AC2F184-CA4B-EF45-8D8B-864A232635CC}" type="pres">
      <dgm:prSet presAssocID="{07529273-E275-48E1-860B-50A25F397F2C}" presName="compositeNode" presStyleCnt="0">
        <dgm:presLayoutVars>
          <dgm:bulletEnabled val="1"/>
        </dgm:presLayoutVars>
      </dgm:prSet>
      <dgm:spPr/>
    </dgm:pt>
    <dgm:pt modelId="{71D3FAC1-24ED-BF46-B525-F494BEF8DDEB}" type="pres">
      <dgm:prSet presAssocID="{07529273-E275-48E1-860B-50A25F397F2C}" presName="bgRect" presStyleLbl="bgAccFollowNode1" presStyleIdx="0" presStyleCnt="3"/>
      <dgm:spPr/>
    </dgm:pt>
    <dgm:pt modelId="{11B33928-1233-A248-B407-AD8DF9B9267D}" type="pres">
      <dgm:prSet presAssocID="{77A5F66C-7174-42FE-A6DC-8EE3601624B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CA038B2-DC46-074C-8A92-A206613B4195}" type="pres">
      <dgm:prSet presAssocID="{07529273-E275-48E1-860B-50A25F397F2C}" presName="bottomLine" presStyleLbl="alignNode1" presStyleIdx="1" presStyleCnt="6">
        <dgm:presLayoutVars/>
      </dgm:prSet>
      <dgm:spPr/>
    </dgm:pt>
    <dgm:pt modelId="{D656A8F8-9E06-EA45-80AD-B085CC516121}" type="pres">
      <dgm:prSet presAssocID="{07529273-E275-48E1-860B-50A25F397F2C}" presName="nodeText" presStyleLbl="bgAccFollowNode1" presStyleIdx="0" presStyleCnt="3">
        <dgm:presLayoutVars>
          <dgm:bulletEnabled val="1"/>
        </dgm:presLayoutVars>
      </dgm:prSet>
      <dgm:spPr/>
    </dgm:pt>
    <dgm:pt modelId="{24E52D6B-C4EF-D14C-8D63-075D6FFE17C7}" type="pres">
      <dgm:prSet presAssocID="{77A5F66C-7174-42FE-A6DC-8EE3601624B6}" presName="sibTrans" presStyleCnt="0"/>
      <dgm:spPr/>
    </dgm:pt>
    <dgm:pt modelId="{F2DE0CF2-4555-8B4E-8E20-066E275B6BCD}" type="pres">
      <dgm:prSet presAssocID="{5C585626-53A9-4327-BD23-B87B9C61EE0F}" presName="compositeNode" presStyleCnt="0">
        <dgm:presLayoutVars>
          <dgm:bulletEnabled val="1"/>
        </dgm:presLayoutVars>
      </dgm:prSet>
      <dgm:spPr/>
    </dgm:pt>
    <dgm:pt modelId="{7F2D5D4D-0F63-364B-BD40-14876A6B9CF0}" type="pres">
      <dgm:prSet presAssocID="{5C585626-53A9-4327-BD23-B87B9C61EE0F}" presName="bgRect" presStyleLbl="bgAccFollowNode1" presStyleIdx="1" presStyleCnt="3"/>
      <dgm:spPr/>
    </dgm:pt>
    <dgm:pt modelId="{CB20765D-02EE-A241-B27A-04777AC1A1DE}" type="pres">
      <dgm:prSet presAssocID="{83BB5235-675E-4D8A-A2FF-2D1CDB0E86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A8BE55D-C77E-AE43-94F0-FDDAEB13A9C8}" type="pres">
      <dgm:prSet presAssocID="{5C585626-53A9-4327-BD23-B87B9C61EE0F}" presName="bottomLine" presStyleLbl="alignNode1" presStyleIdx="3" presStyleCnt="6">
        <dgm:presLayoutVars/>
      </dgm:prSet>
      <dgm:spPr/>
    </dgm:pt>
    <dgm:pt modelId="{9B0235D8-40B2-2740-9F89-A26F42DB98B7}" type="pres">
      <dgm:prSet presAssocID="{5C585626-53A9-4327-BD23-B87B9C61EE0F}" presName="nodeText" presStyleLbl="bgAccFollowNode1" presStyleIdx="1" presStyleCnt="3">
        <dgm:presLayoutVars>
          <dgm:bulletEnabled val="1"/>
        </dgm:presLayoutVars>
      </dgm:prSet>
      <dgm:spPr/>
    </dgm:pt>
    <dgm:pt modelId="{D7802961-BAA8-5546-B28D-D940026427DD}" type="pres">
      <dgm:prSet presAssocID="{83BB5235-675E-4D8A-A2FF-2D1CDB0E865F}" presName="sibTrans" presStyleCnt="0"/>
      <dgm:spPr/>
    </dgm:pt>
    <dgm:pt modelId="{644511D2-0D30-3847-8FB8-9A57B334C33A}" type="pres">
      <dgm:prSet presAssocID="{ADDCC72E-2A32-4F3B-9176-B5FFC8CF614E}" presName="compositeNode" presStyleCnt="0">
        <dgm:presLayoutVars>
          <dgm:bulletEnabled val="1"/>
        </dgm:presLayoutVars>
      </dgm:prSet>
      <dgm:spPr/>
    </dgm:pt>
    <dgm:pt modelId="{18618826-A8FF-A046-B675-957E192F1D2C}" type="pres">
      <dgm:prSet presAssocID="{ADDCC72E-2A32-4F3B-9176-B5FFC8CF614E}" presName="bgRect" presStyleLbl="bgAccFollowNode1" presStyleIdx="2" presStyleCnt="3"/>
      <dgm:spPr/>
    </dgm:pt>
    <dgm:pt modelId="{DD9E18F4-32B3-7F46-B79E-886AA13353FC}" type="pres">
      <dgm:prSet presAssocID="{2C4772BC-6929-47EF-B286-2AFCC569CA6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834A0F8-4890-9840-B85E-D3AABE2CE4D0}" type="pres">
      <dgm:prSet presAssocID="{ADDCC72E-2A32-4F3B-9176-B5FFC8CF614E}" presName="bottomLine" presStyleLbl="alignNode1" presStyleIdx="5" presStyleCnt="6">
        <dgm:presLayoutVars/>
      </dgm:prSet>
      <dgm:spPr/>
    </dgm:pt>
    <dgm:pt modelId="{AF7B7B34-018A-EA41-B032-F1BF600D8D47}" type="pres">
      <dgm:prSet presAssocID="{ADDCC72E-2A32-4F3B-9176-B5FFC8CF614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790B621-1B32-0948-A080-F0ABB387A424}" type="presOf" srcId="{5C585626-53A9-4327-BD23-B87B9C61EE0F}" destId="{9B0235D8-40B2-2740-9F89-A26F42DB98B7}" srcOrd="1" destOrd="0" presId="urn:microsoft.com/office/officeart/2016/7/layout/BasicLinearProcessNumbered"/>
    <dgm:cxn modelId="{5DE5182D-38DB-4B48-A33E-161BD061E11D}" type="presOf" srcId="{ADDCC72E-2A32-4F3B-9176-B5FFC8CF614E}" destId="{18618826-A8FF-A046-B675-957E192F1D2C}" srcOrd="0" destOrd="0" presId="urn:microsoft.com/office/officeart/2016/7/layout/BasicLinearProcessNumbered"/>
    <dgm:cxn modelId="{A6111739-2830-9349-A271-3A362A62E3A0}" type="presOf" srcId="{77A5F66C-7174-42FE-A6DC-8EE3601624B6}" destId="{11B33928-1233-A248-B407-AD8DF9B9267D}" srcOrd="0" destOrd="0" presId="urn:microsoft.com/office/officeart/2016/7/layout/BasicLinearProcessNumbered"/>
    <dgm:cxn modelId="{871FF06E-A305-7D46-B93A-8035AFF16B56}" type="presOf" srcId="{83BB5235-675E-4D8A-A2FF-2D1CDB0E865F}" destId="{CB20765D-02EE-A241-B27A-04777AC1A1DE}" srcOrd="0" destOrd="0" presId="urn:microsoft.com/office/officeart/2016/7/layout/BasicLinearProcessNumbered"/>
    <dgm:cxn modelId="{6F5A5271-2932-A642-A90D-D52D510588B3}" type="presOf" srcId="{07529273-E275-48E1-860B-50A25F397F2C}" destId="{D656A8F8-9E06-EA45-80AD-B085CC516121}" srcOrd="1" destOrd="0" presId="urn:microsoft.com/office/officeart/2016/7/layout/BasicLinearProcessNumbered"/>
    <dgm:cxn modelId="{9ED0078C-2BA0-3045-AEDB-0CF641B6B79C}" type="presOf" srcId="{B51AEFDC-7594-435F-93D9-A1019CADDBE7}" destId="{A91337F6-7B77-8245-85E3-F781E6780616}" srcOrd="0" destOrd="0" presId="urn:microsoft.com/office/officeart/2016/7/layout/BasicLinearProcessNumbered"/>
    <dgm:cxn modelId="{38728FA2-82B6-BA4A-B483-90A97EB207D6}" type="presOf" srcId="{ADDCC72E-2A32-4F3B-9176-B5FFC8CF614E}" destId="{AF7B7B34-018A-EA41-B032-F1BF600D8D47}" srcOrd="1" destOrd="0" presId="urn:microsoft.com/office/officeart/2016/7/layout/BasicLinearProcessNumbered"/>
    <dgm:cxn modelId="{002897DF-9536-7141-A5E7-311416D0704C}" type="presOf" srcId="{2C4772BC-6929-47EF-B286-2AFCC569CA60}" destId="{DD9E18F4-32B3-7F46-B79E-886AA13353FC}" srcOrd="0" destOrd="0" presId="urn:microsoft.com/office/officeart/2016/7/layout/BasicLinearProcessNumbered"/>
    <dgm:cxn modelId="{F37348EA-0785-934A-83F9-05C59AA37DFE}" type="presOf" srcId="{5C585626-53A9-4327-BD23-B87B9C61EE0F}" destId="{7F2D5D4D-0F63-364B-BD40-14876A6B9CF0}" srcOrd="0" destOrd="0" presId="urn:microsoft.com/office/officeart/2016/7/layout/BasicLinearProcessNumbered"/>
    <dgm:cxn modelId="{83A2FAEA-AF36-41FF-A573-E47B656A238B}" srcId="{B51AEFDC-7594-435F-93D9-A1019CADDBE7}" destId="{07529273-E275-48E1-860B-50A25F397F2C}" srcOrd="0" destOrd="0" parTransId="{89579F30-4FED-4EC9-8030-B2DB53B6068C}" sibTransId="{77A5F66C-7174-42FE-A6DC-8EE3601624B6}"/>
    <dgm:cxn modelId="{218576F0-6DAC-E340-8FA5-D92DDA8DB3C9}" type="presOf" srcId="{07529273-E275-48E1-860B-50A25F397F2C}" destId="{71D3FAC1-24ED-BF46-B525-F494BEF8DDEB}" srcOrd="0" destOrd="0" presId="urn:microsoft.com/office/officeart/2016/7/layout/BasicLinearProcessNumbered"/>
    <dgm:cxn modelId="{6A3B2BF4-59DD-4505-AE5C-86AB6DE4A246}" srcId="{B51AEFDC-7594-435F-93D9-A1019CADDBE7}" destId="{5C585626-53A9-4327-BD23-B87B9C61EE0F}" srcOrd="1" destOrd="0" parTransId="{103DA7DA-3C92-4557-8978-A2DB32527BC4}" sibTransId="{83BB5235-675E-4D8A-A2FF-2D1CDB0E865F}"/>
    <dgm:cxn modelId="{929306F9-6261-417B-B17E-C9E0EC5FED9A}" srcId="{B51AEFDC-7594-435F-93D9-A1019CADDBE7}" destId="{ADDCC72E-2A32-4F3B-9176-B5FFC8CF614E}" srcOrd="2" destOrd="0" parTransId="{F9EB7B67-20F1-4648-87A9-DE968B774530}" sibTransId="{2C4772BC-6929-47EF-B286-2AFCC569CA60}"/>
    <dgm:cxn modelId="{73B5D2F7-A013-D04B-AB27-680DAC2E2C8D}" type="presParOf" srcId="{A91337F6-7B77-8245-85E3-F781E6780616}" destId="{4AC2F184-CA4B-EF45-8D8B-864A232635CC}" srcOrd="0" destOrd="0" presId="urn:microsoft.com/office/officeart/2016/7/layout/BasicLinearProcessNumbered"/>
    <dgm:cxn modelId="{EE4E3FC5-6152-7D49-8E7A-3AC008B034DA}" type="presParOf" srcId="{4AC2F184-CA4B-EF45-8D8B-864A232635CC}" destId="{71D3FAC1-24ED-BF46-B525-F494BEF8DDEB}" srcOrd="0" destOrd="0" presId="urn:microsoft.com/office/officeart/2016/7/layout/BasicLinearProcessNumbered"/>
    <dgm:cxn modelId="{BC19F080-BAB8-184F-9941-CC29CDB81CB5}" type="presParOf" srcId="{4AC2F184-CA4B-EF45-8D8B-864A232635CC}" destId="{11B33928-1233-A248-B407-AD8DF9B9267D}" srcOrd="1" destOrd="0" presId="urn:microsoft.com/office/officeart/2016/7/layout/BasicLinearProcessNumbered"/>
    <dgm:cxn modelId="{CE51A092-686C-104F-BECE-31C82BF24326}" type="presParOf" srcId="{4AC2F184-CA4B-EF45-8D8B-864A232635CC}" destId="{2CA038B2-DC46-074C-8A92-A206613B4195}" srcOrd="2" destOrd="0" presId="urn:microsoft.com/office/officeart/2016/7/layout/BasicLinearProcessNumbered"/>
    <dgm:cxn modelId="{077AF1B6-DB33-0A4D-ACB9-36F232221FAF}" type="presParOf" srcId="{4AC2F184-CA4B-EF45-8D8B-864A232635CC}" destId="{D656A8F8-9E06-EA45-80AD-B085CC516121}" srcOrd="3" destOrd="0" presId="urn:microsoft.com/office/officeart/2016/7/layout/BasicLinearProcessNumbered"/>
    <dgm:cxn modelId="{1DA6C20E-9EBD-5448-927D-CB3B7CA2CDFB}" type="presParOf" srcId="{A91337F6-7B77-8245-85E3-F781E6780616}" destId="{24E52D6B-C4EF-D14C-8D63-075D6FFE17C7}" srcOrd="1" destOrd="0" presId="urn:microsoft.com/office/officeart/2016/7/layout/BasicLinearProcessNumbered"/>
    <dgm:cxn modelId="{290298C9-B392-AE42-BEC3-4254BCE4CC0A}" type="presParOf" srcId="{A91337F6-7B77-8245-85E3-F781E6780616}" destId="{F2DE0CF2-4555-8B4E-8E20-066E275B6BCD}" srcOrd="2" destOrd="0" presId="urn:microsoft.com/office/officeart/2016/7/layout/BasicLinearProcessNumbered"/>
    <dgm:cxn modelId="{BFA6BB97-0F35-3E45-A307-9102222FFBC8}" type="presParOf" srcId="{F2DE0CF2-4555-8B4E-8E20-066E275B6BCD}" destId="{7F2D5D4D-0F63-364B-BD40-14876A6B9CF0}" srcOrd="0" destOrd="0" presId="urn:microsoft.com/office/officeart/2016/7/layout/BasicLinearProcessNumbered"/>
    <dgm:cxn modelId="{F9FDE10C-0734-774C-8A20-BE073EE8C247}" type="presParOf" srcId="{F2DE0CF2-4555-8B4E-8E20-066E275B6BCD}" destId="{CB20765D-02EE-A241-B27A-04777AC1A1DE}" srcOrd="1" destOrd="0" presId="urn:microsoft.com/office/officeart/2016/7/layout/BasicLinearProcessNumbered"/>
    <dgm:cxn modelId="{69E679CC-7C5F-8F43-B086-A5C9D3A44B6B}" type="presParOf" srcId="{F2DE0CF2-4555-8B4E-8E20-066E275B6BCD}" destId="{6A8BE55D-C77E-AE43-94F0-FDDAEB13A9C8}" srcOrd="2" destOrd="0" presId="urn:microsoft.com/office/officeart/2016/7/layout/BasicLinearProcessNumbered"/>
    <dgm:cxn modelId="{85B05C93-1F3B-A34E-94C6-85B5BD9B3F24}" type="presParOf" srcId="{F2DE0CF2-4555-8B4E-8E20-066E275B6BCD}" destId="{9B0235D8-40B2-2740-9F89-A26F42DB98B7}" srcOrd="3" destOrd="0" presId="urn:microsoft.com/office/officeart/2016/7/layout/BasicLinearProcessNumbered"/>
    <dgm:cxn modelId="{654DBC22-AB75-8A46-855F-5044BDADC88B}" type="presParOf" srcId="{A91337F6-7B77-8245-85E3-F781E6780616}" destId="{D7802961-BAA8-5546-B28D-D940026427DD}" srcOrd="3" destOrd="0" presId="urn:microsoft.com/office/officeart/2016/7/layout/BasicLinearProcessNumbered"/>
    <dgm:cxn modelId="{E876183E-6371-924F-B2F4-198370E09C67}" type="presParOf" srcId="{A91337F6-7B77-8245-85E3-F781E6780616}" destId="{644511D2-0D30-3847-8FB8-9A57B334C33A}" srcOrd="4" destOrd="0" presId="urn:microsoft.com/office/officeart/2016/7/layout/BasicLinearProcessNumbered"/>
    <dgm:cxn modelId="{A2C1BCBD-7CEB-4841-B800-C5C6676E0677}" type="presParOf" srcId="{644511D2-0D30-3847-8FB8-9A57B334C33A}" destId="{18618826-A8FF-A046-B675-957E192F1D2C}" srcOrd="0" destOrd="0" presId="urn:microsoft.com/office/officeart/2016/7/layout/BasicLinearProcessNumbered"/>
    <dgm:cxn modelId="{CACFFE88-AD3C-0246-9FB2-1EB17A6E9C8E}" type="presParOf" srcId="{644511D2-0D30-3847-8FB8-9A57B334C33A}" destId="{DD9E18F4-32B3-7F46-B79E-886AA13353FC}" srcOrd="1" destOrd="0" presId="urn:microsoft.com/office/officeart/2016/7/layout/BasicLinearProcessNumbered"/>
    <dgm:cxn modelId="{1960A107-22A6-7045-BC51-619C09268460}" type="presParOf" srcId="{644511D2-0D30-3847-8FB8-9A57B334C33A}" destId="{B834A0F8-4890-9840-B85E-D3AABE2CE4D0}" srcOrd="2" destOrd="0" presId="urn:microsoft.com/office/officeart/2016/7/layout/BasicLinearProcessNumbered"/>
    <dgm:cxn modelId="{435764C9-13CB-A740-8502-D2BDFC3DF84F}" type="presParOf" srcId="{644511D2-0D30-3847-8FB8-9A57B334C33A}" destId="{AF7B7B34-018A-EA41-B032-F1BF600D8D4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CBE8-D37A-4262-A2B4-B91C958EDF08}">
      <dsp:nvSpPr>
        <dsp:cNvPr id="0" name=""/>
        <dsp:cNvSpPr/>
      </dsp:nvSpPr>
      <dsp:spPr>
        <a:xfrm>
          <a:off x="562927" y="17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0581D-403F-434A-A21A-C56C429E1250}">
      <dsp:nvSpPr>
        <dsp:cNvPr id="0" name=""/>
        <dsp:cNvSpPr/>
      </dsp:nvSpPr>
      <dsp:spPr>
        <a:xfrm>
          <a:off x="871091" y="48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C7E30-F0E2-4840-8A70-55D9A2B859FB}">
      <dsp:nvSpPr>
        <dsp:cNvPr id="0" name=""/>
        <dsp:cNvSpPr/>
      </dsp:nvSpPr>
      <dsp:spPr>
        <a:xfrm>
          <a:off x="100682" y="2072898"/>
          <a:ext cx="2370489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updates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682" y="2072898"/>
        <a:ext cx="2370489" cy="1440000"/>
      </dsp:txXfrm>
    </dsp:sp>
    <dsp:sp modelId="{1FA07F59-FD33-41A7-8839-CE1F1B39D278}">
      <dsp:nvSpPr>
        <dsp:cNvPr id="0" name=""/>
        <dsp:cNvSpPr/>
      </dsp:nvSpPr>
      <dsp:spPr>
        <a:xfrm>
          <a:off x="3348252" y="17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29BC8-D487-405C-930A-7EF9CDC2480E}">
      <dsp:nvSpPr>
        <dsp:cNvPr id="0" name=""/>
        <dsp:cNvSpPr/>
      </dsp:nvSpPr>
      <dsp:spPr>
        <a:xfrm>
          <a:off x="3656416" y="48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21E57-0571-43C5-943E-29B94D26402F}">
      <dsp:nvSpPr>
        <dsp:cNvPr id="0" name=""/>
        <dsp:cNvSpPr/>
      </dsp:nvSpPr>
      <dsp:spPr>
        <a:xfrm>
          <a:off x="2886007" y="2072898"/>
          <a:ext cx="2370489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Bike  Booking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6007" y="2072898"/>
        <a:ext cx="2370489" cy="1440000"/>
      </dsp:txXfrm>
    </dsp:sp>
    <dsp:sp modelId="{C45858F9-1CB5-42C7-8D74-638AAA19A1ED}">
      <dsp:nvSpPr>
        <dsp:cNvPr id="0" name=""/>
        <dsp:cNvSpPr/>
      </dsp:nvSpPr>
      <dsp:spPr>
        <a:xfrm>
          <a:off x="6133577" y="17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8D457-6522-4C3C-8203-155C6B66A242}">
      <dsp:nvSpPr>
        <dsp:cNvPr id="0" name=""/>
        <dsp:cNvSpPr/>
      </dsp:nvSpPr>
      <dsp:spPr>
        <a:xfrm>
          <a:off x="6441741" y="48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A9DBB-8C47-4F06-B528-39DB066A4E77}">
      <dsp:nvSpPr>
        <dsp:cNvPr id="0" name=""/>
        <dsp:cNvSpPr/>
      </dsp:nvSpPr>
      <dsp:spPr>
        <a:xfrm>
          <a:off x="5671332" y="2072898"/>
          <a:ext cx="2370489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Time-Sensitive Notifications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332" y="2072898"/>
        <a:ext cx="2370489" cy="1440000"/>
      </dsp:txXfrm>
    </dsp:sp>
    <dsp:sp modelId="{856F6DEB-575E-4FE7-A72F-AAE6C4940B51}">
      <dsp:nvSpPr>
        <dsp:cNvPr id="0" name=""/>
        <dsp:cNvSpPr/>
      </dsp:nvSpPr>
      <dsp:spPr>
        <a:xfrm>
          <a:off x="8918902" y="17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C414-40DE-4B31-BBAB-46E6EEABD4AC}">
      <dsp:nvSpPr>
        <dsp:cNvPr id="0" name=""/>
        <dsp:cNvSpPr/>
      </dsp:nvSpPr>
      <dsp:spPr>
        <a:xfrm>
          <a:off x="9227066" y="48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E36E-6A60-472F-A40E-D6C38B1EB8EF}">
      <dsp:nvSpPr>
        <dsp:cNvPr id="0" name=""/>
        <dsp:cNvSpPr/>
      </dsp:nvSpPr>
      <dsp:spPr>
        <a:xfrm>
          <a:off x="8456657" y="2072898"/>
          <a:ext cx="2370489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Rewards and Incentives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56657" y="2072898"/>
        <a:ext cx="2370489" cy="144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3DE88-40D3-B64E-964B-6085116B22A5}">
      <dsp:nvSpPr>
        <dsp:cNvPr id="0" name=""/>
        <dsp:cNvSpPr/>
      </dsp:nvSpPr>
      <dsp:spPr>
        <a:xfrm>
          <a:off x="0" y="0"/>
          <a:ext cx="6145666" cy="155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Hamilton partnered with McMaster University.</a:t>
          </a:r>
        </a:p>
      </dsp:txBody>
      <dsp:txXfrm>
        <a:off x="76151" y="76151"/>
        <a:ext cx="5993364" cy="1407651"/>
      </dsp:txXfrm>
    </dsp:sp>
    <dsp:sp modelId="{17102ADB-1EBE-8849-9CDE-AA8A73187AA6}">
      <dsp:nvSpPr>
        <dsp:cNvPr id="0" name=""/>
        <dsp:cNvSpPr/>
      </dsp:nvSpPr>
      <dsp:spPr>
        <a:xfrm>
          <a:off x="0" y="1573661"/>
          <a:ext cx="6145666" cy="155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Improve student and resident mobility, reduce carbon footprint, and promote a healthier lifestyle.</a:t>
          </a:r>
        </a:p>
      </dsp:txBody>
      <dsp:txXfrm>
        <a:off x="76151" y="1649812"/>
        <a:ext cx="5993364" cy="1407651"/>
      </dsp:txXfrm>
    </dsp:sp>
    <dsp:sp modelId="{4915808E-FA54-7F4D-BBB0-B06F64770143}">
      <dsp:nvSpPr>
        <dsp:cNvPr id="0" name=""/>
        <dsp:cNvSpPr/>
      </dsp:nvSpPr>
      <dsp:spPr>
        <a:xfrm>
          <a:off x="0" y="3145863"/>
          <a:ext cx="6145666" cy="155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Record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24,000 trips in a week</a:t>
          </a:r>
        </a:p>
      </dsp:txBody>
      <dsp:txXfrm>
        <a:off x="76151" y="3222014"/>
        <a:ext cx="5993364" cy="140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48FE7-0A60-42FD-8B11-5035083B0A12}">
      <dsp:nvSpPr>
        <dsp:cNvPr id="0" name=""/>
        <dsp:cNvSpPr/>
      </dsp:nvSpPr>
      <dsp:spPr>
        <a:xfrm>
          <a:off x="718664" y="21905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B5818-DE4F-4292-AEA6-D750D1B3A18C}">
      <dsp:nvSpPr>
        <dsp:cNvPr id="0" name=""/>
        <dsp:cNvSpPr/>
      </dsp:nvSpPr>
      <dsp:spPr>
        <a:xfrm>
          <a:off x="1135476" y="63587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F783-56D1-4B37-96AD-599E576C1CA7}">
      <dsp:nvSpPr>
        <dsp:cNvPr id="0" name=""/>
        <dsp:cNvSpPr/>
      </dsp:nvSpPr>
      <dsp:spPr>
        <a:xfrm>
          <a:off x="93445" y="2784058"/>
          <a:ext cx="3206250" cy="118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Promotes Sustainability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45" y="2784058"/>
        <a:ext cx="3206250" cy="1189687"/>
      </dsp:txXfrm>
    </dsp:sp>
    <dsp:sp modelId="{230C1621-B4FA-42AB-B74F-95CE77CB2C95}">
      <dsp:nvSpPr>
        <dsp:cNvPr id="0" name=""/>
        <dsp:cNvSpPr/>
      </dsp:nvSpPr>
      <dsp:spPr>
        <a:xfrm>
          <a:off x="4486008" y="21905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7CF90-156B-417B-9420-AA087A872ABD}">
      <dsp:nvSpPr>
        <dsp:cNvPr id="0" name=""/>
        <dsp:cNvSpPr/>
      </dsp:nvSpPr>
      <dsp:spPr>
        <a:xfrm>
          <a:off x="4902820" y="63587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2A4-7F61-4E7B-8CEA-10D0BCE0CD5E}">
      <dsp:nvSpPr>
        <dsp:cNvPr id="0" name=""/>
        <dsp:cNvSpPr/>
      </dsp:nvSpPr>
      <dsp:spPr>
        <a:xfrm>
          <a:off x="3860789" y="2784058"/>
          <a:ext cx="3206250" cy="118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User Experience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0789" y="2784058"/>
        <a:ext cx="3206250" cy="1189687"/>
      </dsp:txXfrm>
    </dsp:sp>
    <dsp:sp modelId="{D7089078-19B1-4A66-9ECB-378441457D60}">
      <dsp:nvSpPr>
        <dsp:cNvPr id="0" name=""/>
        <dsp:cNvSpPr/>
      </dsp:nvSpPr>
      <dsp:spPr>
        <a:xfrm>
          <a:off x="8253352" y="21905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2FAF3-F279-482D-980D-497334A7BF3F}">
      <dsp:nvSpPr>
        <dsp:cNvPr id="0" name=""/>
        <dsp:cNvSpPr/>
      </dsp:nvSpPr>
      <dsp:spPr>
        <a:xfrm>
          <a:off x="8670164" y="63587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411D1-3143-4F3A-9B1C-C88B465B06D7}">
      <dsp:nvSpPr>
        <dsp:cNvPr id="0" name=""/>
        <dsp:cNvSpPr/>
      </dsp:nvSpPr>
      <dsp:spPr>
        <a:xfrm>
          <a:off x="7628133" y="2784058"/>
          <a:ext cx="3206250" cy="118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Encourages Healthy Travel Habits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8133" y="2784058"/>
        <a:ext cx="3206250" cy="118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3DE88-40D3-B64E-964B-6085116B22A5}">
      <dsp:nvSpPr>
        <dsp:cNvPr id="0" name=""/>
        <dsp:cNvSpPr/>
      </dsp:nvSpPr>
      <dsp:spPr>
        <a:xfrm>
          <a:off x="0" y="19067"/>
          <a:ext cx="5902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reaching stop button in crowded buses.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78466"/>
        <a:ext cx="5783714" cy="1098002"/>
      </dsp:txXfrm>
    </dsp:sp>
    <dsp:sp modelId="{17102ADB-1EBE-8849-9CDE-AA8A73187AA6}">
      <dsp:nvSpPr>
        <dsp:cNvPr id="0" name=""/>
        <dsp:cNvSpPr/>
      </dsp:nvSpPr>
      <dsp:spPr>
        <a:xfrm>
          <a:off x="0" y="1423067"/>
          <a:ext cx="5902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Accessibility impacted.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482466"/>
        <a:ext cx="5783714" cy="1098002"/>
      </dsp:txXfrm>
    </dsp:sp>
    <dsp:sp modelId="{4915808E-FA54-7F4D-BBB0-B06F64770143}">
      <dsp:nvSpPr>
        <dsp:cNvPr id="0" name=""/>
        <dsp:cNvSpPr/>
      </dsp:nvSpPr>
      <dsp:spPr>
        <a:xfrm>
          <a:off x="0" y="2827067"/>
          <a:ext cx="5902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Discomfort for limited mobility users.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886466"/>
        <a:ext cx="5783714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7ACD-2860-314D-8952-E7694B7A6A85}">
      <dsp:nvSpPr>
        <dsp:cNvPr id="0" name=""/>
        <dsp:cNvSpPr/>
      </dsp:nvSpPr>
      <dsp:spPr>
        <a:xfrm>
          <a:off x="1235" y="342535"/>
          <a:ext cx="4817566" cy="3778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a “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 Stop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 feature in the app allows the passenger requests the stop, directly from the app.</a:t>
          </a:r>
        </a:p>
      </dsp:txBody>
      <dsp:txXfrm>
        <a:off x="1235" y="342535"/>
        <a:ext cx="4817566" cy="3778802"/>
      </dsp:txXfrm>
    </dsp:sp>
    <dsp:sp modelId="{AEB34DCA-E4BF-4A43-9061-40E4E387EEB5}">
      <dsp:nvSpPr>
        <dsp:cNvPr id="0" name=""/>
        <dsp:cNvSpPr/>
      </dsp:nvSpPr>
      <dsp:spPr>
        <a:xfrm>
          <a:off x="5300558" y="298989"/>
          <a:ext cx="4817566" cy="3865894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Technologies:</a:t>
          </a:r>
          <a:endParaRPr lang="en-CA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Geofencing: </a:t>
          </a:r>
          <a:r>
            <a:rPr lang="en-CA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stop button based on proximity to destination.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Bluetooth Low Energy (BLE)</a:t>
          </a: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Sends the stop request wirelessly to the bus’s onboard system, triggering the stop request.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0558" y="298989"/>
        <a:ext cx="4817566" cy="3865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3FAC1-24ED-BF46-B525-F494BEF8DDEB}">
      <dsp:nvSpPr>
        <dsp:cNvPr id="0" name=""/>
        <dsp:cNvSpPr/>
      </dsp:nvSpPr>
      <dsp:spPr>
        <a:xfrm>
          <a:off x="0" y="0"/>
          <a:ext cx="3528998" cy="47382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34" tIns="330200" rIns="275134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accessibility for all passengers, especially those with limited mobility.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00529"/>
        <a:ext cx="3528998" cy="2842940"/>
      </dsp:txXfrm>
    </dsp:sp>
    <dsp:sp modelId="{11B33928-1233-A248-B407-AD8DF9B9267D}">
      <dsp:nvSpPr>
        <dsp:cNvPr id="0" name=""/>
        <dsp:cNvSpPr/>
      </dsp:nvSpPr>
      <dsp:spPr>
        <a:xfrm>
          <a:off x="1053763" y="473823"/>
          <a:ext cx="1421470" cy="14214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23" tIns="12700" rIns="1108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1932" y="681992"/>
        <a:ext cx="1005132" cy="1005132"/>
      </dsp:txXfrm>
    </dsp:sp>
    <dsp:sp modelId="{2CA038B2-DC46-074C-8A92-A206613B4195}">
      <dsp:nvSpPr>
        <dsp:cNvPr id="0" name=""/>
        <dsp:cNvSpPr/>
      </dsp:nvSpPr>
      <dsp:spPr>
        <a:xfrm>
          <a:off x="0" y="4738162"/>
          <a:ext cx="3528998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D5D4D-0F63-364B-BD40-14876A6B9CF0}">
      <dsp:nvSpPr>
        <dsp:cNvPr id="0" name=""/>
        <dsp:cNvSpPr/>
      </dsp:nvSpPr>
      <dsp:spPr>
        <a:xfrm>
          <a:off x="3881898" y="0"/>
          <a:ext cx="3528998" cy="4738234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34" tIns="330200" rIns="275134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 seamless, stress-free stop request experience, even in crowded conditions.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1898" y="1800529"/>
        <a:ext cx="3528998" cy="2842940"/>
      </dsp:txXfrm>
    </dsp:sp>
    <dsp:sp modelId="{CB20765D-02EE-A241-B27A-04777AC1A1DE}">
      <dsp:nvSpPr>
        <dsp:cNvPr id="0" name=""/>
        <dsp:cNvSpPr/>
      </dsp:nvSpPr>
      <dsp:spPr>
        <a:xfrm>
          <a:off x="4935662" y="473823"/>
          <a:ext cx="1421470" cy="1421470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23" tIns="12700" rIns="1108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43831" y="681992"/>
        <a:ext cx="1005132" cy="1005132"/>
      </dsp:txXfrm>
    </dsp:sp>
    <dsp:sp modelId="{6A8BE55D-C77E-AE43-94F0-FDDAEB13A9C8}">
      <dsp:nvSpPr>
        <dsp:cNvPr id="0" name=""/>
        <dsp:cNvSpPr/>
      </dsp:nvSpPr>
      <dsp:spPr>
        <a:xfrm>
          <a:off x="3881898" y="4738162"/>
          <a:ext cx="3528998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18826-A8FF-A046-B675-957E192F1D2C}">
      <dsp:nvSpPr>
        <dsp:cNvPr id="0" name=""/>
        <dsp:cNvSpPr/>
      </dsp:nvSpPr>
      <dsp:spPr>
        <a:xfrm>
          <a:off x="7763796" y="0"/>
          <a:ext cx="3528998" cy="4738234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34" tIns="330200" rIns="275134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Improves overall passenger satisfaction by making public transit more convenient and inclusive.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63796" y="1800529"/>
        <a:ext cx="3528998" cy="2842940"/>
      </dsp:txXfrm>
    </dsp:sp>
    <dsp:sp modelId="{DD9E18F4-32B3-7F46-B79E-886AA13353FC}">
      <dsp:nvSpPr>
        <dsp:cNvPr id="0" name=""/>
        <dsp:cNvSpPr/>
      </dsp:nvSpPr>
      <dsp:spPr>
        <a:xfrm>
          <a:off x="8817560" y="473823"/>
          <a:ext cx="1421470" cy="1421470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23" tIns="12700" rIns="1108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025729" y="681992"/>
        <a:ext cx="1005132" cy="1005132"/>
      </dsp:txXfrm>
    </dsp:sp>
    <dsp:sp modelId="{B834A0F8-4890-9840-B85E-D3AABE2CE4D0}">
      <dsp:nvSpPr>
        <dsp:cNvPr id="0" name=""/>
        <dsp:cNvSpPr/>
      </dsp:nvSpPr>
      <dsp:spPr>
        <a:xfrm>
          <a:off x="7763796" y="4738162"/>
          <a:ext cx="3528998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F492E-91ED-494D-A49B-666C51F28C8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350D-0B90-4ACA-8F00-3B76C9E2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5350D-0B90-4ACA-8F00-3B76C9E20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5350D-0B90-4ACA-8F00-3B76C9E205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DE7-22E6-0358-CC2C-7903F428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D32AD-80DD-EAF1-D3A6-41C5BCE2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4A29-4C9F-A8BA-653B-4BE5AA4C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06FB-89B7-ABB0-DDD9-EE99D54C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E8B0-30B9-F459-88DC-7F660600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5745-CA49-6F1D-ACE9-EA0AC1BA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F6FFC-7B9D-6AEA-78EA-2F937E9C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E8F8-A086-C15D-3A9A-4776E119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7900-46F4-0D35-158E-57A0F3D0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A62E-B228-6B14-5E30-72E0B0D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8D9B8-06DD-8A89-4620-4A9B236A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A1AE1-D2B7-EE58-EC2D-94FE037C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71B6-9F6A-2999-D975-BC56FF3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3ADA-7D6A-307E-62E6-99D96D3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B8AC-9FCA-F5F5-2480-9C450987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42F0-83B2-9C9C-405F-D1C9534E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6A5B-223F-214D-406E-D9143DE0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1ECB-2CAB-B5B7-37C6-C95EFEDD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6EA3-2EEF-9A43-F01B-58CC585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05FA-5BC1-BCB9-C0B0-03D5E2B3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3371-A5D2-CE26-F237-5E22ED37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A3AC-E8E7-528D-0FAC-CAB0C52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E8B9-B877-2967-2478-D7571FD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4BEB-83AA-0BE9-4696-056941C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B4D5-313F-8A87-DBA1-C318E054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9735-9EC3-A875-4CDA-81450627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70DE-8242-DFDC-8206-B4B6F9F8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B37EF-75A5-83C7-B407-41AAAF8A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D5723-1DD1-FC6F-0FE2-21447246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82A7-CFBE-249B-DD99-EE30310D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7A214-1A29-3A13-B7AA-FFF078C7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6BF7-0DD4-25AD-E769-BC784B11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3A38-A132-DA7F-484F-9E4BCD0A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73858-A331-F349-CC2D-1DF1326C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41487-60DA-3198-164A-1D48942C8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A2B8-FF7D-652A-1384-F9C2D6C9A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1261E-CB51-CFE7-AD74-54535C0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F7F51-B983-50C2-6B49-A6284FD3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487C3-0708-6AF5-219C-40F2F0E8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510-EEA2-4B72-6063-1ACAF95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7D7D2-6C39-0EFE-8C9B-B758389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418F8-8B4F-ED90-ABFF-559127BC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E33B2-1072-B1DA-5833-4D0D121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8569C-4292-04C2-75EB-55444321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2938D-0B81-5FAC-615F-B83362D2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66D6-0F0E-AD96-9034-354A311F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3A52-8B41-4D04-33F0-C31A1F6C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7FD3-5ED5-0DBA-CE3B-16C9C640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883D-525B-79F4-4CE1-8883DD22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4BC6-0064-F489-61FF-C2556C97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B88ED-10E4-3C9D-4331-3445F00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D416-6DD3-7958-F8AE-2C4DEC4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FBB9-5292-A001-1323-20F4195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2F583-403E-6C08-C43E-DC5D747B0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EA114-ECCD-E988-9AFA-D1191A32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375F7-6FAA-B58E-DD54-3941FD07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9AAE-3EF9-6598-902C-1F51B06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B0129-24AB-AF61-4166-35DCCC4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EEEDD-BE70-6E97-296F-7259AC9C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4EF59-6108-6611-D924-BCE9DE29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2117-D894-797D-514C-0EDDF0AE6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D0A46-7C33-D24C-AF61-AF18DB1FDCF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5C76-B1AA-679B-4E10-7FDAF1E41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60D6-D748-4509-5A06-398301947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DF41B-B59F-2645-8F0D-9C09B817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leashing Creativity Through Creative Coding: The Fusion of Art and  Technology">
            <a:extLst>
              <a:ext uri="{FF2B5EF4-FFF2-40B4-BE49-F238E27FC236}">
                <a16:creationId xmlns:a16="http://schemas.microsoft.com/office/drawing/2014/main" id="{882C0064-6154-9749-D6B6-4C055FA8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8BA44-87D1-E9B8-D286-58B29EF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SmartRide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86C3-1B17-4E28-4A6F-39EFB5D0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 Team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A737D-8795-6B01-9B06-A552B6C4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Implementing Smart Stop.</a:t>
            </a:r>
            <a:b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BCBA3AC-27A9-33C0-3301-D929D8D84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09586"/>
              </p:ext>
            </p:extLst>
          </p:nvPr>
        </p:nvGraphicFramePr>
        <p:xfrm>
          <a:off x="1036320" y="1645920"/>
          <a:ext cx="10119360" cy="446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8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0DA-99AF-CD00-3E3C-0E8B9EA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829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Smart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77EB-21D8-B38A-5482-9C7ABF8F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8066"/>
            <a:ext cx="5157787" cy="914401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x-meters proximity is enabled to make a stop request.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63FF-D58A-E240-6D12-28DB3B3C7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44228" y="848066"/>
            <a:ext cx="4007983" cy="914401"/>
          </a:xfrm>
        </p:spPr>
        <p:txBody>
          <a:bodyPr>
            <a:noAutofit/>
          </a:bodyPr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proximity cannot make a request.</a:t>
            </a:r>
          </a:p>
        </p:txBody>
      </p:sp>
      <p:pic>
        <p:nvPicPr>
          <p:cNvPr id="12" name="Content Placeholder 11" descr="A screenshot of a map&#10;&#10;Description automatically generated">
            <a:extLst>
              <a:ext uri="{FF2B5EF4-FFF2-40B4-BE49-F238E27FC236}">
                <a16:creationId xmlns:a16="http://schemas.microsoft.com/office/drawing/2014/main" id="{2A919DCB-4553-57D4-7720-49DEDA9FE2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788975" y="1896176"/>
            <a:ext cx="2623369" cy="4504623"/>
          </a:xfrm>
        </p:spPr>
      </p:pic>
      <p:pic>
        <p:nvPicPr>
          <p:cNvPr id="16" name="Content Placeholder 15" descr="A screenshot of a map&#10;&#10;Description automatically generated">
            <a:extLst>
              <a:ext uri="{FF2B5EF4-FFF2-40B4-BE49-F238E27FC236}">
                <a16:creationId xmlns:a16="http://schemas.microsoft.com/office/drawing/2014/main" id="{16B1DBFC-BB2B-C12F-3A8A-6229D6DDC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9658" y="1896177"/>
            <a:ext cx="2489022" cy="4504622"/>
          </a:xfrm>
        </p:spPr>
      </p:pic>
    </p:spTree>
    <p:extLst>
      <p:ext uri="{BB962C8B-B14F-4D97-AF65-F5344CB8AC3E}">
        <p14:creationId xmlns:p14="http://schemas.microsoft.com/office/powerpoint/2010/main" val="279249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673081-1BE7-F3B1-FFCF-0A07B8F0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8540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07293-9647-19DB-D2A2-22E4716DB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690884"/>
              </p:ext>
            </p:extLst>
          </p:nvPr>
        </p:nvGraphicFramePr>
        <p:xfrm>
          <a:off x="348343" y="1553029"/>
          <a:ext cx="11292795" cy="473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33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0E3A-7069-6C02-19F7-8B17342D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11FE5711-B236-370B-BEDE-D640253C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BE60-A8F4-472A-8103-23552F0C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292" y="304801"/>
            <a:ext cx="4174606" cy="1229359"/>
          </a:xfrm>
        </p:spPr>
        <p:txBody>
          <a:bodyPr anchor="b">
            <a:no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Transit System: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7A5317-1A7D-6535-E21F-D776EEC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39" r="11229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8CB-30CF-1724-9D8B-48769B98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001521"/>
            <a:ext cx="3771920" cy="3979788"/>
          </a:xfrm>
        </p:spPr>
        <p:txBody>
          <a:bodyPr anchor="t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sustainable modes of transportation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 time insights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in High Density places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on promoting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 choices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E97-01BE-7622-95A8-1A37B54A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230" y="174171"/>
            <a:ext cx="3396342" cy="1354591"/>
          </a:xfrm>
        </p:spPr>
        <p:txBody>
          <a:bodyPr anchor="b">
            <a:normAutofit/>
          </a:bodyPr>
          <a:lstStyle/>
          <a:p>
            <a: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ving bus">
            <a:extLst>
              <a:ext uri="{FF2B5EF4-FFF2-40B4-BE49-F238E27FC236}">
                <a16:creationId xmlns:a16="http://schemas.microsoft.com/office/drawing/2014/main" id="{48BE303A-D049-239F-696D-9098CE17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10" r="458" b="-1"/>
          <a:stretch/>
        </p:blipFill>
        <p:spPr>
          <a:xfrm>
            <a:off x="20" y="10"/>
            <a:ext cx="739024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AB2D-69DF-02D9-062A-320ACACE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832" y="1943099"/>
            <a:ext cx="4403940" cy="474072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Sensor-based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stops to collect and analyze: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occupancy levels.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quality.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bus schedules.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conditions.</a:t>
            </a:r>
          </a:p>
          <a:p>
            <a:pPr>
              <a:buFont typeface="Wingdings" pitchFamily="2" charset="2"/>
              <a:buChar char="Ø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travel hours</a:t>
            </a:r>
          </a:p>
        </p:txBody>
      </p:sp>
    </p:spTree>
    <p:extLst>
      <p:ext uri="{BB962C8B-B14F-4D97-AF65-F5344CB8AC3E}">
        <p14:creationId xmlns:p14="http://schemas.microsoft.com/office/powerpoint/2010/main" val="46523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B3579-B93E-630B-7425-E697A99A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building more Multi-use pathways.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5F74-2B7A-E567-A1BC-0B7B5554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286000"/>
            <a:ext cx="4646905" cy="40703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roads with dedicated lanes for vehicles, bikes, parking, and pedestrian paths.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road with cars and a tree&#10;&#10;Description automatically generated">
            <a:extLst>
              <a:ext uri="{FF2B5EF4-FFF2-40B4-BE49-F238E27FC236}">
                <a16:creationId xmlns:a16="http://schemas.microsoft.com/office/drawing/2014/main" id="{1E2EA99B-C6EC-DC30-04E0-5DC156B8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97" y="452437"/>
            <a:ext cx="570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31A2D-3C72-9DEB-AE46-961A56E3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 b="1" dirty="0">
                <a:solidFill>
                  <a:srgbClr val="FFFFFF"/>
                </a:solidFill>
              </a:rPr>
              <a:t>	Features </a:t>
            </a:r>
            <a:r>
              <a:rPr lang="en-CA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CA" sz="4000" b="1" dirty="0">
                <a:solidFill>
                  <a:srgbClr val="FFFFFF"/>
                </a:solidFill>
              </a:rPr>
              <a:t> Benefits for Users</a:t>
            </a:r>
            <a:br>
              <a:rPr lang="en-CA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65CAF-0839-E2A4-C8D1-515B77BC0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358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5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with blue and black markers&#10;&#10;Description automatically generated with medium confidence">
            <a:extLst>
              <a:ext uri="{FF2B5EF4-FFF2-40B4-BE49-F238E27FC236}">
                <a16:creationId xmlns:a16="http://schemas.microsoft.com/office/drawing/2014/main" id="{90E493CD-632A-6B87-1592-D0C658F8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30" b="1780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9A12A-DAA6-B37D-78CA-1E2A1023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1635-0DF0-1A31-9402-904013545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3336324"/>
            <a:ext cx="4659756" cy="29227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building and expanding bike lanes in :</a:t>
            </a:r>
          </a:p>
          <a:p>
            <a:pPr marL="571500" indent="-457200" algn="l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Densely populated areas</a:t>
            </a:r>
          </a:p>
          <a:p>
            <a:pPr marL="571500" indent="-457200" algn="l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with low-air-quality </a:t>
            </a:r>
          </a:p>
          <a:p>
            <a:pPr marL="571500" indent="-457200" algn="l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with inconvenient access to buses</a:t>
            </a:r>
          </a:p>
          <a:p>
            <a:pPr marL="571500" indent="-457200" algn="l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near public terminals to offer multi-modal transportation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7ECE5-62FD-4AC1-4D97-7652B7582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87EC177-5DF7-C004-053C-B72E40C4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9A5AF0-255E-3BC0-E506-B911DBD6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C427B-4A9D-0C79-0329-876B4FF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SOBI’s Success for Brampton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A42382C-EF35-55C0-CA12-11000EFA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828943"/>
              </p:ext>
            </p:extLst>
          </p:nvPr>
        </p:nvGraphicFramePr>
        <p:xfrm>
          <a:off x="5872163" y="1964986"/>
          <a:ext cx="6145666" cy="47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screenshot of a map options&#10;&#10;Description automatically generated">
            <a:extLst>
              <a:ext uri="{FF2B5EF4-FFF2-40B4-BE49-F238E27FC236}">
                <a16:creationId xmlns:a16="http://schemas.microsoft.com/office/drawing/2014/main" id="{F493A2D1-5C9D-38E2-0379-50D72A37A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53" y="86357"/>
            <a:ext cx="4639047" cy="3342643"/>
          </a:xfrm>
          <a:prstGeom prst="rect">
            <a:avLst/>
          </a:prstGeom>
        </p:spPr>
      </p:pic>
      <p:pic>
        <p:nvPicPr>
          <p:cNvPr id="14" name="Picture 13" descr="A screenshot of a map options&#10;&#10;Description automatically generated">
            <a:extLst>
              <a:ext uri="{FF2B5EF4-FFF2-40B4-BE49-F238E27FC236}">
                <a16:creationId xmlns:a16="http://schemas.microsoft.com/office/drawing/2014/main" id="{5B6C677B-509A-F3B8-FD7B-A68CAE340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72" y="3647181"/>
            <a:ext cx="4593328" cy="32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4238B-6EF8-B365-DDEE-E682B01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Expected Impact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C669A-5254-1E1D-FEBF-08DDF4482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619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7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476D69EC-57B8-4BA5-4C84-3259E483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1" r="1793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1D575-B210-B9EE-00EC-563825E1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in Crowded Buses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F083EA4-A56E-43C0-C1FC-9BAADF52D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94375"/>
              </p:ext>
            </p:extLst>
          </p:nvPr>
        </p:nvGraphicFramePr>
        <p:xfrm>
          <a:off x="6115317" y="2177143"/>
          <a:ext cx="5902512" cy="4062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8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347</Words>
  <Application>Microsoft Macintosh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SmartRide App</vt:lpstr>
      <vt:lpstr>Challenges faced in Transit System:</vt:lpstr>
      <vt:lpstr> Solution</vt:lpstr>
      <vt:lpstr>Proposing building more Multi-use pathways.</vt:lpstr>
      <vt:lpstr> Features and Benefits for Users </vt:lpstr>
      <vt:lpstr>Bike Rides</vt:lpstr>
      <vt:lpstr>Adapting SOBI’s Success for Brampton</vt:lpstr>
      <vt:lpstr>   Expected Impact</vt:lpstr>
      <vt:lpstr>Accessibility Challenges in Crowded Buses</vt:lpstr>
      <vt:lpstr>   Implementing Smart Stop. </vt:lpstr>
      <vt:lpstr>    Smart Stop </vt:lpstr>
      <vt:lpstr>    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Vasikarla</dc:creator>
  <cp:lastModifiedBy>Naga Vasikarla</cp:lastModifiedBy>
  <cp:revision>23</cp:revision>
  <dcterms:created xsi:type="dcterms:W3CDTF">2024-11-10T02:58:50Z</dcterms:created>
  <dcterms:modified xsi:type="dcterms:W3CDTF">2024-11-25T21:09:57Z</dcterms:modified>
</cp:coreProperties>
</file>