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2"/>
  </p:notesMasterIdLst>
  <p:sldIdLst>
    <p:sldId id="256" r:id="rId2"/>
    <p:sldId id="259" r:id="rId3"/>
    <p:sldId id="260" r:id="rId4"/>
    <p:sldId id="272" r:id="rId5"/>
    <p:sldId id="304" r:id="rId6"/>
    <p:sldId id="257" r:id="rId7"/>
    <p:sldId id="305" r:id="rId8"/>
    <p:sldId id="306" r:id="rId9"/>
    <p:sldId id="310" r:id="rId10"/>
    <p:sldId id="307" r:id="rId11"/>
  </p:sldIdLst>
  <p:sldSz cx="9144000" cy="5143500" type="screen16x9"/>
  <p:notesSz cx="6858000" cy="9144000"/>
  <p:embeddedFontLst>
    <p:embeddedFont>
      <p:font typeface="Fira Sans" panose="020B0503050000020004" pitchFamily="34" charset="0"/>
      <p:regular r:id="rId13"/>
      <p:bold r:id="rId14"/>
      <p:italic r:id="rId15"/>
      <p:boldItalic r:id="rId16"/>
    </p:embeddedFont>
    <p:embeddedFont>
      <p:font typeface="Montagu Slab" pitchFamily="2" charset="77"/>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guide id="3" orient="horz" pos="342">
          <p15:clr>
            <a:srgbClr val="9AA0A6"/>
          </p15:clr>
        </p15:guide>
        <p15:guide id="4" pos="450">
          <p15:clr>
            <a:srgbClr val="9AA0A6"/>
          </p15:clr>
        </p15:guide>
        <p15:guide id="5" pos="5310">
          <p15:clr>
            <a:srgbClr val="9AA0A6"/>
          </p15:clr>
        </p15:guide>
        <p15:guide id="6" orient="horz" pos="289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85F188C-D5DB-42CE-A551-04DF8958306C}">
  <a:tblStyle styleId="{185F188C-D5DB-42CE-A551-04DF8958306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582"/>
  </p:normalViewPr>
  <p:slideViewPr>
    <p:cSldViewPr snapToGrid="0">
      <p:cViewPr varScale="1">
        <p:scale>
          <a:sx n="160" d="100"/>
          <a:sy n="160" d="100"/>
        </p:scale>
        <p:origin x="240" y="168"/>
      </p:cViewPr>
      <p:guideLst>
        <p:guide orient="horz" pos="1620"/>
        <p:guide pos="2880"/>
        <p:guide orient="horz" pos="342"/>
        <p:guide pos="450"/>
        <p:guide pos="5310"/>
        <p:guide orient="horz" pos="28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3" name="Google Shape;71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1" name="Google Shape;881;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4"/>
        <p:cNvGrpSpPr/>
        <p:nvPr/>
      </p:nvGrpSpPr>
      <p:grpSpPr>
        <a:xfrm>
          <a:off x="0" y="0"/>
          <a:ext cx="0" cy="0"/>
          <a:chOff x="0" y="0"/>
          <a:chExt cx="0" cy="0"/>
        </a:xfrm>
      </p:grpSpPr>
      <p:sp>
        <p:nvSpPr>
          <p:cNvPr id="1395" name="Google Shape;1395;gbd6c00e730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6" name="Google Shape;1396;gbd6c00e73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9493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119749cd01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119749cd01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119749cd01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119749cd01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346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119749cd01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119749cd01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0103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119749cd01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119749cd01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4636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780550" y="771400"/>
            <a:ext cx="4662900" cy="21450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089548" y="3015025"/>
            <a:ext cx="4044900" cy="475800"/>
          </a:xfrm>
          <a:prstGeom prst="rect">
            <a:avLst/>
          </a:prstGeom>
        </p:spPr>
        <p:txBody>
          <a:bodyPr spcFirstLastPara="1" wrap="square" lIns="91425" tIns="91425" rIns="91425" bIns="91425" anchor="ctr" anchorCtr="0">
            <a:noAutofit/>
          </a:bodyPr>
          <a:lstStyle>
            <a:lvl1pPr lvl="0" algn="ctr">
              <a:lnSpc>
                <a:spcPct val="115000"/>
              </a:lnSpc>
              <a:spcBef>
                <a:spcPts val="0"/>
              </a:spcBef>
              <a:spcAft>
                <a:spcPts val="0"/>
              </a:spcAft>
              <a:buClr>
                <a:schemeClr val="dk1"/>
              </a:buClr>
              <a:buSzPts val="1400"/>
              <a:buNone/>
              <a:defRPr sz="16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11" name="Google Shape;11;p2"/>
          <p:cNvSpPr/>
          <p:nvPr/>
        </p:nvSpPr>
        <p:spPr>
          <a:xfrm>
            <a:off x="-743950" y="2710998"/>
            <a:ext cx="4877437" cy="2608058"/>
          </a:xfrm>
          <a:custGeom>
            <a:avLst/>
            <a:gdLst/>
            <a:ahLst/>
            <a:cxnLst/>
            <a:rect l="l" t="t" r="r" b="b"/>
            <a:pathLst>
              <a:path w="18503" h="9894" extrusionOk="0">
                <a:moveTo>
                  <a:pt x="6066" y="0"/>
                </a:moveTo>
                <a:cubicBezTo>
                  <a:pt x="3158" y="0"/>
                  <a:pt x="2837" y="3105"/>
                  <a:pt x="2837" y="3105"/>
                </a:cubicBezTo>
                <a:cubicBezTo>
                  <a:pt x="2837" y="3105"/>
                  <a:pt x="2827" y="3104"/>
                  <a:pt x="2808" y="3104"/>
                </a:cubicBezTo>
                <a:cubicBezTo>
                  <a:pt x="2584" y="3104"/>
                  <a:pt x="1133" y="3165"/>
                  <a:pt x="1133" y="4737"/>
                </a:cubicBezTo>
                <a:cubicBezTo>
                  <a:pt x="1133" y="4737"/>
                  <a:pt x="1082" y="4725"/>
                  <a:pt x="1001" y="4725"/>
                </a:cubicBezTo>
                <a:cubicBezTo>
                  <a:pt x="702" y="4725"/>
                  <a:pt x="0" y="4891"/>
                  <a:pt x="0" y="6450"/>
                </a:cubicBezTo>
                <a:lnTo>
                  <a:pt x="0" y="9894"/>
                </a:lnTo>
                <a:lnTo>
                  <a:pt x="18502" y="9894"/>
                </a:lnTo>
                <a:cubicBezTo>
                  <a:pt x="18502" y="9894"/>
                  <a:pt x="17754" y="5643"/>
                  <a:pt x="13660" y="5643"/>
                </a:cubicBezTo>
                <a:cubicBezTo>
                  <a:pt x="13490" y="5643"/>
                  <a:pt x="13314" y="5650"/>
                  <a:pt x="13132" y="5665"/>
                </a:cubicBezTo>
                <a:cubicBezTo>
                  <a:pt x="13132" y="5665"/>
                  <a:pt x="12792" y="3004"/>
                  <a:pt x="9682" y="3004"/>
                </a:cubicBezTo>
                <a:cubicBezTo>
                  <a:pt x="9447" y="3004"/>
                  <a:pt x="9197" y="3019"/>
                  <a:pt x="8930" y="3051"/>
                </a:cubicBezTo>
                <a:cubicBezTo>
                  <a:pt x="8930" y="3051"/>
                  <a:pt x="8975" y="0"/>
                  <a:pt x="6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700504" y="2863356"/>
            <a:ext cx="5670432" cy="3034038"/>
          </a:xfrm>
          <a:custGeom>
            <a:avLst/>
            <a:gdLst/>
            <a:ahLst/>
            <a:cxnLst/>
            <a:rect l="l" t="t" r="r" b="b"/>
            <a:pathLst>
              <a:path w="25711" h="13757" extrusionOk="0">
                <a:moveTo>
                  <a:pt x="17280" y="0"/>
                </a:moveTo>
                <a:cubicBezTo>
                  <a:pt x="13239" y="0"/>
                  <a:pt x="13293" y="4247"/>
                  <a:pt x="13293" y="4247"/>
                </a:cubicBezTo>
                <a:cubicBezTo>
                  <a:pt x="12919" y="4201"/>
                  <a:pt x="12569" y="4179"/>
                  <a:pt x="12241" y="4179"/>
                </a:cubicBezTo>
                <a:cubicBezTo>
                  <a:pt x="7928" y="4179"/>
                  <a:pt x="7458" y="7878"/>
                  <a:pt x="7458" y="7878"/>
                </a:cubicBezTo>
                <a:cubicBezTo>
                  <a:pt x="7201" y="7855"/>
                  <a:pt x="6952" y="7845"/>
                  <a:pt x="6711" y="7845"/>
                </a:cubicBezTo>
                <a:cubicBezTo>
                  <a:pt x="1035" y="7845"/>
                  <a:pt x="0" y="13757"/>
                  <a:pt x="0" y="13757"/>
                </a:cubicBezTo>
                <a:lnTo>
                  <a:pt x="25711" y="13757"/>
                </a:lnTo>
                <a:lnTo>
                  <a:pt x="25711" y="8966"/>
                </a:lnTo>
                <a:cubicBezTo>
                  <a:pt x="25711" y="6807"/>
                  <a:pt x="24730" y="6576"/>
                  <a:pt x="24310" y="6576"/>
                </a:cubicBezTo>
                <a:cubicBezTo>
                  <a:pt x="24196" y="6576"/>
                  <a:pt x="24123" y="6593"/>
                  <a:pt x="24123" y="6593"/>
                </a:cubicBezTo>
                <a:cubicBezTo>
                  <a:pt x="24123" y="4401"/>
                  <a:pt x="22106" y="4318"/>
                  <a:pt x="21798" y="4318"/>
                </a:cubicBezTo>
                <a:cubicBezTo>
                  <a:pt x="21772" y="4318"/>
                  <a:pt x="21759" y="4318"/>
                  <a:pt x="21759" y="4318"/>
                </a:cubicBezTo>
                <a:cubicBezTo>
                  <a:pt x="21759" y="4318"/>
                  <a:pt x="21313" y="0"/>
                  <a:pt x="17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7935936" y="159424"/>
            <a:ext cx="1088542" cy="1413259"/>
            <a:chOff x="7935936" y="159424"/>
            <a:chExt cx="1088542" cy="1413259"/>
          </a:xfrm>
        </p:grpSpPr>
        <p:grpSp>
          <p:nvGrpSpPr>
            <p:cNvPr id="14" name="Google Shape;14;p2"/>
            <p:cNvGrpSpPr/>
            <p:nvPr/>
          </p:nvGrpSpPr>
          <p:grpSpPr>
            <a:xfrm>
              <a:off x="8698977" y="1271670"/>
              <a:ext cx="325500" cy="301012"/>
              <a:chOff x="1364924" y="4072835"/>
              <a:chExt cx="191010" cy="176650"/>
            </a:xfrm>
          </p:grpSpPr>
          <p:sp>
            <p:nvSpPr>
              <p:cNvPr id="15" name="Google Shape;15;p2"/>
              <p:cNvSpPr/>
              <p:nvPr/>
            </p:nvSpPr>
            <p:spPr>
              <a:xfrm>
                <a:off x="1364924" y="4072835"/>
                <a:ext cx="191010" cy="176650"/>
              </a:xfrm>
              <a:custGeom>
                <a:avLst/>
                <a:gdLst/>
                <a:ahLst/>
                <a:cxnLst/>
                <a:rect l="l" t="t" r="r" b="b"/>
                <a:pathLst>
                  <a:path w="1196" h="1106" extrusionOk="0">
                    <a:moveTo>
                      <a:pt x="552" y="1"/>
                    </a:moveTo>
                    <a:cubicBezTo>
                      <a:pt x="508" y="1"/>
                      <a:pt x="460" y="22"/>
                      <a:pt x="428" y="59"/>
                    </a:cubicBezTo>
                    <a:cubicBezTo>
                      <a:pt x="375" y="113"/>
                      <a:pt x="366" y="202"/>
                      <a:pt x="384" y="282"/>
                    </a:cubicBezTo>
                    <a:cubicBezTo>
                      <a:pt x="393" y="309"/>
                      <a:pt x="411" y="345"/>
                      <a:pt x="428" y="380"/>
                    </a:cubicBezTo>
                    <a:cubicBezTo>
                      <a:pt x="434" y="391"/>
                      <a:pt x="442" y="416"/>
                      <a:pt x="453" y="437"/>
                    </a:cubicBezTo>
                    <a:lnTo>
                      <a:pt x="453" y="437"/>
                    </a:lnTo>
                    <a:cubicBezTo>
                      <a:pt x="415" y="398"/>
                      <a:pt x="373" y="364"/>
                      <a:pt x="330" y="336"/>
                    </a:cubicBezTo>
                    <a:cubicBezTo>
                      <a:pt x="278" y="310"/>
                      <a:pt x="221" y="293"/>
                      <a:pt x="166" y="293"/>
                    </a:cubicBezTo>
                    <a:cubicBezTo>
                      <a:pt x="146" y="293"/>
                      <a:pt x="126" y="295"/>
                      <a:pt x="107" y="300"/>
                    </a:cubicBezTo>
                    <a:cubicBezTo>
                      <a:pt x="63" y="318"/>
                      <a:pt x="18" y="354"/>
                      <a:pt x="9" y="407"/>
                    </a:cubicBezTo>
                    <a:cubicBezTo>
                      <a:pt x="0" y="443"/>
                      <a:pt x="18" y="487"/>
                      <a:pt x="36" y="523"/>
                    </a:cubicBezTo>
                    <a:cubicBezTo>
                      <a:pt x="107" y="618"/>
                      <a:pt x="233" y="650"/>
                      <a:pt x="354" y="650"/>
                    </a:cubicBezTo>
                    <a:cubicBezTo>
                      <a:pt x="356" y="650"/>
                      <a:pt x="358" y="650"/>
                      <a:pt x="360" y="650"/>
                    </a:cubicBezTo>
                    <a:lnTo>
                      <a:pt x="360" y="650"/>
                    </a:lnTo>
                    <a:cubicBezTo>
                      <a:pt x="294" y="655"/>
                      <a:pt x="230" y="672"/>
                      <a:pt x="179" y="701"/>
                    </a:cubicBezTo>
                    <a:cubicBezTo>
                      <a:pt x="134" y="728"/>
                      <a:pt x="107" y="755"/>
                      <a:pt x="89" y="791"/>
                    </a:cubicBezTo>
                    <a:cubicBezTo>
                      <a:pt x="63" y="853"/>
                      <a:pt x="98" y="933"/>
                      <a:pt x="161" y="969"/>
                    </a:cubicBezTo>
                    <a:cubicBezTo>
                      <a:pt x="196" y="987"/>
                      <a:pt x="232" y="994"/>
                      <a:pt x="268" y="994"/>
                    </a:cubicBezTo>
                    <a:cubicBezTo>
                      <a:pt x="303" y="994"/>
                      <a:pt x="339" y="987"/>
                      <a:pt x="375" y="978"/>
                    </a:cubicBezTo>
                    <a:cubicBezTo>
                      <a:pt x="411" y="960"/>
                      <a:pt x="455" y="942"/>
                      <a:pt x="482" y="916"/>
                    </a:cubicBezTo>
                    <a:cubicBezTo>
                      <a:pt x="505" y="884"/>
                      <a:pt x="522" y="847"/>
                      <a:pt x="520" y="814"/>
                    </a:cubicBezTo>
                    <a:lnTo>
                      <a:pt x="520" y="814"/>
                    </a:lnTo>
                    <a:cubicBezTo>
                      <a:pt x="529" y="873"/>
                      <a:pt x="547" y="937"/>
                      <a:pt x="580" y="987"/>
                    </a:cubicBezTo>
                    <a:cubicBezTo>
                      <a:pt x="616" y="1049"/>
                      <a:pt x="678" y="1094"/>
                      <a:pt x="741" y="1103"/>
                    </a:cubicBezTo>
                    <a:cubicBezTo>
                      <a:pt x="750" y="1104"/>
                      <a:pt x="759" y="1105"/>
                      <a:pt x="768" y="1105"/>
                    </a:cubicBezTo>
                    <a:cubicBezTo>
                      <a:pt x="812" y="1105"/>
                      <a:pt x="852" y="1088"/>
                      <a:pt x="874" y="1058"/>
                    </a:cubicBezTo>
                    <a:cubicBezTo>
                      <a:pt x="892" y="1023"/>
                      <a:pt x="901" y="987"/>
                      <a:pt x="901" y="942"/>
                    </a:cubicBezTo>
                    <a:cubicBezTo>
                      <a:pt x="892" y="826"/>
                      <a:pt x="839" y="719"/>
                      <a:pt x="758" y="639"/>
                    </a:cubicBezTo>
                    <a:lnTo>
                      <a:pt x="758" y="639"/>
                    </a:lnTo>
                    <a:cubicBezTo>
                      <a:pt x="817" y="661"/>
                      <a:pt x="876" y="677"/>
                      <a:pt x="935" y="677"/>
                    </a:cubicBezTo>
                    <a:cubicBezTo>
                      <a:pt x="947" y="677"/>
                      <a:pt x="960" y="676"/>
                      <a:pt x="973" y="675"/>
                    </a:cubicBezTo>
                    <a:cubicBezTo>
                      <a:pt x="1044" y="657"/>
                      <a:pt x="1115" y="612"/>
                      <a:pt x="1160" y="559"/>
                    </a:cubicBezTo>
                    <a:cubicBezTo>
                      <a:pt x="1187" y="514"/>
                      <a:pt x="1196" y="461"/>
                      <a:pt x="1178" y="425"/>
                    </a:cubicBezTo>
                    <a:cubicBezTo>
                      <a:pt x="1160" y="398"/>
                      <a:pt x="1133" y="380"/>
                      <a:pt x="1106" y="371"/>
                    </a:cubicBezTo>
                    <a:cubicBezTo>
                      <a:pt x="1054" y="345"/>
                      <a:pt x="997" y="329"/>
                      <a:pt x="939" y="329"/>
                    </a:cubicBezTo>
                    <a:cubicBezTo>
                      <a:pt x="917" y="329"/>
                      <a:pt x="896" y="331"/>
                      <a:pt x="874" y="336"/>
                    </a:cubicBezTo>
                    <a:cubicBezTo>
                      <a:pt x="794" y="354"/>
                      <a:pt x="723" y="398"/>
                      <a:pt x="678" y="461"/>
                    </a:cubicBezTo>
                    <a:cubicBezTo>
                      <a:pt x="714" y="354"/>
                      <a:pt x="714" y="238"/>
                      <a:pt x="687" y="131"/>
                    </a:cubicBezTo>
                    <a:cubicBezTo>
                      <a:pt x="678" y="95"/>
                      <a:pt x="660" y="59"/>
                      <a:pt x="634" y="32"/>
                    </a:cubicBezTo>
                    <a:cubicBezTo>
                      <a:pt x="612" y="11"/>
                      <a:pt x="583" y="1"/>
                      <a:pt x="5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437590" y="4150617"/>
                <a:ext cx="32900" cy="32902"/>
              </a:xfrm>
              <a:custGeom>
                <a:avLst/>
                <a:gdLst/>
                <a:ahLst/>
                <a:cxnLst/>
                <a:rect l="l" t="t" r="r" b="b"/>
                <a:pathLst>
                  <a:path w="206" h="206" extrusionOk="0">
                    <a:moveTo>
                      <a:pt x="107" y="0"/>
                    </a:moveTo>
                    <a:cubicBezTo>
                      <a:pt x="45" y="0"/>
                      <a:pt x="0" y="45"/>
                      <a:pt x="0" y="98"/>
                    </a:cubicBezTo>
                    <a:cubicBezTo>
                      <a:pt x="0" y="161"/>
                      <a:pt x="45" y="206"/>
                      <a:pt x="107" y="206"/>
                    </a:cubicBezTo>
                    <a:cubicBezTo>
                      <a:pt x="161" y="206"/>
                      <a:pt x="205" y="161"/>
                      <a:pt x="205" y="98"/>
                    </a:cubicBezTo>
                    <a:cubicBezTo>
                      <a:pt x="205" y="45"/>
                      <a:pt x="161" y="0"/>
                      <a:pt x="1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7;p2"/>
            <p:cNvGrpSpPr/>
            <p:nvPr/>
          </p:nvGrpSpPr>
          <p:grpSpPr>
            <a:xfrm>
              <a:off x="7935936" y="159424"/>
              <a:ext cx="325510" cy="298963"/>
              <a:chOff x="1865447" y="3944504"/>
              <a:chExt cx="217151" cy="199455"/>
            </a:xfrm>
          </p:grpSpPr>
          <p:sp>
            <p:nvSpPr>
              <p:cNvPr id="18" name="Google Shape;18;p2"/>
              <p:cNvSpPr/>
              <p:nvPr/>
            </p:nvSpPr>
            <p:spPr>
              <a:xfrm>
                <a:off x="1865447" y="3944504"/>
                <a:ext cx="217151" cy="199455"/>
              </a:xfrm>
              <a:custGeom>
                <a:avLst/>
                <a:gdLst/>
                <a:ahLst/>
                <a:cxnLst/>
                <a:rect l="l" t="t" r="r" b="b"/>
                <a:pathLst>
                  <a:path w="1902" h="1747" extrusionOk="0">
                    <a:moveTo>
                      <a:pt x="868" y="0"/>
                    </a:moveTo>
                    <a:cubicBezTo>
                      <a:pt x="797" y="0"/>
                      <a:pt x="725" y="31"/>
                      <a:pt x="679" y="82"/>
                    </a:cubicBezTo>
                    <a:cubicBezTo>
                      <a:pt x="599" y="180"/>
                      <a:pt x="581" y="314"/>
                      <a:pt x="617" y="439"/>
                    </a:cubicBezTo>
                    <a:cubicBezTo>
                      <a:pt x="625" y="492"/>
                      <a:pt x="652" y="546"/>
                      <a:pt x="679" y="599"/>
                    </a:cubicBezTo>
                    <a:cubicBezTo>
                      <a:pt x="684" y="614"/>
                      <a:pt x="699" y="648"/>
                      <a:pt x="717" y="679"/>
                    </a:cubicBezTo>
                    <a:lnTo>
                      <a:pt x="717" y="679"/>
                    </a:lnTo>
                    <a:cubicBezTo>
                      <a:pt x="659" y="621"/>
                      <a:pt x="596" y="569"/>
                      <a:pt x="527" y="528"/>
                    </a:cubicBezTo>
                    <a:cubicBezTo>
                      <a:pt x="453" y="485"/>
                      <a:pt x="366" y="459"/>
                      <a:pt x="284" y="459"/>
                    </a:cubicBezTo>
                    <a:cubicBezTo>
                      <a:pt x="247" y="459"/>
                      <a:pt x="212" y="464"/>
                      <a:pt x="179" y="475"/>
                    </a:cubicBezTo>
                    <a:cubicBezTo>
                      <a:pt x="99" y="501"/>
                      <a:pt x="28" y="555"/>
                      <a:pt x="10" y="635"/>
                    </a:cubicBezTo>
                    <a:cubicBezTo>
                      <a:pt x="1" y="698"/>
                      <a:pt x="28" y="769"/>
                      <a:pt x="63" y="822"/>
                    </a:cubicBezTo>
                    <a:cubicBezTo>
                      <a:pt x="173" y="972"/>
                      <a:pt x="373" y="1031"/>
                      <a:pt x="559" y="1031"/>
                    </a:cubicBezTo>
                    <a:cubicBezTo>
                      <a:pt x="559" y="1031"/>
                      <a:pt x="559" y="1031"/>
                      <a:pt x="560" y="1031"/>
                    </a:cubicBezTo>
                    <a:lnTo>
                      <a:pt x="560" y="1031"/>
                    </a:lnTo>
                    <a:cubicBezTo>
                      <a:pt x="460" y="1040"/>
                      <a:pt x="363" y="1067"/>
                      <a:pt x="278" y="1117"/>
                    </a:cubicBezTo>
                    <a:cubicBezTo>
                      <a:pt x="224" y="1144"/>
                      <a:pt x="162" y="1188"/>
                      <a:pt x="144" y="1251"/>
                    </a:cubicBezTo>
                    <a:cubicBezTo>
                      <a:pt x="99" y="1358"/>
                      <a:pt x="162" y="1483"/>
                      <a:pt x="260" y="1536"/>
                    </a:cubicBezTo>
                    <a:cubicBezTo>
                      <a:pt x="313" y="1563"/>
                      <a:pt x="369" y="1574"/>
                      <a:pt x="426" y="1574"/>
                    </a:cubicBezTo>
                    <a:cubicBezTo>
                      <a:pt x="483" y="1574"/>
                      <a:pt x="541" y="1563"/>
                      <a:pt x="599" y="1545"/>
                    </a:cubicBezTo>
                    <a:cubicBezTo>
                      <a:pt x="661" y="1518"/>
                      <a:pt x="724" y="1492"/>
                      <a:pt x="768" y="1447"/>
                    </a:cubicBezTo>
                    <a:cubicBezTo>
                      <a:pt x="807" y="1400"/>
                      <a:pt x="833" y="1346"/>
                      <a:pt x="826" y="1285"/>
                    </a:cubicBezTo>
                    <a:lnTo>
                      <a:pt x="826" y="1285"/>
                    </a:lnTo>
                    <a:cubicBezTo>
                      <a:pt x="845" y="1383"/>
                      <a:pt x="879" y="1481"/>
                      <a:pt x="929" y="1563"/>
                    </a:cubicBezTo>
                    <a:cubicBezTo>
                      <a:pt x="982" y="1652"/>
                      <a:pt x="1071" y="1732"/>
                      <a:pt x="1179" y="1741"/>
                    </a:cubicBezTo>
                    <a:cubicBezTo>
                      <a:pt x="1195" y="1745"/>
                      <a:pt x="1211" y="1747"/>
                      <a:pt x="1227" y="1747"/>
                    </a:cubicBezTo>
                    <a:cubicBezTo>
                      <a:pt x="1290" y="1747"/>
                      <a:pt x="1348" y="1720"/>
                      <a:pt x="1384" y="1670"/>
                    </a:cubicBezTo>
                    <a:cubicBezTo>
                      <a:pt x="1428" y="1616"/>
                      <a:pt x="1428" y="1554"/>
                      <a:pt x="1428" y="1492"/>
                    </a:cubicBezTo>
                    <a:cubicBezTo>
                      <a:pt x="1419" y="1313"/>
                      <a:pt x="1339" y="1135"/>
                      <a:pt x="1214" y="1001"/>
                    </a:cubicBezTo>
                    <a:lnTo>
                      <a:pt x="1214" y="1001"/>
                    </a:lnTo>
                    <a:cubicBezTo>
                      <a:pt x="1292" y="1043"/>
                      <a:pt x="1386" y="1069"/>
                      <a:pt x="1480" y="1069"/>
                    </a:cubicBezTo>
                    <a:cubicBezTo>
                      <a:pt x="1504" y="1069"/>
                      <a:pt x="1529" y="1067"/>
                      <a:pt x="1553" y="1063"/>
                    </a:cubicBezTo>
                    <a:cubicBezTo>
                      <a:pt x="1669" y="1037"/>
                      <a:pt x="1776" y="974"/>
                      <a:pt x="1839" y="876"/>
                    </a:cubicBezTo>
                    <a:cubicBezTo>
                      <a:pt x="1883" y="814"/>
                      <a:pt x="1901" y="733"/>
                      <a:pt x="1865" y="662"/>
                    </a:cubicBezTo>
                    <a:cubicBezTo>
                      <a:pt x="1848" y="626"/>
                      <a:pt x="1803" y="599"/>
                      <a:pt x="1758" y="582"/>
                    </a:cubicBezTo>
                    <a:cubicBezTo>
                      <a:pt x="1674" y="542"/>
                      <a:pt x="1584" y="518"/>
                      <a:pt x="1493" y="518"/>
                    </a:cubicBezTo>
                    <a:cubicBezTo>
                      <a:pt x="1460" y="518"/>
                      <a:pt x="1426" y="521"/>
                      <a:pt x="1393" y="528"/>
                    </a:cubicBezTo>
                    <a:cubicBezTo>
                      <a:pt x="1268" y="555"/>
                      <a:pt x="1152" y="626"/>
                      <a:pt x="1089" y="733"/>
                    </a:cubicBezTo>
                    <a:cubicBezTo>
                      <a:pt x="1134" y="564"/>
                      <a:pt x="1134" y="376"/>
                      <a:pt x="1089" y="207"/>
                    </a:cubicBezTo>
                    <a:cubicBezTo>
                      <a:pt x="1080" y="153"/>
                      <a:pt x="1054" y="91"/>
                      <a:pt x="1009" y="55"/>
                    </a:cubicBezTo>
                    <a:cubicBezTo>
                      <a:pt x="971" y="17"/>
                      <a:pt x="920" y="0"/>
                      <a:pt x="8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949017" y="4031156"/>
                <a:ext cx="36763" cy="37904"/>
              </a:xfrm>
              <a:custGeom>
                <a:avLst/>
                <a:gdLst/>
                <a:ahLst/>
                <a:cxnLst/>
                <a:rect l="l" t="t" r="r" b="b"/>
                <a:pathLst>
                  <a:path w="322" h="332" extrusionOk="0">
                    <a:moveTo>
                      <a:pt x="161" y="1"/>
                    </a:moveTo>
                    <a:cubicBezTo>
                      <a:pt x="72" y="1"/>
                      <a:pt x="0" y="81"/>
                      <a:pt x="0" y="170"/>
                    </a:cubicBezTo>
                    <a:cubicBezTo>
                      <a:pt x="0" y="260"/>
                      <a:pt x="72" y="331"/>
                      <a:pt x="161" y="331"/>
                    </a:cubicBezTo>
                    <a:cubicBezTo>
                      <a:pt x="250" y="331"/>
                      <a:pt x="322" y="260"/>
                      <a:pt x="322" y="170"/>
                    </a:cubicBezTo>
                    <a:cubicBezTo>
                      <a:pt x="322" y="81"/>
                      <a:pt x="250" y="1"/>
                      <a:pt x="1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8430907" y="404362"/>
              <a:ext cx="520332" cy="495026"/>
              <a:chOff x="520730" y="4173296"/>
              <a:chExt cx="413159" cy="393065"/>
            </a:xfrm>
          </p:grpSpPr>
          <p:sp>
            <p:nvSpPr>
              <p:cNvPr id="21" name="Google Shape;21;p2"/>
              <p:cNvSpPr/>
              <p:nvPr/>
            </p:nvSpPr>
            <p:spPr>
              <a:xfrm>
                <a:off x="616871" y="4173296"/>
                <a:ext cx="169769" cy="196935"/>
              </a:xfrm>
              <a:custGeom>
                <a:avLst/>
                <a:gdLst/>
                <a:ahLst/>
                <a:cxnLst/>
                <a:rect l="l" t="t" r="r" b="b"/>
                <a:pathLst>
                  <a:path w="1063" h="1233" extrusionOk="0">
                    <a:moveTo>
                      <a:pt x="736" y="1"/>
                    </a:moveTo>
                    <a:cubicBezTo>
                      <a:pt x="586" y="1"/>
                      <a:pt x="536" y="304"/>
                      <a:pt x="536" y="304"/>
                    </a:cubicBezTo>
                    <a:cubicBezTo>
                      <a:pt x="536" y="304"/>
                      <a:pt x="418" y="74"/>
                      <a:pt x="286" y="74"/>
                    </a:cubicBezTo>
                    <a:cubicBezTo>
                      <a:pt x="248" y="74"/>
                      <a:pt x="208" y="94"/>
                      <a:pt x="170" y="144"/>
                    </a:cubicBezTo>
                    <a:cubicBezTo>
                      <a:pt x="1" y="367"/>
                      <a:pt x="688" y="1232"/>
                      <a:pt x="688" y="1232"/>
                    </a:cubicBezTo>
                    <a:cubicBezTo>
                      <a:pt x="688" y="1232"/>
                      <a:pt x="1062" y="188"/>
                      <a:pt x="830" y="37"/>
                    </a:cubicBezTo>
                    <a:cubicBezTo>
                      <a:pt x="795" y="11"/>
                      <a:pt x="764" y="1"/>
                      <a:pt x="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20730" y="4252675"/>
                <a:ext cx="206023" cy="125380"/>
              </a:xfrm>
              <a:custGeom>
                <a:avLst/>
                <a:gdLst/>
                <a:ahLst/>
                <a:cxnLst/>
                <a:rect l="l" t="t" r="r" b="b"/>
                <a:pathLst>
                  <a:path w="1290" h="785" extrusionOk="0">
                    <a:moveTo>
                      <a:pt x="384" y="0"/>
                    </a:moveTo>
                    <a:cubicBezTo>
                      <a:pt x="363" y="0"/>
                      <a:pt x="343" y="4"/>
                      <a:pt x="326" y="13"/>
                    </a:cubicBezTo>
                    <a:cubicBezTo>
                      <a:pt x="76" y="129"/>
                      <a:pt x="415" y="396"/>
                      <a:pt x="415" y="396"/>
                    </a:cubicBezTo>
                    <a:cubicBezTo>
                      <a:pt x="415" y="396"/>
                      <a:pt x="409" y="396"/>
                      <a:pt x="398" y="396"/>
                    </a:cubicBezTo>
                    <a:cubicBezTo>
                      <a:pt x="319" y="396"/>
                      <a:pt x="0" y="410"/>
                      <a:pt x="94" y="637"/>
                    </a:cubicBezTo>
                    <a:cubicBezTo>
                      <a:pt x="142" y="752"/>
                      <a:pt x="385" y="784"/>
                      <a:pt x="640" y="784"/>
                    </a:cubicBezTo>
                    <a:cubicBezTo>
                      <a:pt x="956" y="784"/>
                      <a:pt x="1290" y="735"/>
                      <a:pt x="1290" y="735"/>
                    </a:cubicBezTo>
                    <a:cubicBezTo>
                      <a:pt x="1290" y="735"/>
                      <a:pt x="670" y="0"/>
                      <a:pt x="3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47879" y="4370066"/>
                <a:ext cx="178872" cy="158442"/>
              </a:xfrm>
              <a:custGeom>
                <a:avLst/>
                <a:gdLst/>
                <a:ahLst/>
                <a:cxnLst/>
                <a:rect l="l" t="t" r="r" b="b"/>
                <a:pathLst>
                  <a:path w="1120" h="992" extrusionOk="0">
                    <a:moveTo>
                      <a:pt x="1120" y="0"/>
                    </a:moveTo>
                    <a:cubicBezTo>
                      <a:pt x="1119" y="0"/>
                      <a:pt x="31" y="188"/>
                      <a:pt x="13" y="464"/>
                    </a:cubicBezTo>
                    <a:cubicBezTo>
                      <a:pt x="1" y="596"/>
                      <a:pt x="85" y="630"/>
                      <a:pt x="177" y="630"/>
                    </a:cubicBezTo>
                    <a:cubicBezTo>
                      <a:pt x="278" y="630"/>
                      <a:pt x="388" y="589"/>
                      <a:pt x="388" y="589"/>
                    </a:cubicBezTo>
                    <a:lnTo>
                      <a:pt x="388" y="589"/>
                    </a:lnTo>
                    <a:cubicBezTo>
                      <a:pt x="388" y="589"/>
                      <a:pt x="165" y="955"/>
                      <a:pt x="433" y="990"/>
                    </a:cubicBezTo>
                    <a:cubicBezTo>
                      <a:pt x="437" y="991"/>
                      <a:pt x="442" y="991"/>
                      <a:pt x="447" y="991"/>
                    </a:cubicBezTo>
                    <a:cubicBezTo>
                      <a:pt x="723" y="991"/>
                      <a:pt x="1120" y="0"/>
                      <a:pt x="11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66699" y="4370066"/>
                <a:ext cx="169769" cy="196296"/>
              </a:xfrm>
              <a:custGeom>
                <a:avLst/>
                <a:gdLst/>
                <a:ahLst/>
                <a:cxnLst/>
                <a:rect l="l" t="t" r="r" b="b"/>
                <a:pathLst>
                  <a:path w="1063" h="1229" extrusionOk="0">
                    <a:moveTo>
                      <a:pt x="376" y="0"/>
                    </a:moveTo>
                    <a:cubicBezTo>
                      <a:pt x="376" y="0"/>
                      <a:pt x="1" y="1035"/>
                      <a:pt x="233" y="1196"/>
                    </a:cubicBezTo>
                    <a:cubicBezTo>
                      <a:pt x="267" y="1219"/>
                      <a:pt x="298" y="1229"/>
                      <a:pt x="325" y="1229"/>
                    </a:cubicBezTo>
                    <a:cubicBezTo>
                      <a:pt x="476" y="1229"/>
                      <a:pt x="527" y="928"/>
                      <a:pt x="527" y="928"/>
                    </a:cubicBezTo>
                    <a:cubicBezTo>
                      <a:pt x="527" y="928"/>
                      <a:pt x="646" y="1155"/>
                      <a:pt x="778" y="1155"/>
                    </a:cubicBezTo>
                    <a:cubicBezTo>
                      <a:pt x="816" y="1155"/>
                      <a:pt x="855" y="1136"/>
                      <a:pt x="893" y="1089"/>
                    </a:cubicBezTo>
                    <a:cubicBezTo>
                      <a:pt x="1062" y="866"/>
                      <a:pt x="376" y="0"/>
                      <a:pt x="3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26588" y="4362080"/>
                <a:ext cx="207300" cy="125220"/>
              </a:xfrm>
              <a:custGeom>
                <a:avLst/>
                <a:gdLst/>
                <a:ahLst/>
                <a:cxnLst/>
                <a:rect l="l" t="t" r="r" b="b"/>
                <a:pathLst>
                  <a:path w="1298" h="784" extrusionOk="0">
                    <a:moveTo>
                      <a:pt x="650" y="1"/>
                    </a:moveTo>
                    <a:cubicBezTo>
                      <a:pt x="334" y="1"/>
                      <a:pt x="1" y="50"/>
                      <a:pt x="1" y="50"/>
                    </a:cubicBezTo>
                    <a:cubicBezTo>
                      <a:pt x="1" y="50"/>
                      <a:pt x="625" y="784"/>
                      <a:pt x="910" y="784"/>
                    </a:cubicBezTo>
                    <a:cubicBezTo>
                      <a:pt x="930" y="784"/>
                      <a:pt x="948" y="780"/>
                      <a:pt x="964" y="773"/>
                    </a:cubicBezTo>
                    <a:cubicBezTo>
                      <a:pt x="1214" y="657"/>
                      <a:pt x="875" y="380"/>
                      <a:pt x="875" y="380"/>
                    </a:cubicBezTo>
                    <a:lnTo>
                      <a:pt x="875" y="380"/>
                    </a:lnTo>
                    <a:cubicBezTo>
                      <a:pt x="875" y="380"/>
                      <a:pt x="882" y="381"/>
                      <a:pt x="893" y="381"/>
                    </a:cubicBezTo>
                    <a:cubicBezTo>
                      <a:pt x="975" y="381"/>
                      <a:pt x="1297" y="367"/>
                      <a:pt x="1196" y="148"/>
                    </a:cubicBezTo>
                    <a:cubicBezTo>
                      <a:pt x="1148" y="33"/>
                      <a:pt x="905" y="1"/>
                      <a:pt x="6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726588" y="4211788"/>
                <a:ext cx="178872" cy="158442"/>
              </a:xfrm>
              <a:custGeom>
                <a:avLst/>
                <a:gdLst/>
                <a:ahLst/>
                <a:cxnLst/>
                <a:rect l="l" t="t" r="r" b="b"/>
                <a:pathLst>
                  <a:path w="1120" h="992" extrusionOk="0">
                    <a:moveTo>
                      <a:pt x="673" y="0"/>
                    </a:moveTo>
                    <a:cubicBezTo>
                      <a:pt x="397" y="0"/>
                      <a:pt x="1" y="991"/>
                      <a:pt x="1" y="991"/>
                    </a:cubicBezTo>
                    <a:cubicBezTo>
                      <a:pt x="1" y="991"/>
                      <a:pt x="1089" y="795"/>
                      <a:pt x="1107" y="518"/>
                    </a:cubicBezTo>
                    <a:cubicBezTo>
                      <a:pt x="1119" y="386"/>
                      <a:pt x="1035" y="352"/>
                      <a:pt x="943" y="352"/>
                    </a:cubicBezTo>
                    <a:cubicBezTo>
                      <a:pt x="842" y="352"/>
                      <a:pt x="732" y="393"/>
                      <a:pt x="732" y="393"/>
                    </a:cubicBezTo>
                    <a:cubicBezTo>
                      <a:pt x="732" y="393"/>
                      <a:pt x="964" y="37"/>
                      <a:pt x="687" y="1"/>
                    </a:cubicBezTo>
                    <a:cubicBezTo>
                      <a:pt x="683" y="0"/>
                      <a:pt x="678" y="0"/>
                      <a:pt x="6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73886" y="4321033"/>
                <a:ext cx="105567" cy="98228"/>
              </a:xfrm>
              <a:custGeom>
                <a:avLst/>
                <a:gdLst/>
                <a:ahLst/>
                <a:cxnLst/>
                <a:rect l="l" t="t" r="r" b="b"/>
                <a:pathLst>
                  <a:path w="661" h="615" extrusionOk="0">
                    <a:moveTo>
                      <a:pt x="333" y="0"/>
                    </a:moveTo>
                    <a:cubicBezTo>
                      <a:pt x="317" y="0"/>
                      <a:pt x="301" y="1"/>
                      <a:pt x="286" y="4"/>
                    </a:cubicBezTo>
                    <a:cubicBezTo>
                      <a:pt x="116" y="31"/>
                      <a:pt x="0" y="191"/>
                      <a:pt x="27" y="352"/>
                    </a:cubicBezTo>
                    <a:cubicBezTo>
                      <a:pt x="51" y="505"/>
                      <a:pt x="185" y="614"/>
                      <a:pt x="335" y="614"/>
                    </a:cubicBezTo>
                    <a:cubicBezTo>
                      <a:pt x="351" y="614"/>
                      <a:pt x="368" y="613"/>
                      <a:pt x="384" y="611"/>
                    </a:cubicBezTo>
                    <a:cubicBezTo>
                      <a:pt x="545" y="584"/>
                      <a:pt x="661" y="423"/>
                      <a:pt x="634" y="254"/>
                    </a:cubicBezTo>
                    <a:cubicBezTo>
                      <a:pt x="610" y="109"/>
                      <a:pt x="476" y="0"/>
                      <a:pt x="3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 name="Google Shape;28;p2"/>
          <p:cNvGrpSpPr/>
          <p:nvPr/>
        </p:nvGrpSpPr>
        <p:grpSpPr>
          <a:xfrm>
            <a:off x="6065985" y="4436255"/>
            <a:ext cx="259257" cy="236610"/>
            <a:chOff x="2045902" y="4332533"/>
            <a:chExt cx="219598" cy="200449"/>
          </a:xfrm>
        </p:grpSpPr>
        <p:sp>
          <p:nvSpPr>
            <p:cNvPr id="29" name="Google Shape;29;p2"/>
            <p:cNvSpPr/>
            <p:nvPr/>
          </p:nvSpPr>
          <p:spPr>
            <a:xfrm>
              <a:off x="2045902" y="4332533"/>
              <a:ext cx="219598" cy="200449"/>
            </a:xfrm>
            <a:custGeom>
              <a:avLst/>
              <a:gdLst/>
              <a:ahLst/>
              <a:cxnLst/>
              <a:rect l="l" t="t" r="r" b="b"/>
              <a:pathLst>
                <a:path w="1375" h="1255" extrusionOk="0">
                  <a:moveTo>
                    <a:pt x="630" y="0"/>
                  </a:moveTo>
                  <a:cubicBezTo>
                    <a:pt x="580" y="0"/>
                    <a:pt x="527" y="21"/>
                    <a:pt x="491" y="57"/>
                  </a:cubicBezTo>
                  <a:cubicBezTo>
                    <a:pt x="438" y="128"/>
                    <a:pt x="429" y="226"/>
                    <a:pt x="446" y="315"/>
                  </a:cubicBezTo>
                  <a:cubicBezTo>
                    <a:pt x="455" y="351"/>
                    <a:pt x="473" y="396"/>
                    <a:pt x="491" y="431"/>
                  </a:cubicBezTo>
                  <a:cubicBezTo>
                    <a:pt x="495" y="440"/>
                    <a:pt x="504" y="461"/>
                    <a:pt x="515" y="482"/>
                  </a:cubicBezTo>
                  <a:lnTo>
                    <a:pt x="515" y="482"/>
                  </a:lnTo>
                  <a:cubicBezTo>
                    <a:pt x="476" y="440"/>
                    <a:pt x="430" y="404"/>
                    <a:pt x="384" y="378"/>
                  </a:cubicBezTo>
                  <a:cubicBezTo>
                    <a:pt x="329" y="348"/>
                    <a:pt x="271" y="330"/>
                    <a:pt x="214" y="330"/>
                  </a:cubicBezTo>
                  <a:cubicBezTo>
                    <a:pt x="187" y="330"/>
                    <a:pt x="160" y="334"/>
                    <a:pt x="134" y="342"/>
                  </a:cubicBezTo>
                  <a:cubicBezTo>
                    <a:pt x="81" y="360"/>
                    <a:pt x="27" y="405"/>
                    <a:pt x="18" y="458"/>
                  </a:cubicBezTo>
                  <a:cubicBezTo>
                    <a:pt x="0" y="503"/>
                    <a:pt x="27" y="556"/>
                    <a:pt x="54" y="592"/>
                  </a:cubicBezTo>
                  <a:cubicBezTo>
                    <a:pt x="129" y="697"/>
                    <a:pt x="261" y="739"/>
                    <a:pt x="391" y="739"/>
                  </a:cubicBezTo>
                  <a:cubicBezTo>
                    <a:pt x="395" y="739"/>
                    <a:pt x="398" y="739"/>
                    <a:pt x="401" y="739"/>
                  </a:cubicBezTo>
                  <a:lnTo>
                    <a:pt x="401" y="739"/>
                  </a:lnTo>
                  <a:cubicBezTo>
                    <a:pt x="334" y="748"/>
                    <a:pt x="267" y="770"/>
                    <a:pt x="206" y="797"/>
                  </a:cubicBezTo>
                  <a:cubicBezTo>
                    <a:pt x="170" y="824"/>
                    <a:pt x="125" y="851"/>
                    <a:pt x="107" y="895"/>
                  </a:cubicBezTo>
                  <a:cubicBezTo>
                    <a:pt x="72" y="976"/>
                    <a:pt x="125" y="1065"/>
                    <a:pt x="197" y="1101"/>
                  </a:cubicBezTo>
                  <a:cubicBezTo>
                    <a:pt x="235" y="1120"/>
                    <a:pt x="278" y="1129"/>
                    <a:pt x="323" y="1129"/>
                  </a:cubicBezTo>
                  <a:cubicBezTo>
                    <a:pt x="361" y="1129"/>
                    <a:pt x="400" y="1122"/>
                    <a:pt x="438" y="1109"/>
                  </a:cubicBezTo>
                  <a:cubicBezTo>
                    <a:pt x="482" y="1092"/>
                    <a:pt x="527" y="1074"/>
                    <a:pt x="554" y="1038"/>
                  </a:cubicBezTo>
                  <a:cubicBezTo>
                    <a:pt x="589" y="1002"/>
                    <a:pt x="607" y="958"/>
                    <a:pt x="598" y="904"/>
                  </a:cubicBezTo>
                  <a:lnTo>
                    <a:pt x="598" y="904"/>
                  </a:lnTo>
                  <a:cubicBezTo>
                    <a:pt x="616" y="985"/>
                    <a:pt x="634" y="1056"/>
                    <a:pt x="669" y="1127"/>
                  </a:cubicBezTo>
                  <a:cubicBezTo>
                    <a:pt x="714" y="1190"/>
                    <a:pt x="777" y="1243"/>
                    <a:pt x="857" y="1252"/>
                  </a:cubicBezTo>
                  <a:cubicBezTo>
                    <a:pt x="866" y="1254"/>
                    <a:pt x="875" y="1254"/>
                    <a:pt x="884" y="1254"/>
                  </a:cubicBezTo>
                  <a:cubicBezTo>
                    <a:pt x="930" y="1254"/>
                    <a:pt x="977" y="1236"/>
                    <a:pt x="1000" y="1199"/>
                  </a:cubicBezTo>
                  <a:cubicBezTo>
                    <a:pt x="1026" y="1163"/>
                    <a:pt x="1035" y="1118"/>
                    <a:pt x="1026" y="1074"/>
                  </a:cubicBezTo>
                  <a:cubicBezTo>
                    <a:pt x="1026" y="940"/>
                    <a:pt x="973" y="815"/>
                    <a:pt x="875" y="717"/>
                  </a:cubicBezTo>
                  <a:lnTo>
                    <a:pt x="875" y="717"/>
                  </a:lnTo>
                  <a:cubicBezTo>
                    <a:pt x="934" y="750"/>
                    <a:pt x="994" y="768"/>
                    <a:pt x="1057" y="768"/>
                  </a:cubicBezTo>
                  <a:cubicBezTo>
                    <a:pt x="1079" y="768"/>
                    <a:pt x="1101" y="766"/>
                    <a:pt x="1124" y="762"/>
                  </a:cubicBezTo>
                  <a:cubicBezTo>
                    <a:pt x="1205" y="744"/>
                    <a:pt x="1276" y="699"/>
                    <a:pt x="1330" y="628"/>
                  </a:cubicBezTo>
                  <a:cubicBezTo>
                    <a:pt x="1356" y="583"/>
                    <a:pt x="1374" y="521"/>
                    <a:pt x="1347" y="476"/>
                  </a:cubicBezTo>
                  <a:cubicBezTo>
                    <a:pt x="1330" y="449"/>
                    <a:pt x="1303" y="431"/>
                    <a:pt x="1267" y="414"/>
                  </a:cubicBezTo>
                  <a:cubicBezTo>
                    <a:pt x="1208" y="387"/>
                    <a:pt x="1145" y="371"/>
                    <a:pt x="1080" y="371"/>
                  </a:cubicBezTo>
                  <a:cubicBezTo>
                    <a:pt x="1056" y="371"/>
                    <a:pt x="1032" y="373"/>
                    <a:pt x="1008" y="378"/>
                  </a:cubicBezTo>
                  <a:cubicBezTo>
                    <a:pt x="919" y="396"/>
                    <a:pt x="830" y="449"/>
                    <a:pt x="785" y="521"/>
                  </a:cubicBezTo>
                  <a:cubicBezTo>
                    <a:pt x="821" y="405"/>
                    <a:pt x="821" y="271"/>
                    <a:pt x="785" y="146"/>
                  </a:cubicBezTo>
                  <a:cubicBezTo>
                    <a:pt x="777" y="110"/>
                    <a:pt x="768" y="66"/>
                    <a:pt x="732" y="39"/>
                  </a:cubicBezTo>
                  <a:cubicBezTo>
                    <a:pt x="705" y="12"/>
                    <a:pt x="668" y="0"/>
                    <a:pt x="6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129906" y="4419897"/>
              <a:ext cx="38649" cy="37215"/>
            </a:xfrm>
            <a:custGeom>
              <a:avLst/>
              <a:gdLst/>
              <a:ahLst/>
              <a:cxnLst/>
              <a:rect l="l" t="t" r="r" b="b"/>
              <a:pathLst>
                <a:path w="242" h="233" extrusionOk="0">
                  <a:moveTo>
                    <a:pt x="117" y="0"/>
                  </a:moveTo>
                  <a:cubicBezTo>
                    <a:pt x="54" y="0"/>
                    <a:pt x="1" y="54"/>
                    <a:pt x="1" y="116"/>
                  </a:cubicBezTo>
                  <a:cubicBezTo>
                    <a:pt x="1" y="188"/>
                    <a:pt x="54" y="232"/>
                    <a:pt x="117" y="232"/>
                  </a:cubicBezTo>
                  <a:cubicBezTo>
                    <a:pt x="188" y="232"/>
                    <a:pt x="242" y="188"/>
                    <a:pt x="242" y="116"/>
                  </a:cubicBezTo>
                  <a:cubicBezTo>
                    <a:pt x="242" y="54"/>
                    <a:pt x="188" y="0"/>
                    <a:pt x="1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31;p2"/>
          <p:cNvGrpSpPr/>
          <p:nvPr/>
        </p:nvGrpSpPr>
        <p:grpSpPr>
          <a:xfrm>
            <a:off x="4110426" y="4605579"/>
            <a:ext cx="270114" cy="246529"/>
            <a:chOff x="2045902" y="4332533"/>
            <a:chExt cx="219598" cy="200449"/>
          </a:xfrm>
        </p:grpSpPr>
        <p:sp>
          <p:nvSpPr>
            <p:cNvPr id="32" name="Google Shape;32;p2"/>
            <p:cNvSpPr/>
            <p:nvPr/>
          </p:nvSpPr>
          <p:spPr>
            <a:xfrm>
              <a:off x="2045902" y="4332533"/>
              <a:ext cx="219598" cy="200449"/>
            </a:xfrm>
            <a:custGeom>
              <a:avLst/>
              <a:gdLst/>
              <a:ahLst/>
              <a:cxnLst/>
              <a:rect l="l" t="t" r="r" b="b"/>
              <a:pathLst>
                <a:path w="1375" h="1255" extrusionOk="0">
                  <a:moveTo>
                    <a:pt x="630" y="0"/>
                  </a:moveTo>
                  <a:cubicBezTo>
                    <a:pt x="580" y="0"/>
                    <a:pt x="527" y="21"/>
                    <a:pt x="491" y="57"/>
                  </a:cubicBezTo>
                  <a:cubicBezTo>
                    <a:pt x="438" y="128"/>
                    <a:pt x="429" y="226"/>
                    <a:pt x="446" y="315"/>
                  </a:cubicBezTo>
                  <a:cubicBezTo>
                    <a:pt x="455" y="351"/>
                    <a:pt x="473" y="396"/>
                    <a:pt x="491" y="431"/>
                  </a:cubicBezTo>
                  <a:cubicBezTo>
                    <a:pt x="495" y="440"/>
                    <a:pt x="504" y="461"/>
                    <a:pt x="515" y="482"/>
                  </a:cubicBezTo>
                  <a:lnTo>
                    <a:pt x="515" y="482"/>
                  </a:lnTo>
                  <a:cubicBezTo>
                    <a:pt x="476" y="440"/>
                    <a:pt x="430" y="404"/>
                    <a:pt x="384" y="378"/>
                  </a:cubicBezTo>
                  <a:cubicBezTo>
                    <a:pt x="329" y="348"/>
                    <a:pt x="271" y="330"/>
                    <a:pt x="214" y="330"/>
                  </a:cubicBezTo>
                  <a:cubicBezTo>
                    <a:pt x="187" y="330"/>
                    <a:pt x="160" y="334"/>
                    <a:pt x="134" y="342"/>
                  </a:cubicBezTo>
                  <a:cubicBezTo>
                    <a:pt x="81" y="360"/>
                    <a:pt x="27" y="405"/>
                    <a:pt x="18" y="458"/>
                  </a:cubicBezTo>
                  <a:cubicBezTo>
                    <a:pt x="0" y="503"/>
                    <a:pt x="27" y="556"/>
                    <a:pt x="54" y="592"/>
                  </a:cubicBezTo>
                  <a:cubicBezTo>
                    <a:pt x="129" y="697"/>
                    <a:pt x="261" y="739"/>
                    <a:pt x="391" y="739"/>
                  </a:cubicBezTo>
                  <a:cubicBezTo>
                    <a:pt x="395" y="739"/>
                    <a:pt x="398" y="739"/>
                    <a:pt x="401" y="739"/>
                  </a:cubicBezTo>
                  <a:lnTo>
                    <a:pt x="401" y="739"/>
                  </a:lnTo>
                  <a:cubicBezTo>
                    <a:pt x="334" y="748"/>
                    <a:pt x="267" y="770"/>
                    <a:pt x="206" y="797"/>
                  </a:cubicBezTo>
                  <a:cubicBezTo>
                    <a:pt x="170" y="824"/>
                    <a:pt x="125" y="851"/>
                    <a:pt x="107" y="895"/>
                  </a:cubicBezTo>
                  <a:cubicBezTo>
                    <a:pt x="72" y="976"/>
                    <a:pt x="125" y="1065"/>
                    <a:pt x="197" y="1101"/>
                  </a:cubicBezTo>
                  <a:cubicBezTo>
                    <a:pt x="235" y="1120"/>
                    <a:pt x="278" y="1129"/>
                    <a:pt x="323" y="1129"/>
                  </a:cubicBezTo>
                  <a:cubicBezTo>
                    <a:pt x="361" y="1129"/>
                    <a:pt x="400" y="1122"/>
                    <a:pt x="438" y="1109"/>
                  </a:cubicBezTo>
                  <a:cubicBezTo>
                    <a:pt x="482" y="1092"/>
                    <a:pt x="527" y="1074"/>
                    <a:pt x="554" y="1038"/>
                  </a:cubicBezTo>
                  <a:cubicBezTo>
                    <a:pt x="589" y="1002"/>
                    <a:pt x="607" y="958"/>
                    <a:pt x="598" y="904"/>
                  </a:cubicBezTo>
                  <a:lnTo>
                    <a:pt x="598" y="904"/>
                  </a:lnTo>
                  <a:cubicBezTo>
                    <a:pt x="616" y="985"/>
                    <a:pt x="634" y="1056"/>
                    <a:pt x="669" y="1127"/>
                  </a:cubicBezTo>
                  <a:cubicBezTo>
                    <a:pt x="714" y="1190"/>
                    <a:pt x="777" y="1243"/>
                    <a:pt x="857" y="1252"/>
                  </a:cubicBezTo>
                  <a:cubicBezTo>
                    <a:pt x="866" y="1254"/>
                    <a:pt x="875" y="1254"/>
                    <a:pt x="884" y="1254"/>
                  </a:cubicBezTo>
                  <a:cubicBezTo>
                    <a:pt x="930" y="1254"/>
                    <a:pt x="977" y="1236"/>
                    <a:pt x="1000" y="1199"/>
                  </a:cubicBezTo>
                  <a:cubicBezTo>
                    <a:pt x="1026" y="1163"/>
                    <a:pt x="1035" y="1118"/>
                    <a:pt x="1026" y="1074"/>
                  </a:cubicBezTo>
                  <a:cubicBezTo>
                    <a:pt x="1026" y="940"/>
                    <a:pt x="973" y="815"/>
                    <a:pt x="875" y="717"/>
                  </a:cubicBezTo>
                  <a:lnTo>
                    <a:pt x="875" y="717"/>
                  </a:lnTo>
                  <a:cubicBezTo>
                    <a:pt x="934" y="750"/>
                    <a:pt x="994" y="768"/>
                    <a:pt x="1057" y="768"/>
                  </a:cubicBezTo>
                  <a:cubicBezTo>
                    <a:pt x="1079" y="768"/>
                    <a:pt x="1101" y="766"/>
                    <a:pt x="1124" y="762"/>
                  </a:cubicBezTo>
                  <a:cubicBezTo>
                    <a:pt x="1205" y="744"/>
                    <a:pt x="1276" y="699"/>
                    <a:pt x="1330" y="628"/>
                  </a:cubicBezTo>
                  <a:cubicBezTo>
                    <a:pt x="1356" y="583"/>
                    <a:pt x="1374" y="521"/>
                    <a:pt x="1347" y="476"/>
                  </a:cubicBezTo>
                  <a:cubicBezTo>
                    <a:pt x="1330" y="449"/>
                    <a:pt x="1303" y="431"/>
                    <a:pt x="1267" y="414"/>
                  </a:cubicBezTo>
                  <a:cubicBezTo>
                    <a:pt x="1208" y="387"/>
                    <a:pt x="1145" y="371"/>
                    <a:pt x="1080" y="371"/>
                  </a:cubicBezTo>
                  <a:cubicBezTo>
                    <a:pt x="1056" y="371"/>
                    <a:pt x="1032" y="373"/>
                    <a:pt x="1008" y="378"/>
                  </a:cubicBezTo>
                  <a:cubicBezTo>
                    <a:pt x="919" y="396"/>
                    <a:pt x="830" y="449"/>
                    <a:pt x="785" y="521"/>
                  </a:cubicBezTo>
                  <a:cubicBezTo>
                    <a:pt x="821" y="405"/>
                    <a:pt x="821" y="271"/>
                    <a:pt x="785" y="146"/>
                  </a:cubicBezTo>
                  <a:cubicBezTo>
                    <a:pt x="777" y="110"/>
                    <a:pt x="768" y="66"/>
                    <a:pt x="732" y="39"/>
                  </a:cubicBezTo>
                  <a:cubicBezTo>
                    <a:pt x="705" y="12"/>
                    <a:pt x="668" y="0"/>
                    <a:pt x="6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129906" y="4419897"/>
              <a:ext cx="38649" cy="37215"/>
            </a:xfrm>
            <a:custGeom>
              <a:avLst/>
              <a:gdLst/>
              <a:ahLst/>
              <a:cxnLst/>
              <a:rect l="l" t="t" r="r" b="b"/>
              <a:pathLst>
                <a:path w="242" h="233" extrusionOk="0">
                  <a:moveTo>
                    <a:pt x="117" y="0"/>
                  </a:moveTo>
                  <a:cubicBezTo>
                    <a:pt x="54" y="0"/>
                    <a:pt x="1" y="54"/>
                    <a:pt x="1" y="116"/>
                  </a:cubicBezTo>
                  <a:cubicBezTo>
                    <a:pt x="1" y="188"/>
                    <a:pt x="54" y="232"/>
                    <a:pt x="117" y="232"/>
                  </a:cubicBezTo>
                  <a:cubicBezTo>
                    <a:pt x="188" y="232"/>
                    <a:pt x="242" y="188"/>
                    <a:pt x="242" y="116"/>
                  </a:cubicBezTo>
                  <a:cubicBezTo>
                    <a:pt x="242" y="54"/>
                    <a:pt x="188" y="0"/>
                    <a:pt x="1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4;p2"/>
          <p:cNvGrpSpPr/>
          <p:nvPr/>
        </p:nvGrpSpPr>
        <p:grpSpPr>
          <a:xfrm>
            <a:off x="5016072" y="4436415"/>
            <a:ext cx="414398" cy="394205"/>
            <a:chOff x="520730" y="4173296"/>
            <a:chExt cx="413159" cy="393065"/>
          </a:xfrm>
        </p:grpSpPr>
        <p:sp>
          <p:nvSpPr>
            <p:cNvPr id="35" name="Google Shape;35;p2"/>
            <p:cNvSpPr/>
            <p:nvPr/>
          </p:nvSpPr>
          <p:spPr>
            <a:xfrm>
              <a:off x="616871" y="4173296"/>
              <a:ext cx="169769" cy="196935"/>
            </a:xfrm>
            <a:custGeom>
              <a:avLst/>
              <a:gdLst/>
              <a:ahLst/>
              <a:cxnLst/>
              <a:rect l="l" t="t" r="r" b="b"/>
              <a:pathLst>
                <a:path w="1063" h="1233" extrusionOk="0">
                  <a:moveTo>
                    <a:pt x="736" y="1"/>
                  </a:moveTo>
                  <a:cubicBezTo>
                    <a:pt x="586" y="1"/>
                    <a:pt x="536" y="304"/>
                    <a:pt x="536" y="304"/>
                  </a:cubicBezTo>
                  <a:cubicBezTo>
                    <a:pt x="536" y="304"/>
                    <a:pt x="418" y="74"/>
                    <a:pt x="286" y="74"/>
                  </a:cubicBezTo>
                  <a:cubicBezTo>
                    <a:pt x="248" y="74"/>
                    <a:pt x="208" y="94"/>
                    <a:pt x="170" y="144"/>
                  </a:cubicBezTo>
                  <a:cubicBezTo>
                    <a:pt x="1" y="367"/>
                    <a:pt x="688" y="1232"/>
                    <a:pt x="688" y="1232"/>
                  </a:cubicBezTo>
                  <a:cubicBezTo>
                    <a:pt x="688" y="1232"/>
                    <a:pt x="1062" y="188"/>
                    <a:pt x="830" y="37"/>
                  </a:cubicBezTo>
                  <a:cubicBezTo>
                    <a:pt x="795" y="11"/>
                    <a:pt x="764" y="1"/>
                    <a:pt x="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20730" y="4252675"/>
              <a:ext cx="206023" cy="125380"/>
            </a:xfrm>
            <a:custGeom>
              <a:avLst/>
              <a:gdLst/>
              <a:ahLst/>
              <a:cxnLst/>
              <a:rect l="l" t="t" r="r" b="b"/>
              <a:pathLst>
                <a:path w="1290" h="785" extrusionOk="0">
                  <a:moveTo>
                    <a:pt x="384" y="0"/>
                  </a:moveTo>
                  <a:cubicBezTo>
                    <a:pt x="363" y="0"/>
                    <a:pt x="343" y="4"/>
                    <a:pt x="326" y="13"/>
                  </a:cubicBezTo>
                  <a:cubicBezTo>
                    <a:pt x="76" y="129"/>
                    <a:pt x="415" y="396"/>
                    <a:pt x="415" y="396"/>
                  </a:cubicBezTo>
                  <a:cubicBezTo>
                    <a:pt x="415" y="396"/>
                    <a:pt x="409" y="396"/>
                    <a:pt x="398" y="396"/>
                  </a:cubicBezTo>
                  <a:cubicBezTo>
                    <a:pt x="319" y="396"/>
                    <a:pt x="0" y="410"/>
                    <a:pt x="94" y="637"/>
                  </a:cubicBezTo>
                  <a:cubicBezTo>
                    <a:pt x="142" y="752"/>
                    <a:pt x="385" y="784"/>
                    <a:pt x="640" y="784"/>
                  </a:cubicBezTo>
                  <a:cubicBezTo>
                    <a:pt x="956" y="784"/>
                    <a:pt x="1290" y="735"/>
                    <a:pt x="1290" y="735"/>
                  </a:cubicBezTo>
                  <a:cubicBezTo>
                    <a:pt x="1290" y="735"/>
                    <a:pt x="670" y="0"/>
                    <a:pt x="3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47879" y="4370066"/>
              <a:ext cx="178872" cy="158442"/>
            </a:xfrm>
            <a:custGeom>
              <a:avLst/>
              <a:gdLst/>
              <a:ahLst/>
              <a:cxnLst/>
              <a:rect l="l" t="t" r="r" b="b"/>
              <a:pathLst>
                <a:path w="1120" h="992" extrusionOk="0">
                  <a:moveTo>
                    <a:pt x="1120" y="0"/>
                  </a:moveTo>
                  <a:cubicBezTo>
                    <a:pt x="1119" y="0"/>
                    <a:pt x="31" y="188"/>
                    <a:pt x="13" y="464"/>
                  </a:cubicBezTo>
                  <a:cubicBezTo>
                    <a:pt x="1" y="596"/>
                    <a:pt x="85" y="630"/>
                    <a:pt x="177" y="630"/>
                  </a:cubicBezTo>
                  <a:cubicBezTo>
                    <a:pt x="278" y="630"/>
                    <a:pt x="388" y="589"/>
                    <a:pt x="388" y="589"/>
                  </a:cubicBezTo>
                  <a:lnTo>
                    <a:pt x="388" y="589"/>
                  </a:lnTo>
                  <a:cubicBezTo>
                    <a:pt x="388" y="589"/>
                    <a:pt x="165" y="955"/>
                    <a:pt x="433" y="990"/>
                  </a:cubicBezTo>
                  <a:cubicBezTo>
                    <a:pt x="437" y="991"/>
                    <a:pt x="442" y="991"/>
                    <a:pt x="447" y="991"/>
                  </a:cubicBezTo>
                  <a:cubicBezTo>
                    <a:pt x="723" y="991"/>
                    <a:pt x="1120" y="0"/>
                    <a:pt x="11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66699" y="4370066"/>
              <a:ext cx="169769" cy="196296"/>
            </a:xfrm>
            <a:custGeom>
              <a:avLst/>
              <a:gdLst/>
              <a:ahLst/>
              <a:cxnLst/>
              <a:rect l="l" t="t" r="r" b="b"/>
              <a:pathLst>
                <a:path w="1063" h="1229" extrusionOk="0">
                  <a:moveTo>
                    <a:pt x="376" y="0"/>
                  </a:moveTo>
                  <a:cubicBezTo>
                    <a:pt x="376" y="0"/>
                    <a:pt x="1" y="1035"/>
                    <a:pt x="233" y="1196"/>
                  </a:cubicBezTo>
                  <a:cubicBezTo>
                    <a:pt x="267" y="1219"/>
                    <a:pt x="298" y="1229"/>
                    <a:pt x="325" y="1229"/>
                  </a:cubicBezTo>
                  <a:cubicBezTo>
                    <a:pt x="476" y="1229"/>
                    <a:pt x="527" y="928"/>
                    <a:pt x="527" y="928"/>
                  </a:cubicBezTo>
                  <a:cubicBezTo>
                    <a:pt x="527" y="928"/>
                    <a:pt x="646" y="1155"/>
                    <a:pt x="778" y="1155"/>
                  </a:cubicBezTo>
                  <a:cubicBezTo>
                    <a:pt x="816" y="1155"/>
                    <a:pt x="855" y="1136"/>
                    <a:pt x="893" y="1089"/>
                  </a:cubicBezTo>
                  <a:cubicBezTo>
                    <a:pt x="1062" y="866"/>
                    <a:pt x="376" y="0"/>
                    <a:pt x="3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26588" y="4362080"/>
              <a:ext cx="207300" cy="125220"/>
            </a:xfrm>
            <a:custGeom>
              <a:avLst/>
              <a:gdLst/>
              <a:ahLst/>
              <a:cxnLst/>
              <a:rect l="l" t="t" r="r" b="b"/>
              <a:pathLst>
                <a:path w="1298" h="784" extrusionOk="0">
                  <a:moveTo>
                    <a:pt x="650" y="1"/>
                  </a:moveTo>
                  <a:cubicBezTo>
                    <a:pt x="334" y="1"/>
                    <a:pt x="1" y="50"/>
                    <a:pt x="1" y="50"/>
                  </a:cubicBezTo>
                  <a:cubicBezTo>
                    <a:pt x="1" y="50"/>
                    <a:pt x="625" y="784"/>
                    <a:pt x="910" y="784"/>
                  </a:cubicBezTo>
                  <a:cubicBezTo>
                    <a:pt x="930" y="784"/>
                    <a:pt x="948" y="780"/>
                    <a:pt x="964" y="773"/>
                  </a:cubicBezTo>
                  <a:cubicBezTo>
                    <a:pt x="1214" y="657"/>
                    <a:pt x="875" y="380"/>
                    <a:pt x="875" y="380"/>
                  </a:cubicBezTo>
                  <a:lnTo>
                    <a:pt x="875" y="380"/>
                  </a:lnTo>
                  <a:cubicBezTo>
                    <a:pt x="875" y="380"/>
                    <a:pt x="882" y="381"/>
                    <a:pt x="893" y="381"/>
                  </a:cubicBezTo>
                  <a:cubicBezTo>
                    <a:pt x="975" y="381"/>
                    <a:pt x="1297" y="367"/>
                    <a:pt x="1196" y="148"/>
                  </a:cubicBezTo>
                  <a:cubicBezTo>
                    <a:pt x="1148" y="33"/>
                    <a:pt x="905" y="1"/>
                    <a:pt x="6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26588" y="4211788"/>
              <a:ext cx="178872" cy="158442"/>
            </a:xfrm>
            <a:custGeom>
              <a:avLst/>
              <a:gdLst/>
              <a:ahLst/>
              <a:cxnLst/>
              <a:rect l="l" t="t" r="r" b="b"/>
              <a:pathLst>
                <a:path w="1120" h="992" extrusionOk="0">
                  <a:moveTo>
                    <a:pt x="673" y="0"/>
                  </a:moveTo>
                  <a:cubicBezTo>
                    <a:pt x="397" y="0"/>
                    <a:pt x="1" y="991"/>
                    <a:pt x="1" y="991"/>
                  </a:cubicBezTo>
                  <a:cubicBezTo>
                    <a:pt x="1" y="991"/>
                    <a:pt x="1089" y="795"/>
                    <a:pt x="1107" y="518"/>
                  </a:cubicBezTo>
                  <a:cubicBezTo>
                    <a:pt x="1119" y="386"/>
                    <a:pt x="1035" y="352"/>
                    <a:pt x="943" y="352"/>
                  </a:cubicBezTo>
                  <a:cubicBezTo>
                    <a:pt x="842" y="352"/>
                    <a:pt x="732" y="393"/>
                    <a:pt x="732" y="393"/>
                  </a:cubicBezTo>
                  <a:cubicBezTo>
                    <a:pt x="732" y="393"/>
                    <a:pt x="964" y="37"/>
                    <a:pt x="687" y="1"/>
                  </a:cubicBezTo>
                  <a:cubicBezTo>
                    <a:pt x="683" y="0"/>
                    <a:pt x="678" y="0"/>
                    <a:pt x="6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73886" y="4321033"/>
              <a:ext cx="105567" cy="98228"/>
            </a:xfrm>
            <a:custGeom>
              <a:avLst/>
              <a:gdLst/>
              <a:ahLst/>
              <a:cxnLst/>
              <a:rect l="l" t="t" r="r" b="b"/>
              <a:pathLst>
                <a:path w="661" h="615" extrusionOk="0">
                  <a:moveTo>
                    <a:pt x="333" y="0"/>
                  </a:moveTo>
                  <a:cubicBezTo>
                    <a:pt x="317" y="0"/>
                    <a:pt x="301" y="1"/>
                    <a:pt x="286" y="4"/>
                  </a:cubicBezTo>
                  <a:cubicBezTo>
                    <a:pt x="116" y="31"/>
                    <a:pt x="0" y="191"/>
                    <a:pt x="27" y="352"/>
                  </a:cubicBezTo>
                  <a:cubicBezTo>
                    <a:pt x="51" y="505"/>
                    <a:pt x="185" y="614"/>
                    <a:pt x="335" y="614"/>
                  </a:cubicBezTo>
                  <a:cubicBezTo>
                    <a:pt x="351" y="614"/>
                    <a:pt x="368" y="613"/>
                    <a:pt x="384" y="611"/>
                  </a:cubicBezTo>
                  <a:cubicBezTo>
                    <a:pt x="545" y="584"/>
                    <a:pt x="661" y="423"/>
                    <a:pt x="634" y="254"/>
                  </a:cubicBezTo>
                  <a:cubicBezTo>
                    <a:pt x="610" y="109"/>
                    <a:pt x="476" y="0"/>
                    <a:pt x="3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2"/>
        <p:cNvGrpSpPr/>
        <p:nvPr/>
      </p:nvGrpSpPr>
      <p:grpSpPr>
        <a:xfrm>
          <a:off x="0" y="0"/>
          <a:ext cx="0" cy="0"/>
          <a:chOff x="0" y="0"/>
          <a:chExt cx="0" cy="0"/>
        </a:xfrm>
      </p:grpSpPr>
      <p:sp>
        <p:nvSpPr>
          <p:cNvPr id="43" name="Google Shape;43;p3"/>
          <p:cNvSpPr txBox="1">
            <a:spLocks noGrp="1"/>
          </p:cNvSpPr>
          <p:nvPr>
            <p:ph type="title"/>
          </p:nvPr>
        </p:nvSpPr>
        <p:spPr>
          <a:xfrm>
            <a:off x="713100" y="2072075"/>
            <a:ext cx="4801200" cy="20199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4" name="Google Shape;44;p3"/>
          <p:cNvSpPr txBox="1">
            <a:spLocks noGrp="1"/>
          </p:cNvSpPr>
          <p:nvPr>
            <p:ph type="title" idx="2" hasCustomPrompt="1"/>
          </p:nvPr>
        </p:nvSpPr>
        <p:spPr>
          <a:xfrm>
            <a:off x="1856200" y="628500"/>
            <a:ext cx="2515200" cy="16950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6000"/>
              <a:buNone/>
              <a:defRPr sz="96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5" name="Google Shape;45;p3"/>
          <p:cNvSpPr txBox="1">
            <a:spLocks noGrp="1"/>
          </p:cNvSpPr>
          <p:nvPr>
            <p:ph type="subTitle" idx="1"/>
          </p:nvPr>
        </p:nvSpPr>
        <p:spPr>
          <a:xfrm>
            <a:off x="713100" y="4136100"/>
            <a:ext cx="4801200" cy="378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1"/>
              </a:buClr>
              <a:buSzPts val="1600"/>
              <a:buNone/>
              <a:defRPr sz="1600">
                <a:solidFill>
                  <a:schemeClr val="dk1"/>
                </a:solidFill>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1600"/>
              </a:spcBef>
              <a:spcAft>
                <a:spcPts val="0"/>
              </a:spcAft>
              <a:buClr>
                <a:schemeClr val="dk1"/>
              </a:buClr>
              <a:buSzPts val="1600"/>
              <a:buNone/>
              <a:defRPr sz="1600">
                <a:solidFill>
                  <a:schemeClr val="dk1"/>
                </a:solidFill>
              </a:defRPr>
            </a:lvl3pPr>
            <a:lvl4pPr lvl="3" algn="ctr" rtl="0">
              <a:lnSpc>
                <a:spcPct val="100000"/>
              </a:lnSpc>
              <a:spcBef>
                <a:spcPts val="1600"/>
              </a:spcBef>
              <a:spcAft>
                <a:spcPts val="0"/>
              </a:spcAft>
              <a:buClr>
                <a:schemeClr val="dk1"/>
              </a:buClr>
              <a:buSzPts val="1600"/>
              <a:buNone/>
              <a:defRPr sz="1600">
                <a:solidFill>
                  <a:schemeClr val="dk1"/>
                </a:solidFill>
              </a:defRPr>
            </a:lvl4pPr>
            <a:lvl5pPr lvl="4" algn="ctr" rtl="0">
              <a:lnSpc>
                <a:spcPct val="100000"/>
              </a:lnSpc>
              <a:spcBef>
                <a:spcPts val="1600"/>
              </a:spcBef>
              <a:spcAft>
                <a:spcPts val="0"/>
              </a:spcAft>
              <a:buClr>
                <a:schemeClr val="dk1"/>
              </a:buClr>
              <a:buSzPts val="1600"/>
              <a:buNone/>
              <a:defRPr sz="1600">
                <a:solidFill>
                  <a:schemeClr val="dk1"/>
                </a:solidFill>
              </a:defRPr>
            </a:lvl5pPr>
            <a:lvl6pPr lvl="5" algn="ctr" rtl="0">
              <a:lnSpc>
                <a:spcPct val="100000"/>
              </a:lnSpc>
              <a:spcBef>
                <a:spcPts val="1600"/>
              </a:spcBef>
              <a:spcAft>
                <a:spcPts val="0"/>
              </a:spcAft>
              <a:buClr>
                <a:schemeClr val="dk1"/>
              </a:buClr>
              <a:buSzPts val="1600"/>
              <a:buNone/>
              <a:defRPr sz="1600">
                <a:solidFill>
                  <a:schemeClr val="dk1"/>
                </a:solidFill>
              </a:defRPr>
            </a:lvl6pPr>
            <a:lvl7pPr lvl="6" algn="ctr" rtl="0">
              <a:lnSpc>
                <a:spcPct val="100000"/>
              </a:lnSpc>
              <a:spcBef>
                <a:spcPts val="1600"/>
              </a:spcBef>
              <a:spcAft>
                <a:spcPts val="0"/>
              </a:spcAft>
              <a:buClr>
                <a:schemeClr val="dk1"/>
              </a:buClr>
              <a:buSzPts val="1600"/>
              <a:buNone/>
              <a:defRPr sz="1600">
                <a:solidFill>
                  <a:schemeClr val="dk1"/>
                </a:solidFill>
              </a:defRPr>
            </a:lvl7pPr>
            <a:lvl8pPr lvl="7" algn="ctr" rtl="0">
              <a:lnSpc>
                <a:spcPct val="100000"/>
              </a:lnSpc>
              <a:spcBef>
                <a:spcPts val="1600"/>
              </a:spcBef>
              <a:spcAft>
                <a:spcPts val="0"/>
              </a:spcAft>
              <a:buClr>
                <a:schemeClr val="dk1"/>
              </a:buClr>
              <a:buSzPts val="1600"/>
              <a:buNone/>
              <a:defRPr sz="1600">
                <a:solidFill>
                  <a:schemeClr val="dk1"/>
                </a:solidFill>
              </a:defRPr>
            </a:lvl8pPr>
            <a:lvl9pPr lvl="8" algn="ctr" rtl="0">
              <a:lnSpc>
                <a:spcPct val="100000"/>
              </a:lnSpc>
              <a:spcBef>
                <a:spcPts val="1600"/>
              </a:spcBef>
              <a:spcAft>
                <a:spcPts val="1600"/>
              </a:spcAft>
              <a:buClr>
                <a:schemeClr val="dk1"/>
              </a:buClr>
              <a:buSzPts val="1600"/>
              <a:buNone/>
              <a:defRPr sz="1600">
                <a:solidFill>
                  <a:schemeClr val="dk1"/>
                </a:solidFill>
              </a:defRPr>
            </a:lvl9pPr>
          </a:lstStyle>
          <a:p>
            <a:endParaRPr/>
          </a:p>
        </p:txBody>
      </p:sp>
      <p:sp>
        <p:nvSpPr>
          <p:cNvPr id="46" name="Google Shape;46;p3"/>
          <p:cNvSpPr/>
          <p:nvPr/>
        </p:nvSpPr>
        <p:spPr>
          <a:xfrm>
            <a:off x="-2943325" y="3021523"/>
            <a:ext cx="4877437" cy="2608058"/>
          </a:xfrm>
          <a:custGeom>
            <a:avLst/>
            <a:gdLst/>
            <a:ahLst/>
            <a:cxnLst/>
            <a:rect l="l" t="t" r="r" b="b"/>
            <a:pathLst>
              <a:path w="18503" h="9894" extrusionOk="0">
                <a:moveTo>
                  <a:pt x="6066" y="0"/>
                </a:moveTo>
                <a:cubicBezTo>
                  <a:pt x="3158" y="0"/>
                  <a:pt x="2837" y="3105"/>
                  <a:pt x="2837" y="3105"/>
                </a:cubicBezTo>
                <a:cubicBezTo>
                  <a:pt x="2837" y="3105"/>
                  <a:pt x="2827" y="3104"/>
                  <a:pt x="2808" y="3104"/>
                </a:cubicBezTo>
                <a:cubicBezTo>
                  <a:pt x="2584" y="3104"/>
                  <a:pt x="1133" y="3165"/>
                  <a:pt x="1133" y="4737"/>
                </a:cubicBezTo>
                <a:cubicBezTo>
                  <a:pt x="1133" y="4737"/>
                  <a:pt x="1082" y="4725"/>
                  <a:pt x="1001" y="4725"/>
                </a:cubicBezTo>
                <a:cubicBezTo>
                  <a:pt x="702" y="4725"/>
                  <a:pt x="0" y="4891"/>
                  <a:pt x="0" y="6450"/>
                </a:cubicBezTo>
                <a:lnTo>
                  <a:pt x="0" y="9894"/>
                </a:lnTo>
                <a:lnTo>
                  <a:pt x="18502" y="9894"/>
                </a:lnTo>
                <a:cubicBezTo>
                  <a:pt x="18502" y="9894"/>
                  <a:pt x="17754" y="5643"/>
                  <a:pt x="13660" y="5643"/>
                </a:cubicBezTo>
                <a:cubicBezTo>
                  <a:pt x="13490" y="5643"/>
                  <a:pt x="13314" y="5650"/>
                  <a:pt x="13132" y="5665"/>
                </a:cubicBezTo>
                <a:cubicBezTo>
                  <a:pt x="13132" y="5665"/>
                  <a:pt x="12792" y="3004"/>
                  <a:pt x="9682" y="3004"/>
                </a:cubicBezTo>
                <a:cubicBezTo>
                  <a:pt x="9447" y="3004"/>
                  <a:pt x="9197" y="3019"/>
                  <a:pt x="8930" y="3051"/>
                </a:cubicBezTo>
                <a:cubicBezTo>
                  <a:pt x="8930" y="3051"/>
                  <a:pt x="8975" y="0"/>
                  <a:pt x="6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47;p3"/>
          <p:cNvGrpSpPr/>
          <p:nvPr/>
        </p:nvGrpSpPr>
        <p:grpSpPr>
          <a:xfrm>
            <a:off x="331893" y="436299"/>
            <a:ext cx="1126765" cy="1515308"/>
            <a:chOff x="452918" y="496799"/>
            <a:chExt cx="1126765" cy="1515308"/>
          </a:xfrm>
        </p:grpSpPr>
        <p:grpSp>
          <p:nvGrpSpPr>
            <p:cNvPr id="48" name="Google Shape;48;p3"/>
            <p:cNvGrpSpPr/>
            <p:nvPr/>
          </p:nvGrpSpPr>
          <p:grpSpPr>
            <a:xfrm>
              <a:off x="452918" y="1670162"/>
              <a:ext cx="374612" cy="341945"/>
              <a:chOff x="2045902" y="4332533"/>
              <a:chExt cx="219598" cy="200449"/>
            </a:xfrm>
          </p:grpSpPr>
          <p:sp>
            <p:nvSpPr>
              <p:cNvPr id="49" name="Google Shape;49;p3"/>
              <p:cNvSpPr/>
              <p:nvPr/>
            </p:nvSpPr>
            <p:spPr>
              <a:xfrm>
                <a:off x="2045902" y="4332533"/>
                <a:ext cx="219598" cy="200449"/>
              </a:xfrm>
              <a:custGeom>
                <a:avLst/>
                <a:gdLst/>
                <a:ahLst/>
                <a:cxnLst/>
                <a:rect l="l" t="t" r="r" b="b"/>
                <a:pathLst>
                  <a:path w="1375" h="1255" extrusionOk="0">
                    <a:moveTo>
                      <a:pt x="630" y="0"/>
                    </a:moveTo>
                    <a:cubicBezTo>
                      <a:pt x="580" y="0"/>
                      <a:pt x="527" y="21"/>
                      <a:pt x="491" y="57"/>
                    </a:cubicBezTo>
                    <a:cubicBezTo>
                      <a:pt x="438" y="128"/>
                      <a:pt x="429" y="226"/>
                      <a:pt x="446" y="315"/>
                    </a:cubicBezTo>
                    <a:cubicBezTo>
                      <a:pt x="455" y="351"/>
                      <a:pt x="473" y="396"/>
                      <a:pt x="491" y="431"/>
                    </a:cubicBezTo>
                    <a:cubicBezTo>
                      <a:pt x="495" y="440"/>
                      <a:pt x="504" y="461"/>
                      <a:pt x="515" y="482"/>
                    </a:cubicBezTo>
                    <a:lnTo>
                      <a:pt x="515" y="482"/>
                    </a:lnTo>
                    <a:cubicBezTo>
                      <a:pt x="476" y="440"/>
                      <a:pt x="430" y="404"/>
                      <a:pt x="384" y="378"/>
                    </a:cubicBezTo>
                    <a:cubicBezTo>
                      <a:pt x="329" y="348"/>
                      <a:pt x="271" y="330"/>
                      <a:pt x="214" y="330"/>
                    </a:cubicBezTo>
                    <a:cubicBezTo>
                      <a:pt x="187" y="330"/>
                      <a:pt x="160" y="334"/>
                      <a:pt x="134" y="342"/>
                    </a:cubicBezTo>
                    <a:cubicBezTo>
                      <a:pt x="81" y="360"/>
                      <a:pt x="27" y="405"/>
                      <a:pt x="18" y="458"/>
                    </a:cubicBezTo>
                    <a:cubicBezTo>
                      <a:pt x="0" y="503"/>
                      <a:pt x="27" y="556"/>
                      <a:pt x="54" y="592"/>
                    </a:cubicBezTo>
                    <a:cubicBezTo>
                      <a:pt x="129" y="697"/>
                      <a:pt x="261" y="739"/>
                      <a:pt x="391" y="739"/>
                    </a:cubicBezTo>
                    <a:cubicBezTo>
                      <a:pt x="395" y="739"/>
                      <a:pt x="398" y="739"/>
                      <a:pt x="401" y="739"/>
                    </a:cubicBezTo>
                    <a:lnTo>
                      <a:pt x="401" y="739"/>
                    </a:lnTo>
                    <a:cubicBezTo>
                      <a:pt x="334" y="748"/>
                      <a:pt x="267" y="770"/>
                      <a:pt x="206" y="797"/>
                    </a:cubicBezTo>
                    <a:cubicBezTo>
                      <a:pt x="170" y="824"/>
                      <a:pt x="125" y="851"/>
                      <a:pt x="107" y="895"/>
                    </a:cubicBezTo>
                    <a:cubicBezTo>
                      <a:pt x="72" y="976"/>
                      <a:pt x="125" y="1065"/>
                      <a:pt x="197" y="1101"/>
                    </a:cubicBezTo>
                    <a:cubicBezTo>
                      <a:pt x="235" y="1120"/>
                      <a:pt x="278" y="1129"/>
                      <a:pt x="323" y="1129"/>
                    </a:cubicBezTo>
                    <a:cubicBezTo>
                      <a:pt x="361" y="1129"/>
                      <a:pt x="400" y="1122"/>
                      <a:pt x="438" y="1109"/>
                    </a:cubicBezTo>
                    <a:cubicBezTo>
                      <a:pt x="482" y="1092"/>
                      <a:pt x="527" y="1074"/>
                      <a:pt x="554" y="1038"/>
                    </a:cubicBezTo>
                    <a:cubicBezTo>
                      <a:pt x="589" y="1002"/>
                      <a:pt x="607" y="958"/>
                      <a:pt x="598" y="904"/>
                    </a:cubicBezTo>
                    <a:lnTo>
                      <a:pt x="598" y="904"/>
                    </a:lnTo>
                    <a:cubicBezTo>
                      <a:pt x="616" y="985"/>
                      <a:pt x="634" y="1056"/>
                      <a:pt x="669" y="1127"/>
                    </a:cubicBezTo>
                    <a:cubicBezTo>
                      <a:pt x="714" y="1190"/>
                      <a:pt x="777" y="1243"/>
                      <a:pt x="857" y="1252"/>
                    </a:cubicBezTo>
                    <a:cubicBezTo>
                      <a:pt x="866" y="1254"/>
                      <a:pt x="875" y="1254"/>
                      <a:pt x="884" y="1254"/>
                    </a:cubicBezTo>
                    <a:cubicBezTo>
                      <a:pt x="930" y="1254"/>
                      <a:pt x="977" y="1236"/>
                      <a:pt x="1000" y="1199"/>
                    </a:cubicBezTo>
                    <a:cubicBezTo>
                      <a:pt x="1026" y="1163"/>
                      <a:pt x="1035" y="1118"/>
                      <a:pt x="1026" y="1074"/>
                    </a:cubicBezTo>
                    <a:cubicBezTo>
                      <a:pt x="1026" y="940"/>
                      <a:pt x="973" y="815"/>
                      <a:pt x="875" y="717"/>
                    </a:cubicBezTo>
                    <a:lnTo>
                      <a:pt x="875" y="717"/>
                    </a:lnTo>
                    <a:cubicBezTo>
                      <a:pt x="934" y="750"/>
                      <a:pt x="994" y="768"/>
                      <a:pt x="1057" y="768"/>
                    </a:cubicBezTo>
                    <a:cubicBezTo>
                      <a:pt x="1079" y="768"/>
                      <a:pt x="1101" y="766"/>
                      <a:pt x="1124" y="762"/>
                    </a:cubicBezTo>
                    <a:cubicBezTo>
                      <a:pt x="1205" y="744"/>
                      <a:pt x="1276" y="699"/>
                      <a:pt x="1330" y="628"/>
                    </a:cubicBezTo>
                    <a:cubicBezTo>
                      <a:pt x="1356" y="583"/>
                      <a:pt x="1374" y="521"/>
                      <a:pt x="1347" y="476"/>
                    </a:cubicBezTo>
                    <a:cubicBezTo>
                      <a:pt x="1330" y="449"/>
                      <a:pt x="1303" y="431"/>
                      <a:pt x="1267" y="414"/>
                    </a:cubicBezTo>
                    <a:cubicBezTo>
                      <a:pt x="1208" y="387"/>
                      <a:pt x="1145" y="371"/>
                      <a:pt x="1080" y="371"/>
                    </a:cubicBezTo>
                    <a:cubicBezTo>
                      <a:pt x="1056" y="371"/>
                      <a:pt x="1032" y="373"/>
                      <a:pt x="1008" y="378"/>
                    </a:cubicBezTo>
                    <a:cubicBezTo>
                      <a:pt x="919" y="396"/>
                      <a:pt x="830" y="449"/>
                      <a:pt x="785" y="521"/>
                    </a:cubicBezTo>
                    <a:cubicBezTo>
                      <a:pt x="821" y="405"/>
                      <a:pt x="821" y="271"/>
                      <a:pt x="785" y="146"/>
                    </a:cubicBezTo>
                    <a:cubicBezTo>
                      <a:pt x="777" y="110"/>
                      <a:pt x="768" y="66"/>
                      <a:pt x="732" y="39"/>
                    </a:cubicBezTo>
                    <a:cubicBezTo>
                      <a:pt x="705" y="12"/>
                      <a:pt x="668" y="0"/>
                      <a:pt x="6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2129906" y="4419897"/>
                <a:ext cx="38649" cy="37215"/>
              </a:xfrm>
              <a:custGeom>
                <a:avLst/>
                <a:gdLst/>
                <a:ahLst/>
                <a:cxnLst/>
                <a:rect l="l" t="t" r="r" b="b"/>
                <a:pathLst>
                  <a:path w="242" h="233" extrusionOk="0">
                    <a:moveTo>
                      <a:pt x="117" y="0"/>
                    </a:moveTo>
                    <a:cubicBezTo>
                      <a:pt x="54" y="0"/>
                      <a:pt x="1" y="54"/>
                      <a:pt x="1" y="116"/>
                    </a:cubicBezTo>
                    <a:cubicBezTo>
                      <a:pt x="1" y="188"/>
                      <a:pt x="54" y="232"/>
                      <a:pt x="117" y="232"/>
                    </a:cubicBezTo>
                    <a:cubicBezTo>
                      <a:pt x="188" y="232"/>
                      <a:pt x="242" y="188"/>
                      <a:pt x="242" y="116"/>
                    </a:cubicBezTo>
                    <a:cubicBezTo>
                      <a:pt x="242" y="54"/>
                      <a:pt x="188" y="0"/>
                      <a:pt x="1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51;p3"/>
            <p:cNvGrpSpPr/>
            <p:nvPr/>
          </p:nvGrpSpPr>
          <p:grpSpPr>
            <a:xfrm>
              <a:off x="827530" y="496799"/>
              <a:ext cx="325844" cy="301348"/>
              <a:chOff x="1364924" y="4072835"/>
              <a:chExt cx="191010" cy="176650"/>
            </a:xfrm>
          </p:grpSpPr>
          <p:sp>
            <p:nvSpPr>
              <p:cNvPr id="52" name="Google Shape;52;p3"/>
              <p:cNvSpPr/>
              <p:nvPr/>
            </p:nvSpPr>
            <p:spPr>
              <a:xfrm>
                <a:off x="1364924" y="4072835"/>
                <a:ext cx="191010" cy="176650"/>
              </a:xfrm>
              <a:custGeom>
                <a:avLst/>
                <a:gdLst/>
                <a:ahLst/>
                <a:cxnLst/>
                <a:rect l="l" t="t" r="r" b="b"/>
                <a:pathLst>
                  <a:path w="1196" h="1106" extrusionOk="0">
                    <a:moveTo>
                      <a:pt x="552" y="1"/>
                    </a:moveTo>
                    <a:cubicBezTo>
                      <a:pt x="508" y="1"/>
                      <a:pt x="460" y="22"/>
                      <a:pt x="428" y="59"/>
                    </a:cubicBezTo>
                    <a:cubicBezTo>
                      <a:pt x="375" y="113"/>
                      <a:pt x="366" y="202"/>
                      <a:pt x="384" y="282"/>
                    </a:cubicBezTo>
                    <a:cubicBezTo>
                      <a:pt x="393" y="309"/>
                      <a:pt x="411" y="345"/>
                      <a:pt x="428" y="380"/>
                    </a:cubicBezTo>
                    <a:cubicBezTo>
                      <a:pt x="434" y="391"/>
                      <a:pt x="442" y="416"/>
                      <a:pt x="453" y="437"/>
                    </a:cubicBezTo>
                    <a:lnTo>
                      <a:pt x="453" y="437"/>
                    </a:lnTo>
                    <a:cubicBezTo>
                      <a:pt x="415" y="398"/>
                      <a:pt x="373" y="364"/>
                      <a:pt x="330" y="336"/>
                    </a:cubicBezTo>
                    <a:cubicBezTo>
                      <a:pt x="278" y="310"/>
                      <a:pt x="221" y="293"/>
                      <a:pt x="166" y="293"/>
                    </a:cubicBezTo>
                    <a:cubicBezTo>
                      <a:pt x="146" y="293"/>
                      <a:pt x="126" y="295"/>
                      <a:pt x="107" y="300"/>
                    </a:cubicBezTo>
                    <a:cubicBezTo>
                      <a:pt x="63" y="318"/>
                      <a:pt x="18" y="354"/>
                      <a:pt x="9" y="407"/>
                    </a:cubicBezTo>
                    <a:cubicBezTo>
                      <a:pt x="0" y="443"/>
                      <a:pt x="18" y="487"/>
                      <a:pt x="36" y="523"/>
                    </a:cubicBezTo>
                    <a:cubicBezTo>
                      <a:pt x="107" y="618"/>
                      <a:pt x="233" y="650"/>
                      <a:pt x="354" y="650"/>
                    </a:cubicBezTo>
                    <a:cubicBezTo>
                      <a:pt x="356" y="650"/>
                      <a:pt x="358" y="650"/>
                      <a:pt x="360" y="650"/>
                    </a:cubicBezTo>
                    <a:lnTo>
                      <a:pt x="360" y="650"/>
                    </a:lnTo>
                    <a:cubicBezTo>
                      <a:pt x="294" y="655"/>
                      <a:pt x="230" y="672"/>
                      <a:pt x="179" y="701"/>
                    </a:cubicBezTo>
                    <a:cubicBezTo>
                      <a:pt x="134" y="728"/>
                      <a:pt x="107" y="755"/>
                      <a:pt x="89" y="791"/>
                    </a:cubicBezTo>
                    <a:cubicBezTo>
                      <a:pt x="63" y="853"/>
                      <a:pt x="98" y="933"/>
                      <a:pt x="161" y="969"/>
                    </a:cubicBezTo>
                    <a:cubicBezTo>
                      <a:pt x="196" y="987"/>
                      <a:pt x="232" y="994"/>
                      <a:pt x="268" y="994"/>
                    </a:cubicBezTo>
                    <a:cubicBezTo>
                      <a:pt x="303" y="994"/>
                      <a:pt x="339" y="987"/>
                      <a:pt x="375" y="978"/>
                    </a:cubicBezTo>
                    <a:cubicBezTo>
                      <a:pt x="411" y="960"/>
                      <a:pt x="455" y="942"/>
                      <a:pt x="482" y="916"/>
                    </a:cubicBezTo>
                    <a:cubicBezTo>
                      <a:pt x="505" y="884"/>
                      <a:pt x="522" y="847"/>
                      <a:pt x="520" y="814"/>
                    </a:cubicBezTo>
                    <a:lnTo>
                      <a:pt x="520" y="814"/>
                    </a:lnTo>
                    <a:cubicBezTo>
                      <a:pt x="529" y="873"/>
                      <a:pt x="547" y="937"/>
                      <a:pt x="580" y="987"/>
                    </a:cubicBezTo>
                    <a:cubicBezTo>
                      <a:pt x="616" y="1049"/>
                      <a:pt x="678" y="1094"/>
                      <a:pt x="741" y="1103"/>
                    </a:cubicBezTo>
                    <a:cubicBezTo>
                      <a:pt x="750" y="1104"/>
                      <a:pt x="759" y="1105"/>
                      <a:pt x="768" y="1105"/>
                    </a:cubicBezTo>
                    <a:cubicBezTo>
                      <a:pt x="812" y="1105"/>
                      <a:pt x="852" y="1088"/>
                      <a:pt x="874" y="1058"/>
                    </a:cubicBezTo>
                    <a:cubicBezTo>
                      <a:pt x="892" y="1023"/>
                      <a:pt x="901" y="987"/>
                      <a:pt x="901" y="942"/>
                    </a:cubicBezTo>
                    <a:cubicBezTo>
                      <a:pt x="892" y="826"/>
                      <a:pt x="839" y="719"/>
                      <a:pt x="758" y="639"/>
                    </a:cubicBezTo>
                    <a:lnTo>
                      <a:pt x="758" y="639"/>
                    </a:lnTo>
                    <a:cubicBezTo>
                      <a:pt x="817" y="661"/>
                      <a:pt x="876" y="677"/>
                      <a:pt x="935" y="677"/>
                    </a:cubicBezTo>
                    <a:cubicBezTo>
                      <a:pt x="947" y="677"/>
                      <a:pt x="960" y="676"/>
                      <a:pt x="973" y="675"/>
                    </a:cubicBezTo>
                    <a:cubicBezTo>
                      <a:pt x="1044" y="657"/>
                      <a:pt x="1115" y="612"/>
                      <a:pt x="1160" y="559"/>
                    </a:cubicBezTo>
                    <a:cubicBezTo>
                      <a:pt x="1187" y="514"/>
                      <a:pt x="1196" y="461"/>
                      <a:pt x="1178" y="425"/>
                    </a:cubicBezTo>
                    <a:cubicBezTo>
                      <a:pt x="1160" y="398"/>
                      <a:pt x="1133" y="380"/>
                      <a:pt x="1106" y="371"/>
                    </a:cubicBezTo>
                    <a:cubicBezTo>
                      <a:pt x="1054" y="345"/>
                      <a:pt x="997" y="329"/>
                      <a:pt x="939" y="329"/>
                    </a:cubicBezTo>
                    <a:cubicBezTo>
                      <a:pt x="917" y="329"/>
                      <a:pt x="896" y="331"/>
                      <a:pt x="874" y="336"/>
                    </a:cubicBezTo>
                    <a:cubicBezTo>
                      <a:pt x="794" y="354"/>
                      <a:pt x="723" y="398"/>
                      <a:pt x="678" y="461"/>
                    </a:cubicBezTo>
                    <a:cubicBezTo>
                      <a:pt x="714" y="354"/>
                      <a:pt x="714" y="238"/>
                      <a:pt x="687" y="131"/>
                    </a:cubicBezTo>
                    <a:cubicBezTo>
                      <a:pt x="678" y="95"/>
                      <a:pt x="660" y="59"/>
                      <a:pt x="634" y="32"/>
                    </a:cubicBezTo>
                    <a:cubicBezTo>
                      <a:pt x="612" y="11"/>
                      <a:pt x="583" y="1"/>
                      <a:pt x="5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1437590" y="4150617"/>
                <a:ext cx="32900" cy="32902"/>
              </a:xfrm>
              <a:custGeom>
                <a:avLst/>
                <a:gdLst/>
                <a:ahLst/>
                <a:cxnLst/>
                <a:rect l="l" t="t" r="r" b="b"/>
                <a:pathLst>
                  <a:path w="206" h="206" extrusionOk="0">
                    <a:moveTo>
                      <a:pt x="107" y="0"/>
                    </a:moveTo>
                    <a:cubicBezTo>
                      <a:pt x="45" y="0"/>
                      <a:pt x="0" y="45"/>
                      <a:pt x="0" y="98"/>
                    </a:cubicBezTo>
                    <a:cubicBezTo>
                      <a:pt x="0" y="161"/>
                      <a:pt x="45" y="206"/>
                      <a:pt x="107" y="206"/>
                    </a:cubicBezTo>
                    <a:cubicBezTo>
                      <a:pt x="161" y="206"/>
                      <a:pt x="205" y="161"/>
                      <a:pt x="205" y="98"/>
                    </a:cubicBezTo>
                    <a:cubicBezTo>
                      <a:pt x="205" y="45"/>
                      <a:pt x="161" y="0"/>
                      <a:pt x="1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1059351" y="1036587"/>
              <a:ext cx="520332" cy="495026"/>
              <a:chOff x="520730" y="4173296"/>
              <a:chExt cx="413159" cy="393065"/>
            </a:xfrm>
          </p:grpSpPr>
          <p:sp>
            <p:nvSpPr>
              <p:cNvPr id="55" name="Google Shape;55;p3"/>
              <p:cNvSpPr/>
              <p:nvPr/>
            </p:nvSpPr>
            <p:spPr>
              <a:xfrm>
                <a:off x="616871" y="4173296"/>
                <a:ext cx="169769" cy="196935"/>
              </a:xfrm>
              <a:custGeom>
                <a:avLst/>
                <a:gdLst/>
                <a:ahLst/>
                <a:cxnLst/>
                <a:rect l="l" t="t" r="r" b="b"/>
                <a:pathLst>
                  <a:path w="1063" h="1233" extrusionOk="0">
                    <a:moveTo>
                      <a:pt x="736" y="1"/>
                    </a:moveTo>
                    <a:cubicBezTo>
                      <a:pt x="586" y="1"/>
                      <a:pt x="536" y="304"/>
                      <a:pt x="536" y="304"/>
                    </a:cubicBezTo>
                    <a:cubicBezTo>
                      <a:pt x="536" y="304"/>
                      <a:pt x="418" y="74"/>
                      <a:pt x="286" y="74"/>
                    </a:cubicBezTo>
                    <a:cubicBezTo>
                      <a:pt x="248" y="74"/>
                      <a:pt x="208" y="94"/>
                      <a:pt x="170" y="144"/>
                    </a:cubicBezTo>
                    <a:cubicBezTo>
                      <a:pt x="1" y="367"/>
                      <a:pt x="688" y="1232"/>
                      <a:pt x="688" y="1232"/>
                    </a:cubicBezTo>
                    <a:cubicBezTo>
                      <a:pt x="688" y="1232"/>
                      <a:pt x="1062" y="188"/>
                      <a:pt x="830" y="37"/>
                    </a:cubicBezTo>
                    <a:cubicBezTo>
                      <a:pt x="795" y="11"/>
                      <a:pt x="764" y="1"/>
                      <a:pt x="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520730" y="4252675"/>
                <a:ext cx="206023" cy="125380"/>
              </a:xfrm>
              <a:custGeom>
                <a:avLst/>
                <a:gdLst/>
                <a:ahLst/>
                <a:cxnLst/>
                <a:rect l="l" t="t" r="r" b="b"/>
                <a:pathLst>
                  <a:path w="1290" h="785" extrusionOk="0">
                    <a:moveTo>
                      <a:pt x="384" y="0"/>
                    </a:moveTo>
                    <a:cubicBezTo>
                      <a:pt x="363" y="0"/>
                      <a:pt x="343" y="4"/>
                      <a:pt x="326" y="13"/>
                    </a:cubicBezTo>
                    <a:cubicBezTo>
                      <a:pt x="76" y="129"/>
                      <a:pt x="415" y="396"/>
                      <a:pt x="415" y="396"/>
                    </a:cubicBezTo>
                    <a:cubicBezTo>
                      <a:pt x="415" y="396"/>
                      <a:pt x="409" y="396"/>
                      <a:pt x="398" y="396"/>
                    </a:cubicBezTo>
                    <a:cubicBezTo>
                      <a:pt x="319" y="396"/>
                      <a:pt x="0" y="410"/>
                      <a:pt x="94" y="637"/>
                    </a:cubicBezTo>
                    <a:cubicBezTo>
                      <a:pt x="142" y="752"/>
                      <a:pt x="385" y="784"/>
                      <a:pt x="640" y="784"/>
                    </a:cubicBezTo>
                    <a:cubicBezTo>
                      <a:pt x="956" y="784"/>
                      <a:pt x="1290" y="735"/>
                      <a:pt x="1290" y="735"/>
                    </a:cubicBezTo>
                    <a:cubicBezTo>
                      <a:pt x="1290" y="735"/>
                      <a:pt x="670" y="0"/>
                      <a:pt x="3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547879" y="4370066"/>
                <a:ext cx="178872" cy="158442"/>
              </a:xfrm>
              <a:custGeom>
                <a:avLst/>
                <a:gdLst/>
                <a:ahLst/>
                <a:cxnLst/>
                <a:rect l="l" t="t" r="r" b="b"/>
                <a:pathLst>
                  <a:path w="1120" h="992" extrusionOk="0">
                    <a:moveTo>
                      <a:pt x="1120" y="0"/>
                    </a:moveTo>
                    <a:cubicBezTo>
                      <a:pt x="1119" y="0"/>
                      <a:pt x="31" y="188"/>
                      <a:pt x="13" y="464"/>
                    </a:cubicBezTo>
                    <a:cubicBezTo>
                      <a:pt x="1" y="596"/>
                      <a:pt x="85" y="630"/>
                      <a:pt x="177" y="630"/>
                    </a:cubicBezTo>
                    <a:cubicBezTo>
                      <a:pt x="278" y="630"/>
                      <a:pt x="388" y="589"/>
                      <a:pt x="388" y="589"/>
                    </a:cubicBezTo>
                    <a:lnTo>
                      <a:pt x="388" y="589"/>
                    </a:lnTo>
                    <a:cubicBezTo>
                      <a:pt x="388" y="589"/>
                      <a:pt x="165" y="955"/>
                      <a:pt x="433" y="990"/>
                    </a:cubicBezTo>
                    <a:cubicBezTo>
                      <a:pt x="437" y="991"/>
                      <a:pt x="442" y="991"/>
                      <a:pt x="447" y="991"/>
                    </a:cubicBezTo>
                    <a:cubicBezTo>
                      <a:pt x="723" y="991"/>
                      <a:pt x="1120" y="0"/>
                      <a:pt x="11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666699" y="4370066"/>
                <a:ext cx="169769" cy="196296"/>
              </a:xfrm>
              <a:custGeom>
                <a:avLst/>
                <a:gdLst/>
                <a:ahLst/>
                <a:cxnLst/>
                <a:rect l="l" t="t" r="r" b="b"/>
                <a:pathLst>
                  <a:path w="1063" h="1229" extrusionOk="0">
                    <a:moveTo>
                      <a:pt x="376" y="0"/>
                    </a:moveTo>
                    <a:cubicBezTo>
                      <a:pt x="376" y="0"/>
                      <a:pt x="1" y="1035"/>
                      <a:pt x="233" y="1196"/>
                    </a:cubicBezTo>
                    <a:cubicBezTo>
                      <a:pt x="267" y="1219"/>
                      <a:pt x="298" y="1229"/>
                      <a:pt x="325" y="1229"/>
                    </a:cubicBezTo>
                    <a:cubicBezTo>
                      <a:pt x="476" y="1229"/>
                      <a:pt x="527" y="928"/>
                      <a:pt x="527" y="928"/>
                    </a:cubicBezTo>
                    <a:cubicBezTo>
                      <a:pt x="527" y="928"/>
                      <a:pt x="646" y="1155"/>
                      <a:pt x="778" y="1155"/>
                    </a:cubicBezTo>
                    <a:cubicBezTo>
                      <a:pt x="816" y="1155"/>
                      <a:pt x="855" y="1136"/>
                      <a:pt x="893" y="1089"/>
                    </a:cubicBezTo>
                    <a:cubicBezTo>
                      <a:pt x="1062" y="866"/>
                      <a:pt x="376" y="0"/>
                      <a:pt x="3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726588" y="4362080"/>
                <a:ext cx="207300" cy="125220"/>
              </a:xfrm>
              <a:custGeom>
                <a:avLst/>
                <a:gdLst/>
                <a:ahLst/>
                <a:cxnLst/>
                <a:rect l="l" t="t" r="r" b="b"/>
                <a:pathLst>
                  <a:path w="1298" h="784" extrusionOk="0">
                    <a:moveTo>
                      <a:pt x="650" y="1"/>
                    </a:moveTo>
                    <a:cubicBezTo>
                      <a:pt x="334" y="1"/>
                      <a:pt x="1" y="50"/>
                      <a:pt x="1" y="50"/>
                    </a:cubicBezTo>
                    <a:cubicBezTo>
                      <a:pt x="1" y="50"/>
                      <a:pt x="625" y="784"/>
                      <a:pt x="910" y="784"/>
                    </a:cubicBezTo>
                    <a:cubicBezTo>
                      <a:pt x="930" y="784"/>
                      <a:pt x="948" y="780"/>
                      <a:pt x="964" y="773"/>
                    </a:cubicBezTo>
                    <a:cubicBezTo>
                      <a:pt x="1214" y="657"/>
                      <a:pt x="875" y="380"/>
                      <a:pt x="875" y="380"/>
                    </a:cubicBezTo>
                    <a:lnTo>
                      <a:pt x="875" y="380"/>
                    </a:lnTo>
                    <a:cubicBezTo>
                      <a:pt x="875" y="380"/>
                      <a:pt x="882" y="381"/>
                      <a:pt x="893" y="381"/>
                    </a:cubicBezTo>
                    <a:cubicBezTo>
                      <a:pt x="975" y="381"/>
                      <a:pt x="1297" y="367"/>
                      <a:pt x="1196" y="148"/>
                    </a:cubicBezTo>
                    <a:cubicBezTo>
                      <a:pt x="1148" y="33"/>
                      <a:pt x="905" y="1"/>
                      <a:pt x="6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726588" y="4211788"/>
                <a:ext cx="178872" cy="158442"/>
              </a:xfrm>
              <a:custGeom>
                <a:avLst/>
                <a:gdLst/>
                <a:ahLst/>
                <a:cxnLst/>
                <a:rect l="l" t="t" r="r" b="b"/>
                <a:pathLst>
                  <a:path w="1120" h="992" extrusionOk="0">
                    <a:moveTo>
                      <a:pt x="673" y="0"/>
                    </a:moveTo>
                    <a:cubicBezTo>
                      <a:pt x="397" y="0"/>
                      <a:pt x="1" y="991"/>
                      <a:pt x="1" y="991"/>
                    </a:cubicBezTo>
                    <a:cubicBezTo>
                      <a:pt x="1" y="991"/>
                      <a:pt x="1089" y="795"/>
                      <a:pt x="1107" y="518"/>
                    </a:cubicBezTo>
                    <a:cubicBezTo>
                      <a:pt x="1119" y="386"/>
                      <a:pt x="1035" y="352"/>
                      <a:pt x="943" y="352"/>
                    </a:cubicBezTo>
                    <a:cubicBezTo>
                      <a:pt x="842" y="352"/>
                      <a:pt x="732" y="393"/>
                      <a:pt x="732" y="393"/>
                    </a:cubicBezTo>
                    <a:cubicBezTo>
                      <a:pt x="732" y="393"/>
                      <a:pt x="964" y="37"/>
                      <a:pt x="687" y="1"/>
                    </a:cubicBezTo>
                    <a:cubicBezTo>
                      <a:pt x="683" y="0"/>
                      <a:pt x="678" y="0"/>
                      <a:pt x="6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73886" y="4321033"/>
                <a:ext cx="105567" cy="98228"/>
              </a:xfrm>
              <a:custGeom>
                <a:avLst/>
                <a:gdLst/>
                <a:ahLst/>
                <a:cxnLst/>
                <a:rect l="l" t="t" r="r" b="b"/>
                <a:pathLst>
                  <a:path w="661" h="615" extrusionOk="0">
                    <a:moveTo>
                      <a:pt x="333" y="0"/>
                    </a:moveTo>
                    <a:cubicBezTo>
                      <a:pt x="317" y="0"/>
                      <a:pt x="301" y="1"/>
                      <a:pt x="286" y="4"/>
                    </a:cubicBezTo>
                    <a:cubicBezTo>
                      <a:pt x="116" y="31"/>
                      <a:pt x="0" y="191"/>
                      <a:pt x="27" y="352"/>
                    </a:cubicBezTo>
                    <a:cubicBezTo>
                      <a:pt x="51" y="505"/>
                      <a:pt x="185" y="614"/>
                      <a:pt x="335" y="614"/>
                    </a:cubicBezTo>
                    <a:cubicBezTo>
                      <a:pt x="351" y="614"/>
                      <a:pt x="368" y="613"/>
                      <a:pt x="384" y="611"/>
                    </a:cubicBezTo>
                    <a:cubicBezTo>
                      <a:pt x="545" y="584"/>
                      <a:pt x="661" y="423"/>
                      <a:pt x="634" y="254"/>
                    </a:cubicBezTo>
                    <a:cubicBezTo>
                      <a:pt x="610" y="109"/>
                      <a:pt x="476" y="0"/>
                      <a:pt x="3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3"/>
        <p:cNvGrpSpPr/>
        <p:nvPr/>
      </p:nvGrpSpPr>
      <p:grpSpPr>
        <a:xfrm>
          <a:off x="0" y="0"/>
          <a:ext cx="0" cy="0"/>
          <a:chOff x="0" y="0"/>
          <a:chExt cx="0" cy="0"/>
        </a:xfrm>
      </p:grpSpPr>
      <p:sp>
        <p:nvSpPr>
          <p:cNvPr id="114" name="Google Shape;114;p6"/>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5" name="Google Shape;115;p6"/>
          <p:cNvSpPr/>
          <p:nvPr/>
        </p:nvSpPr>
        <p:spPr>
          <a:xfrm>
            <a:off x="-1699523" y="3816624"/>
            <a:ext cx="3365464" cy="1799570"/>
          </a:xfrm>
          <a:custGeom>
            <a:avLst/>
            <a:gdLst/>
            <a:ahLst/>
            <a:cxnLst/>
            <a:rect l="l" t="t" r="r" b="b"/>
            <a:pathLst>
              <a:path w="18503" h="9894" extrusionOk="0">
                <a:moveTo>
                  <a:pt x="6066" y="0"/>
                </a:moveTo>
                <a:cubicBezTo>
                  <a:pt x="3158" y="0"/>
                  <a:pt x="2837" y="3105"/>
                  <a:pt x="2837" y="3105"/>
                </a:cubicBezTo>
                <a:cubicBezTo>
                  <a:pt x="2837" y="3105"/>
                  <a:pt x="2827" y="3104"/>
                  <a:pt x="2808" y="3104"/>
                </a:cubicBezTo>
                <a:cubicBezTo>
                  <a:pt x="2584" y="3104"/>
                  <a:pt x="1133" y="3165"/>
                  <a:pt x="1133" y="4737"/>
                </a:cubicBezTo>
                <a:cubicBezTo>
                  <a:pt x="1133" y="4737"/>
                  <a:pt x="1082" y="4725"/>
                  <a:pt x="1001" y="4725"/>
                </a:cubicBezTo>
                <a:cubicBezTo>
                  <a:pt x="702" y="4725"/>
                  <a:pt x="0" y="4891"/>
                  <a:pt x="0" y="6450"/>
                </a:cubicBezTo>
                <a:lnTo>
                  <a:pt x="0" y="9894"/>
                </a:lnTo>
                <a:lnTo>
                  <a:pt x="18502" y="9894"/>
                </a:lnTo>
                <a:cubicBezTo>
                  <a:pt x="18502" y="9894"/>
                  <a:pt x="17754" y="5643"/>
                  <a:pt x="13660" y="5643"/>
                </a:cubicBezTo>
                <a:cubicBezTo>
                  <a:pt x="13490" y="5643"/>
                  <a:pt x="13314" y="5650"/>
                  <a:pt x="13132" y="5665"/>
                </a:cubicBezTo>
                <a:cubicBezTo>
                  <a:pt x="13132" y="5665"/>
                  <a:pt x="12792" y="3004"/>
                  <a:pt x="9682" y="3004"/>
                </a:cubicBezTo>
                <a:cubicBezTo>
                  <a:pt x="9447" y="3004"/>
                  <a:pt x="9197" y="3019"/>
                  <a:pt x="8930" y="3051"/>
                </a:cubicBezTo>
                <a:cubicBezTo>
                  <a:pt x="8930" y="3051"/>
                  <a:pt x="8975" y="0"/>
                  <a:pt x="6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6"/>
          <p:cNvSpPr/>
          <p:nvPr/>
        </p:nvSpPr>
        <p:spPr>
          <a:xfrm>
            <a:off x="7309579" y="3522700"/>
            <a:ext cx="3912636" cy="2093506"/>
          </a:xfrm>
          <a:custGeom>
            <a:avLst/>
            <a:gdLst/>
            <a:ahLst/>
            <a:cxnLst/>
            <a:rect l="l" t="t" r="r" b="b"/>
            <a:pathLst>
              <a:path w="25711" h="13757" extrusionOk="0">
                <a:moveTo>
                  <a:pt x="17280" y="0"/>
                </a:moveTo>
                <a:cubicBezTo>
                  <a:pt x="13239" y="0"/>
                  <a:pt x="13293" y="4247"/>
                  <a:pt x="13293" y="4247"/>
                </a:cubicBezTo>
                <a:cubicBezTo>
                  <a:pt x="12919" y="4201"/>
                  <a:pt x="12569" y="4179"/>
                  <a:pt x="12241" y="4179"/>
                </a:cubicBezTo>
                <a:cubicBezTo>
                  <a:pt x="7928" y="4179"/>
                  <a:pt x="7458" y="7878"/>
                  <a:pt x="7458" y="7878"/>
                </a:cubicBezTo>
                <a:cubicBezTo>
                  <a:pt x="7201" y="7855"/>
                  <a:pt x="6952" y="7845"/>
                  <a:pt x="6711" y="7845"/>
                </a:cubicBezTo>
                <a:cubicBezTo>
                  <a:pt x="1035" y="7845"/>
                  <a:pt x="0" y="13757"/>
                  <a:pt x="0" y="13757"/>
                </a:cubicBezTo>
                <a:lnTo>
                  <a:pt x="25711" y="13757"/>
                </a:lnTo>
                <a:lnTo>
                  <a:pt x="25711" y="8966"/>
                </a:lnTo>
                <a:cubicBezTo>
                  <a:pt x="25711" y="6807"/>
                  <a:pt x="24730" y="6576"/>
                  <a:pt x="24310" y="6576"/>
                </a:cubicBezTo>
                <a:cubicBezTo>
                  <a:pt x="24196" y="6576"/>
                  <a:pt x="24123" y="6593"/>
                  <a:pt x="24123" y="6593"/>
                </a:cubicBezTo>
                <a:cubicBezTo>
                  <a:pt x="24123" y="4401"/>
                  <a:pt x="22106" y="4318"/>
                  <a:pt x="21798" y="4318"/>
                </a:cubicBezTo>
                <a:cubicBezTo>
                  <a:pt x="21772" y="4318"/>
                  <a:pt x="21759" y="4318"/>
                  <a:pt x="21759" y="4318"/>
                </a:cubicBezTo>
                <a:cubicBezTo>
                  <a:pt x="21759" y="4318"/>
                  <a:pt x="21313" y="0"/>
                  <a:pt x="17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 name="Google Shape;117;p6"/>
          <p:cNvGrpSpPr/>
          <p:nvPr/>
        </p:nvGrpSpPr>
        <p:grpSpPr>
          <a:xfrm>
            <a:off x="8607305" y="2705499"/>
            <a:ext cx="431870" cy="1157449"/>
            <a:chOff x="8607305" y="2705499"/>
            <a:chExt cx="431870" cy="1157449"/>
          </a:xfrm>
        </p:grpSpPr>
        <p:grpSp>
          <p:nvGrpSpPr>
            <p:cNvPr id="118" name="Google Shape;118;p6"/>
            <p:cNvGrpSpPr/>
            <p:nvPr/>
          </p:nvGrpSpPr>
          <p:grpSpPr>
            <a:xfrm>
              <a:off x="8607305" y="3522698"/>
              <a:ext cx="370438" cy="340250"/>
              <a:chOff x="1865447" y="3944504"/>
              <a:chExt cx="217151" cy="199455"/>
            </a:xfrm>
          </p:grpSpPr>
          <p:sp>
            <p:nvSpPr>
              <p:cNvPr id="119" name="Google Shape;119;p6"/>
              <p:cNvSpPr/>
              <p:nvPr/>
            </p:nvSpPr>
            <p:spPr>
              <a:xfrm>
                <a:off x="1865447" y="3944504"/>
                <a:ext cx="217151" cy="199455"/>
              </a:xfrm>
              <a:custGeom>
                <a:avLst/>
                <a:gdLst/>
                <a:ahLst/>
                <a:cxnLst/>
                <a:rect l="l" t="t" r="r" b="b"/>
                <a:pathLst>
                  <a:path w="1902" h="1747" extrusionOk="0">
                    <a:moveTo>
                      <a:pt x="868" y="0"/>
                    </a:moveTo>
                    <a:cubicBezTo>
                      <a:pt x="797" y="0"/>
                      <a:pt x="725" y="31"/>
                      <a:pt x="679" y="82"/>
                    </a:cubicBezTo>
                    <a:cubicBezTo>
                      <a:pt x="599" y="180"/>
                      <a:pt x="581" y="314"/>
                      <a:pt x="617" y="439"/>
                    </a:cubicBezTo>
                    <a:cubicBezTo>
                      <a:pt x="625" y="492"/>
                      <a:pt x="652" y="546"/>
                      <a:pt x="679" y="599"/>
                    </a:cubicBezTo>
                    <a:cubicBezTo>
                      <a:pt x="684" y="614"/>
                      <a:pt x="699" y="648"/>
                      <a:pt x="717" y="679"/>
                    </a:cubicBezTo>
                    <a:lnTo>
                      <a:pt x="717" y="679"/>
                    </a:lnTo>
                    <a:cubicBezTo>
                      <a:pt x="659" y="621"/>
                      <a:pt x="596" y="569"/>
                      <a:pt x="527" y="528"/>
                    </a:cubicBezTo>
                    <a:cubicBezTo>
                      <a:pt x="453" y="485"/>
                      <a:pt x="366" y="459"/>
                      <a:pt x="284" y="459"/>
                    </a:cubicBezTo>
                    <a:cubicBezTo>
                      <a:pt x="247" y="459"/>
                      <a:pt x="212" y="464"/>
                      <a:pt x="179" y="475"/>
                    </a:cubicBezTo>
                    <a:cubicBezTo>
                      <a:pt x="99" y="501"/>
                      <a:pt x="28" y="555"/>
                      <a:pt x="10" y="635"/>
                    </a:cubicBezTo>
                    <a:cubicBezTo>
                      <a:pt x="1" y="698"/>
                      <a:pt x="28" y="769"/>
                      <a:pt x="63" y="822"/>
                    </a:cubicBezTo>
                    <a:cubicBezTo>
                      <a:pt x="173" y="972"/>
                      <a:pt x="373" y="1031"/>
                      <a:pt x="559" y="1031"/>
                    </a:cubicBezTo>
                    <a:cubicBezTo>
                      <a:pt x="559" y="1031"/>
                      <a:pt x="559" y="1031"/>
                      <a:pt x="560" y="1031"/>
                    </a:cubicBezTo>
                    <a:lnTo>
                      <a:pt x="560" y="1031"/>
                    </a:lnTo>
                    <a:cubicBezTo>
                      <a:pt x="460" y="1040"/>
                      <a:pt x="363" y="1067"/>
                      <a:pt x="278" y="1117"/>
                    </a:cubicBezTo>
                    <a:cubicBezTo>
                      <a:pt x="224" y="1144"/>
                      <a:pt x="162" y="1188"/>
                      <a:pt x="144" y="1251"/>
                    </a:cubicBezTo>
                    <a:cubicBezTo>
                      <a:pt x="99" y="1358"/>
                      <a:pt x="162" y="1483"/>
                      <a:pt x="260" y="1536"/>
                    </a:cubicBezTo>
                    <a:cubicBezTo>
                      <a:pt x="313" y="1563"/>
                      <a:pt x="369" y="1574"/>
                      <a:pt x="426" y="1574"/>
                    </a:cubicBezTo>
                    <a:cubicBezTo>
                      <a:pt x="483" y="1574"/>
                      <a:pt x="541" y="1563"/>
                      <a:pt x="599" y="1545"/>
                    </a:cubicBezTo>
                    <a:cubicBezTo>
                      <a:pt x="661" y="1518"/>
                      <a:pt x="724" y="1492"/>
                      <a:pt x="768" y="1447"/>
                    </a:cubicBezTo>
                    <a:cubicBezTo>
                      <a:pt x="807" y="1400"/>
                      <a:pt x="833" y="1346"/>
                      <a:pt x="826" y="1285"/>
                    </a:cubicBezTo>
                    <a:lnTo>
                      <a:pt x="826" y="1285"/>
                    </a:lnTo>
                    <a:cubicBezTo>
                      <a:pt x="845" y="1383"/>
                      <a:pt x="879" y="1481"/>
                      <a:pt x="929" y="1563"/>
                    </a:cubicBezTo>
                    <a:cubicBezTo>
                      <a:pt x="982" y="1652"/>
                      <a:pt x="1071" y="1732"/>
                      <a:pt x="1179" y="1741"/>
                    </a:cubicBezTo>
                    <a:cubicBezTo>
                      <a:pt x="1195" y="1745"/>
                      <a:pt x="1211" y="1747"/>
                      <a:pt x="1227" y="1747"/>
                    </a:cubicBezTo>
                    <a:cubicBezTo>
                      <a:pt x="1290" y="1747"/>
                      <a:pt x="1348" y="1720"/>
                      <a:pt x="1384" y="1670"/>
                    </a:cubicBezTo>
                    <a:cubicBezTo>
                      <a:pt x="1428" y="1616"/>
                      <a:pt x="1428" y="1554"/>
                      <a:pt x="1428" y="1492"/>
                    </a:cubicBezTo>
                    <a:cubicBezTo>
                      <a:pt x="1419" y="1313"/>
                      <a:pt x="1339" y="1135"/>
                      <a:pt x="1214" y="1001"/>
                    </a:cubicBezTo>
                    <a:lnTo>
                      <a:pt x="1214" y="1001"/>
                    </a:lnTo>
                    <a:cubicBezTo>
                      <a:pt x="1292" y="1043"/>
                      <a:pt x="1386" y="1069"/>
                      <a:pt x="1480" y="1069"/>
                    </a:cubicBezTo>
                    <a:cubicBezTo>
                      <a:pt x="1504" y="1069"/>
                      <a:pt x="1529" y="1067"/>
                      <a:pt x="1553" y="1063"/>
                    </a:cubicBezTo>
                    <a:cubicBezTo>
                      <a:pt x="1669" y="1037"/>
                      <a:pt x="1776" y="974"/>
                      <a:pt x="1839" y="876"/>
                    </a:cubicBezTo>
                    <a:cubicBezTo>
                      <a:pt x="1883" y="814"/>
                      <a:pt x="1901" y="733"/>
                      <a:pt x="1865" y="662"/>
                    </a:cubicBezTo>
                    <a:cubicBezTo>
                      <a:pt x="1848" y="626"/>
                      <a:pt x="1803" y="599"/>
                      <a:pt x="1758" y="582"/>
                    </a:cubicBezTo>
                    <a:cubicBezTo>
                      <a:pt x="1674" y="542"/>
                      <a:pt x="1584" y="518"/>
                      <a:pt x="1493" y="518"/>
                    </a:cubicBezTo>
                    <a:cubicBezTo>
                      <a:pt x="1460" y="518"/>
                      <a:pt x="1426" y="521"/>
                      <a:pt x="1393" y="528"/>
                    </a:cubicBezTo>
                    <a:cubicBezTo>
                      <a:pt x="1268" y="555"/>
                      <a:pt x="1152" y="626"/>
                      <a:pt x="1089" y="733"/>
                    </a:cubicBezTo>
                    <a:cubicBezTo>
                      <a:pt x="1134" y="564"/>
                      <a:pt x="1134" y="376"/>
                      <a:pt x="1089" y="207"/>
                    </a:cubicBezTo>
                    <a:cubicBezTo>
                      <a:pt x="1080" y="153"/>
                      <a:pt x="1054" y="91"/>
                      <a:pt x="1009" y="55"/>
                    </a:cubicBezTo>
                    <a:cubicBezTo>
                      <a:pt x="971" y="17"/>
                      <a:pt x="920" y="0"/>
                      <a:pt x="8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6"/>
              <p:cNvSpPr/>
              <p:nvPr/>
            </p:nvSpPr>
            <p:spPr>
              <a:xfrm>
                <a:off x="1949017" y="4031156"/>
                <a:ext cx="36763" cy="37904"/>
              </a:xfrm>
              <a:custGeom>
                <a:avLst/>
                <a:gdLst/>
                <a:ahLst/>
                <a:cxnLst/>
                <a:rect l="l" t="t" r="r" b="b"/>
                <a:pathLst>
                  <a:path w="322" h="332" extrusionOk="0">
                    <a:moveTo>
                      <a:pt x="161" y="1"/>
                    </a:moveTo>
                    <a:cubicBezTo>
                      <a:pt x="72" y="1"/>
                      <a:pt x="0" y="81"/>
                      <a:pt x="0" y="170"/>
                    </a:cubicBezTo>
                    <a:cubicBezTo>
                      <a:pt x="0" y="260"/>
                      <a:pt x="72" y="331"/>
                      <a:pt x="161" y="331"/>
                    </a:cubicBezTo>
                    <a:cubicBezTo>
                      <a:pt x="250" y="331"/>
                      <a:pt x="322" y="260"/>
                      <a:pt x="322" y="170"/>
                    </a:cubicBezTo>
                    <a:cubicBezTo>
                      <a:pt x="322" y="81"/>
                      <a:pt x="250" y="1"/>
                      <a:pt x="1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 name="Google Shape;121;p6"/>
            <p:cNvGrpSpPr/>
            <p:nvPr/>
          </p:nvGrpSpPr>
          <p:grpSpPr>
            <a:xfrm>
              <a:off x="8713330" y="2705499"/>
              <a:ext cx="325844" cy="301348"/>
              <a:chOff x="1364924" y="4072835"/>
              <a:chExt cx="191010" cy="176650"/>
            </a:xfrm>
          </p:grpSpPr>
          <p:sp>
            <p:nvSpPr>
              <p:cNvPr id="122" name="Google Shape;122;p6"/>
              <p:cNvSpPr/>
              <p:nvPr/>
            </p:nvSpPr>
            <p:spPr>
              <a:xfrm>
                <a:off x="1364924" y="4072835"/>
                <a:ext cx="191010" cy="176650"/>
              </a:xfrm>
              <a:custGeom>
                <a:avLst/>
                <a:gdLst/>
                <a:ahLst/>
                <a:cxnLst/>
                <a:rect l="l" t="t" r="r" b="b"/>
                <a:pathLst>
                  <a:path w="1196" h="1106" extrusionOk="0">
                    <a:moveTo>
                      <a:pt x="552" y="1"/>
                    </a:moveTo>
                    <a:cubicBezTo>
                      <a:pt x="508" y="1"/>
                      <a:pt x="460" y="22"/>
                      <a:pt x="428" y="59"/>
                    </a:cubicBezTo>
                    <a:cubicBezTo>
                      <a:pt x="375" y="113"/>
                      <a:pt x="366" y="202"/>
                      <a:pt x="384" y="282"/>
                    </a:cubicBezTo>
                    <a:cubicBezTo>
                      <a:pt x="393" y="309"/>
                      <a:pt x="411" y="345"/>
                      <a:pt x="428" y="380"/>
                    </a:cubicBezTo>
                    <a:cubicBezTo>
                      <a:pt x="434" y="391"/>
                      <a:pt x="442" y="416"/>
                      <a:pt x="453" y="437"/>
                    </a:cubicBezTo>
                    <a:lnTo>
                      <a:pt x="453" y="437"/>
                    </a:lnTo>
                    <a:cubicBezTo>
                      <a:pt x="415" y="398"/>
                      <a:pt x="373" y="364"/>
                      <a:pt x="330" y="336"/>
                    </a:cubicBezTo>
                    <a:cubicBezTo>
                      <a:pt x="278" y="310"/>
                      <a:pt x="221" y="293"/>
                      <a:pt x="166" y="293"/>
                    </a:cubicBezTo>
                    <a:cubicBezTo>
                      <a:pt x="146" y="293"/>
                      <a:pt x="126" y="295"/>
                      <a:pt x="107" y="300"/>
                    </a:cubicBezTo>
                    <a:cubicBezTo>
                      <a:pt x="63" y="318"/>
                      <a:pt x="18" y="354"/>
                      <a:pt x="9" y="407"/>
                    </a:cubicBezTo>
                    <a:cubicBezTo>
                      <a:pt x="0" y="443"/>
                      <a:pt x="18" y="487"/>
                      <a:pt x="36" y="523"/>
                    </a:cubicBezTo>
                    <a:cubicBezTo>
                      <a:pt x="107" y="618"/>
                      <a:pt x="233" y="650"/>
                      <a:pt x="354" y="650"/>
                    </a:cubicBezTo>
                    <a:cubicBezTo>
                      <a:pt x="356" y="650"/>
                      <a:pt x="358" y="650"/>
                      <a:pt x="360" y="650"/>
                    </a:cubicBezTo>
                    <a:lnTo>
                      <a:pt x="360" y="650"/>
                    </a:lnTo>
                    <a:cubicBezTo>
                      <a:pt x="294" y="655"/>
                      <a:pt x="230" y="672"/>
                      <a:pt x="179" y="701"/>
                    </a:cubicBezTo>
                    <a:cubicBezTo>
                      <a:pt x="134" y="728"/>
                      <a:pt x="107" y="755"/>
                      <a:pt x="89" y="791"/>
                    </a:cubicBezTo>
                    <a:cubicBezTo>
                      <a:pt x="63" y="853"/>
                      <a:pt x="98" y="933"/>
                      <a:pt x="161" y="969"/>
                    </a:cubicBezTo>
                    <a:cubicBezTo>
                      <a:pt x="196" y="987"/>
                      <a:pt x="232" y="994"/>
                      <a:pt x="268" y="994"/>
                    </a:cubicBezTo>
                    <a:cubicBezTo>
                      <a:pt x="303" y="994"/>
                      <a:pt x="339" y="987"/>
                      <a:pt x="375" y="978"/>
                    </a:cubicBezTo>
                    <a:cubicBezTo>
                      <a:pt x="411" y="960"/>
                      <a:pt x="455" y="942"/>
                      <a:pt x="482" y="916"/>
                    </a:cubicBezTo>
                    <a:cubicBezTo>
                      <a:pt x="505" y="884"/>
                      <a:pt x="522" y="847"/>
                      <a:pt x="520" y="814"/>
                    </a:cubicBezTo>
                    <a:lnTo>
                      <a:pt x="520" y="814"/>
                    </a:lnTo>
                    <a:cubicBezTo>
                      <a:pt x="529" y="873"/>
                      <a:pt x="547" y="937"/>
                      <a:pt x="580" y="987"/>
                    </a:cubicBezTo>
                    <a:cubicBezTo>
                      <a:pt x="616" y="1049"/>
                      <a:pt x="678" y="1094"/>
                      <a:pt x="741" y="1103"/>
                    </a:cubicBezTo>
                    <a:cubicBezTo>
                      <a:pt x="750" y="1104"/>
                      <a:pt x="759" y="1105"/>
                      <a:pt x="768" y="1105"/>
                    </a:cubicBezTo>
                    <a:cubicBezTo>
                      <a:pt x="812" y="1105"/>
                      <a:pt x="852" y="1088"/>
                      <a:pt x="874" y="1058"/>
                    </a:cubicBezTo>
                    <a:cubicBezTo>
                      <a:pt x="892" y="1023"/>
                      <a:pt x="901" y="987"/>
                      <a:pt x="901" y="942"/>
                    </a:cubicBezTo>
                    <a:cubicBezTo>
                      <a:pt x="892" y="826"/>
                      <a:pt x="839" y="719"/>
                      <a:pt x="758" y="639"/>
                    </a:cubicBezTo>
                    <a:lnTo>
                      <a:pt x="758" y="639"/>
                    </a:lnTo>
                    <a:cubicBezTo>
                      <a:pt x="817" y="661"/>
                      <a:pt x="876" y="677"/>
                      <a:pt x="935" y="677"/>
                    </a:cubicBezTo>
                    <a:cubicBezTo>
                      <a:pt x="947" y="677"/>
                      <a:pt x="960" y="676"/>
                      <a:pt x="973" y="675"/>
                    </a:cubicBezTo>
                    <a:cubicBezTo>
                      <a:pt x="1044" y="657"/>
                      <a:pt x="1115" y="612"/>
                      <a:pt x="1160" y="559"/>
                    </a:cubicBezTo>
                    <a:cubicBezTo>
                      <a:pt x="1187" y="514"/>
                      <a:pt x="1196" y="461"/>
                      <a:pt x="1178" y="425"/>
                    </a:cubicBezTo>
                    <a:cubicBezTo>
                      <a:pt x="1160" y="398"/>
                      <a:pt x="1133" y="380"/>
                      <a:pt x="1106" y="371"/>
                    </a:cubicBezTo>
                    <a:cubicBezTo>
                      <a:pt x="1054" y="345"/>
                      <a:pt x="997" y="329"/>
                      <a:pt x="939" y="329"/>
                    </a:cubicBezTo>
                    <a:cubicBezTo>
                      <a:pt x="917" y="329"/>
                      <a:pt x="896" y="331"/>
                      <a:pt x="874" y="336"/>
                    </a:cubicBezTo>
                    <a:cubicBezTo>
                      <a:pt x="794" y="354"/>
                      <a:pt x="723" y="398"/>
                      <a:pt x="678" y="461"/>
                    </a:cubicBezTo>
                    <a:cubicBezTo>
                      <a:pt x="714" y="354"/>
                      <a:pt x="714" y="238"/>
                      <a:pt x="687" y="131"/>
                    </a:cubicBezTo>
                    <a:cubicBezTo>
                      <a:pt x="678" y="95"/>
                      <a:pt x="660" y="59"/>
                      <a:pt x="634" y="32"/>
                    </a:cubicBezTo>
                    <a:cubicBezTo>
                      <a:pt x="612" y="11"/>
                      <a:pt x="583" y="1"/>
                      <a:pt x="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6"/>
              <p:cNvSpPr/>
              <p:nvPr/>
            </p:nvSpPr>
            <p:spPr>
              <a:xfrm>
                <a:off x="1437590" y="4150617"/>
                <a:ext cx="32900" cy="32902"/>
              </a:xfrm>
              <a:custGeom>
                <a:avLst/>
                <a:gdLst/>
                <a:ahLst/>
                <a:cxnLst/>
                <a:rect l="l" t="t" r="r" b="b"/>
                <a:pathLst>
                  <a:path w="206" h="206" extrusionOk="0">
                    <a:moveTo>
                      <a:pt x="107" y="0"/>
                    </a:moveTo>
                    <a:cubicBezTo>
                      <a:pt x="45" y="0"/>
                      <a:pt x="0" y="45"/>
                      <a:pt x="0" y="98"/>
                    </a:cubicBezTo>
                    <a:cubicBezTo>
                      <a:pt x="0" y="161"/>
                      <a:pt x="45" y="206"/>
                      <a:pt x="107" y="206"/>
                    </a:cubicBezTo>
                    <a:cubicBezTo>
                      <a:pt x="161" y="206"/>
                      <a:pt x="205" y="161"/>
                      <a:pt x="205" y="98"/>
                    </a:cubicBezTo>
                    <a:cubicBezTo>
                      <a:pt x="205" y="45"/>
                      <a:pt x="161" y="0"/>
                      <a:pt x="1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43"/>
        <p:cNvGrpSpPr/>
        <p:nvPr/>
      </p:nvGrpSpPr>
      <p:grpSpPr>
        <a:xfrm>
          <a:off x="0" y="0"/>
          <a:ext cx="0" cy="0"/>
          <a:chOff x="0" y="0"/>
          <a:chExt cx="0" cy="0"/>
        </a:xfrm>
      </p:grpSpPr>
      <p:sp>
        <p:nvSpPr>
          <p:cNvPr id="144" name="Google Shape;144;p8"/>
          <p:cNvSpPr txBox="1">
            <a:spLocks noGrp="1"/>
          </p:cNvSpPr>
          <p:nvPr>
            <p:ph type="title"/>
          </p:nvPr>
        </p:nvSpPr>
        <p:spPr>
          <a:xfrm>
            <a:off x="1640975" y="563801"/>
            <a:ext cx="5862000" cy="2595000"/>
          </a:xfrm>
          <a:prstGeom prst="rect">
            <a:avLst/>
          </a:prstGeom>
        </p:spPr>
        <p:txBody>
          <a:bodyPr spcFirstLastPara="1" wrap="square" lIns="91425" tIns="91425" rIns="91425" bIns="91425" anchor="ctr" anchorCtr="0">
            <a:noAutofit/>
          </a:bodyPr>
          <a:lstStyle>
            <a:lvl1pPr lvl="0" algn="ctr">
              <a:lnSpc>
                <a:spcPct val="115000"/>
              </a:lnSpc>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45" name="Google Shape;145;p8"/>
          <p:cNvSpPr/>
          <p:nvPr/>
        </p:nvSpPr>
        <p:spPr>
          <a:xfrm rot="-1178775">
            <a:off x="1711795" y="4068269"/>
            <a:ext cx="4755878" cy="2543036"/>
          </a:xfrm>
          <a:custGeom>
            <a:avLst/>
            <a:gdLst/>
            <a:ahLst/>
            <a:cxnLst/>
            <a:rect l="l" t="t" r="r" b="b"/>
            <a:pathLst>
              <a:path w="18503" h="9894" extrusionOk="0">
                <a:moveTo>
                  <a:pt x="6066" y="0"/>
                </a:moveTo>
                <a:cubicBezTo>
                  <a:pt x="3158" y="0"/>
                  <a:pt x="2837" y="3105"/>
                  <a:pt x="2837" y="3105"/>
                </a:cubicBezTo>
                <a:cubicBezTo>
                  <a:pt x="2837" y="3105"/>
                  <a:pt x="2827" y="3104"/>
                  <a:pt x="2808" y="3104"/>
                </a:cubicBezTo>
                <a:cubicBezTo>
                  <a:pt x="2584" y="3104"/>
                  <a:pt x="1133" y="3165"/>
                  <a:pt x="1133" y="4737"/>
                </a:cubicBezTo>
                <a:cubicBezTo>
                  <a:pt x="1133" y="4737"/>
                  <a:pt x="1082" y="4725"/>
                  <a:pt x="1001" y="4725"/>
                </a:cubicBezTo>
                <a:cubicBezTo>
                  <a:pt x="702" y="4725"/>
                  <a:pt x="0" y="4891"/>
                  <a:pt x="0" y="6450"/>
                </a:cubicBezTo>
                <a:lnTo>
                  <a:pt x="0" y="9894"/>
                </a:lnTo>
                <a:lnTo>
                  <a:pt x="18502" y="9894"/>
                </a:lnTo>
                <a:cubicBezTo>
                  <a:pt x="18502" y="9894"/>
                  <a:pt x="17754" y="5643"/>
                  <a:pt x="13660" y="5643"/>
                </a:cubicBezTo>
                <a:cubicBezTo>
                  <a:pt x="13490" y="5643"/>
                  <a:pt x="13314" y="5650"/>
                  <a:pt x="13132" y="5665"/>
                </a:cubicBezTo>
                <a:cubicBezTo>
                  <a:pt x="13132" y="5665"/>
                  <a:pt x="12792" y="3004"/>
                  <a:pt x="9682" y="3004"/>
                </a:cubicBezTo>
                <a:cubicBezTo>
                  <a:pt x="9447" y="3004"/>
                  <a:pt x="9197" y="3019"/>
                  <a:pt x="8930" y="3051"/>
                </a:cubicBezTo>
                <a:cubicBezTo>
                  <a:pt x="8930" y="3051"/>
                  <a:pt x="8975" y="0"/>
                  <a:pt x="6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8"/>
          <p:cNvSpPr/>
          <p:nvPr/>
        </p:nvSpPr>
        <p:spPr>
          <a:xfrm flipH="1">
            <a:off x="-1014461" y="3940107"/>
            <a:ext cx="3912636" cy="2129928"/>
          </a:xfrm>
          <a:custGeom>
            <a:avLst/>
            <a:gdLst/>
            <a:ahLst/>
            <a:cxnLst/>
            <a:rect l="l" t="t" r="r" b="b"/>
            <a:pathLst>
              <a:path w="25711" h="13757" extrusionOk="0">
                <a:moveTo>
                  <a:pt x="17280" y="0"/>
                </a:moveTo>
                <a:cubicBezTo>
                  <a:pt x="13239" y="0"/>
                  <a:pt x="13293" y="4247"/>
                  <a:pt x="13293" y="4247"/>
                </a:cubicBezTo>
                <a:cubicBezTo>
                  <a:pt x="12919" y="4201"/>
                  <a:pt x="12569" y="4179"/>
                  <a:pt x="12241" y="4179"/>
                </a:cubicBezTo>
                <a:cubicBezTo>
                  <a:pt x="7928" y="4179"/>
                  <a:pt x="7458" y="7878"/>
                  <a:pt x="7458" y="7878"/>
                </a:cubicBezTo>
                <a:cubicBezTo>
                  <a:pt x="7201" y="7855"/>
                  <a:pt x="6952" y="7845"/>
                  <a:pt x="6711" y="7845"/>
                </a:cubicBezTo>
                <a:cubicBezTo>
                  <a:pt x="1035" y="7845"/>
                  <a:pt x="0" y="13757"/>
                  <a:pt x="0" y="13757"/>
                </a:cubicBezTo>
                <a:lnTo>
                  <a:pt x="25711" y="13757"/>
                </a:lnTo>
                <a:lnTo>
                  <a:pt x="25711" y="8966"/>
                </a:lnTo>
                <a:cubicBezTo>
                  <a:pt x="25711" y="6807"/>
                  <a:pt x="24730" y="6576"/>
                  <a:pt x="24310" y="6576"/>
                </a:cubicBezTo>
                <a:cubicBezTo>
                  <a:pt x="24196" y="6576"/>
                  <a:pt x="24123" y="6593"/>
                  <a:pt x="24123" y="6593"/>
                </a:cubicBezTo>
                <a:cubicBezTo>
                  <a:pt x="24123" y="4401"/>
                  <a:pt x="22106" y="4318"/>
                  <a:pt x="21798" y="4318"/>
                </a:cubicBezTo>
                <a:cubicBezTo>
                  <a:pt x="21772" y="4318"/>
                  <a:pt x="21759" y="4318"/>
                  <a:pt x="21759" y="4318"/>
                </a:cubicBezTo>
                <a:cubicBezTo>
                  <a:pt x="21759" y="4318"/>
                  <a:pt x="21313" y="0"/>
                  <a:pt x="17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8"/>
          <p:cNvSpPr/>
          <p:nvPr/>
        </p:nvSpPr>
        <p:spPr>
          <a:xfrm>
            <a:off x="5919205" y="3818450"/>
            <a:ext cx="5273969" cy="2373220"/>
          </a:xfrm>
          <a:custGeom>
            <a:avLst/>
            <a:gdLst/>
            <a:ahLst/>
            <a:cxnLst/>
            <a:rect l="l" t="t" r="r" b="b"/>
            <a:pathLst>
              <a:path w="25711" h="13757" extrusionOk="0">
                <a:moveTo>
                  <a:pt x="17280" y="0"/>
                </a:moveTo>
                <a:cubicBezTo>
                  <a:pt x="13239" y="0"/>
                  <a:pt x="13293" y="4247"/>
                  <a:pt x="13293" y="4247"/>
                </a:cubicBezTo>
                <a:cubicBezTo>
                  <a:pt x="12919" y="4201"/>
                  <a:pt x="12569" y="4179"/>
                  <a:pt x="12241" y="4179"/>
                </a:cubicBezTo>
                <a:cubicBezTo>
                  <a:pt x="7928" y="4179"/>
                  <a:pt x="7458" y="7878"/>
                  <a:pt x="7458" y="7878"/>
                </a:cubicBezTo>
                <a:cubicBezTo>
                  <a:pt x="7201" y="7855"/>
                  <a:pt x="6952" y="7845"/>
                  <a:pt x="6711" y="7845"/>
                </a:cubicBezTo>
                <a:cubicBezTo>
                  <a:pt x="1035" y="7845"/>
                  <a:pt x="0" y="13757"/>
                  <a:pt x="0" y="13757"/>
                </a:cubicBezTo>
                <a:lnTo>
                  <a:pt x="25711" y="13757"/>
                </a:lnTo>
                <a:lnTo>
                  <a:pt x="25711" y="8966"/>
                </a:lnTo>
                <a:cubicBezTo>
                  <a:pt x="25711" y="6807"/>
                  <a:pt x="24730" y="6576"/>
                  <a:pt x="24310" y="6576"/>
                </a:cubicBezTo>
                <a:cubicBezTo>
                  <a:pt x="24196" y="6576"/>
                  <a:pt x="24123" y="6593"/>
                  <a:pt x="24123" y="6593"/>
                </a:cubicBezTo>
                <a:cubicBezTo>
                  <a:pt x="24123" y="4401"/>
                  <a:pt x="22106" y="4318"/>
                  <a:pt x="21798" y="4318"/>
                </a:cubicBezTo>
                <a:cubicBezTo>
                  <a:pt x="21772" y="4318"/>
                  <a:pt x="21759" y="4318"/>
                  <a:pt x="21759" y="4318"/>
                </a:cubicBezTo>
                <a:cubicBezTo>
                  <a:pt x="21759" y="4318"/>
                  <a:pt x="21313" y="0"/>
                  <a:pt x="17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8"/>
        <p:cNvGrpSpPr/>
        <p:nvPr/>
      </p:nvGrpSpPr>
      <p:grpSpPr>
        <a:xfrm>
          <a:off x="0" y="0"/>
          <a:ext cx="0" cy="0"/>
          <a:chOff x="0" y="0"/>
          <a:chExt cx="0" cy="0"/>
        </a:xfrm>
      </p:grpSpPr>
      <p:sp>
        <p:nvSpPr>
          <p:cNvPr id="149" name="Google Shape;149;p9"/>
          <p:cNvSpPr txBox="1">
            <a:spLocks noGrp="1"/>
          </p:cNvSpPr>
          <p:nvPr>
            <p:ph type="title"/>
          </p:nvPr>
        </p:nvSpPr>
        <p:spPr>
          <a:xfrm>
            <a:off x="1790800" y="1926775"/>
            <a:ext cx="5562300" cy="10986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0" name="Google Shape;150;p9"/>
          <p:cNvSpPr txBox="1">
            <a:spLocks noGrp="1"/>
          </p:cNvSpPr>
          <p:nvPr>
            <p:ph type="subTitle" idx="1"/>
          </p:nvPr>
        </p:nvSpPr>
        <p:spPr>
          <a:xfrm>
            <a:off x="1790925" y="2992650"/>
            <a:ext cx="5562300" cy="1465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1"/>
              </a:buClr>
              <a:buSzPts val="1600"/>
              <a:buNone/>
              <a:defRPr sz="1600">
                <a:solidFill>
                  <a:schemeClr val="dk1"/>
                </a:solidFill>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1600"/>
              </a:spcBef>
              <a:spcAft>
                <a:spcPts val="0"/>
              </a:spcAft>
              <a:buClr>
                <a:schemeClr val="dk1"/>
              </a:buClr>
              <a:buSzPts val="1600"/>
              <a:buNone/>
              <a:defRPr sz="1600">
                <a:solidFill>
                  <a:schemeClr val="dk1"/>
                </a:solidFill>
              </a:defRPr>
            </a:lvl3pPr>
            <a:lvl4pPr lvl="3" algn="ctr" rtl="0">
              <a:lnSpc>
                <a:spcPct val="100000"/>
              </a:lnSpc>
              <a:spcBef>
                <a:spcPts val="1600"/>
              </a:spcBef>
              <a:spcAft>
                <a:spcPts val="0"/>
              </a:spcAft>
              <a:buClr>
                <a:schemeClr val="dk1"/>
              </a:buClr>
              <a:buSzPts val="1600"/>
              <a:buNone/>
              <a:defRPr sz="1600">
                <a:solidFill>
                  <a:schemeClr val="dk1"/>
                </a:solidFill>
              </a:defRPr>
            </a:lvl4pPr>
            <a:lvl5pPr lvl="4" algn="ctr" rtl="0">
              <a:lnSpc>
                <a:spcPct val="100000"/>
              </a:lnSpc>
              <a:spcBef>
                <a:spcPts val="1600"/>
              </a:spcBef>
              <a:spcAft>
                <a:spcPts val="0"/>
              </a:spcAft>
              <a:buClr>
                <a:schemeClr val="dk1"/>
              </a:buClr>
              <a:buSzPts val="1600"/>
              <a:buNone/>
              <a:defRPr sz="1600">
                <a:solidFill>
                  <a:schemeClr val="dk1"/>
                </a:solidFill>
              </a:defRPr>
            </a:lvl5pPr>
            <a:lvl6pPr lvl="5" algn="ctr" rtl="0">
              <a:lnSpc>
                <a:spcPct val="100000"/>
              </a:lnSpc>
              <a:spcBef>
                <a:spcPts val="1600"/>
              </a:spcBef>
              <a:spcAft>
                <a:spcPts val="0"/>
              </a:spcAft>
              <a:buClr>
                <a:schemeClr val="dk1"/>
              </a:buClr>
              <a:buSzPts val="1600"/>
              <a:buNone/>
              <a:defRPr sz="1600">
                <a:solidFill>
                  <a:schemeClr val="dk1"/>
                </a:solidFill>
              </a:defRPr>
            </a:lvl6pPr>
            <a:lvl7pPr lvl="6" algn="ctr" rtl="0">
              <a:lnSpc>
                <a:spcPct val="100000"/>
              </a:lnSpc>
              <a:spcBef>
                <a:spcPts val="1600"/>
              </a:spcBef>
              <a:spcAft>
                <a:spcPts val="0"/>
              </a:spcAft>
              <a:buClr>
                <a:schemeClr val="dk1"/>
              </a:buClr>
              <a:buSzPts val="1600"/>
              <a:buNone/>
              <a:defRPr sz="1600">
                <a:solidFill>
                  <a:schemeClr val="dk1"/>
                </a:solidFill>
              </a:defRPr>
            </a:lvl7pPr>
            <a:lvl8pPr lvl="7" algn="ctr" rtl="0">
              <a:lnSpc>
                <a:spcPct val="100000"/>
              </a:lnSpc>
              <a:spcBef>
                <a:spcPts val="1600"/>
              </a:spcBef>
              <a:spcAft>
                <a:spcPts val="0"/>
              </a:spcAft>
              <a:buClr>
                <a:schemeClr val="dk1"/>
              </a:buClr>
              <a:buSzPts val="1600"/>
              <a:buNone/>
              <a:defRPr sz="1600">
                <a:solidFill>
                  <a:schemeClr val="dk1"/>
                </a:solidFill>
              </a:defRPr>
            </a:lvl8pPr>
            <a:lvl9pPr lvl="8" algn="ctr" rtl="0">
              <a:lnSpc>
                <a:spcPct val="100000"/>
              </a:lnSpc>
              <a:spcBef>
                <a:spcPts val="1600"/>
              </a:spcBef>
              <a:spcAft>
                <a:spcPts val="1600"/>
              </a:spcAft>
              <a:buClr>
                <a:schemeClr val="dk1"/>
              </a:buClr>
              <a:buSzPts val="1600"/>
              <a:buNone/>
              <a:defRPr sz="1600">
                <a:solidFill>
                  <a:schemeClr val="dk1"/>
                </a:solidFill>
              </a:defRPr>
            </a:lvl9pPr>
          </a:lstStyle>
          <a:p>
            <a:endParaRPr/>
          </a:p>
        </p:txBody>
      </p:sp>
      <p:sp>
        <p:nvSpPr>
          <p:cNvPr id="151" name="Google Shape;151;p9"/>
          <p:cNvSpPr/>
          <p:nvPr/>
        </p:nvSpPr>
        <p:spPr>
          <a:xfrm rot="4511850">
            <a:off x="-2116056" y="3468510"/>
            <a:ext cx="4877454" cy="2608062"/>
          </a:xfrm>
          <a:custGeom>
            <a:avLst/>
            <a:gdLst/>
            <a:ahLst/>
            <a:cxnLst/>
            <a:rect l="l" t="t" r="r" b="b"/>
            <a:pathLst>
              <a:path w="18503" h="9894" extrusionOk="0">
                <a:moveTo>
                  <a:pt x="6066" y="0"/>
                </a:moveTo>
                <a:cubicBezTo>
                  <a:pt x="3158" y="0"/>
                  <a:pt x="2837" y="3105"/>
                  <a:pt x="2837" y="3105"/>
                </a:cubicBezTo>
                <a:cubicBezTo>
                  <a:pt x="2837" y="3105"/>
                  <a:pt x="2827" y="3104"/>
                  <a:pt x="2808" y="3104"/>
                </a:cubicBezTo>
                <a:cubicBezTo>
                  <a:pt x="2584" y="3104"/>
                  <a:pt x="1133" y="3165"/>
                  <a:pt x="1133" y="4737"/>
                </a:cubicBezTo>
                <a:cubicBezTo>
                  <a:pt x="1133" y="4737"/>
                  <a:pt x="1082" y="4725"/>
                  <a:pt x="1001" y="4725"/>
                </a:cubicBezTo>
                <a:cubicBezTo>
                  <a:pt x="702" y="4725"/>
                  <a:pt x="0" y="4891"/>
                  <a:pt x="0" y="6450"/>
                </a:cubicBezTo>
                <a:lnTo>
                  <a:pt x="0" y="9894"/>
                </a:lnTo>
                <a:lnTo>
                  <a:pt x="18502" y="9894"/>
                </a:lnTo>
                <a:cubicBezTo>
                  <a:pt x="18502" y="9894"/>
                  <a:pt x="17754" y="5643"/>
                  <a:pt x="13660" y="5643"/>
                </a:cubicBezTo>
                <a:cubicBezTo>
                  <a:pt x="13490" y="5643"/>
                  <a:pt x="13314" y="5650"/>
                  <a:pt x="13132" y="5665"/>
                </a:cubicBezTo>
                <a:cubicBezTo>
                  <a:pt x="13132" y="5665"/>
                  <a:pt x="12792" y="3004"/>
                  <a:pt x="9682" y="3004"/>
                </a:cubicBezTo>
                <a:cubicBezTo>
                  <a:pt x="9447" y="3004"/>
                  <a:pt x="9197" y="3019"/>
                  <a:pt x="8930" y="3051"/>
                </a:cubicBezTo>
                <a:cubicBezTo>
                  <a:pt x="8930" y="3051"/>
                  <a:pt x="8975" y="0"/>
                  <a:pt x="6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9"/>
          <p:cNvSpPr/>
          <p:nvPr/>
        </p:nvSpPr>
        <p:spPr>
          <a:xfrm rot="-2700000">
            <a:off x="5913926" y="2691479"/>
            <a:ext cx="5670383" cy="3034011"/>
          </a:xfrm>
          <a:custGeom>
            <a:avLst/>
            <a:gdLst/>
            <a:ahLst/>
            <a:cxnLst/>
            <a:rect l="l" t="t" r="r" b="b"/>
            <a:pathLst>
              <a:path w="25711" h="13757" extrusionOk="0">
                <a:moveTo>
                  <a:pt x="17280" y="0"/>
                </a:moveTo>
                <a:cubicBezTo>
                  <a:pt x="13239" y="0"/>
                  <a:pt x="13293" y="4247"/>
                  <a:pt x="13293" y="4247"/>
                </a:cubicBezTo>
                <a:cubicBezTo>
                  <a:pt x="12919" y="4201"/>
                  <a:pt x="12569" y="4179"/>
                  <a:pt x="12241" y="4179"/>
                </a:cubicBezTo>
                <a:cubicBezTo>
                  <a:pt x="7928" y="4179"/>
                  <a:pt x="7458" y="7878"/>
                  <a:pt x="7458" y="7878"/>
                </a:cubicBezTo>
                <a:cubicBezTo>
                  <a:pt x="7201" y="7855"/>
                  <a:pt x="6952" y="7845"/>
                  <a:pt x="6711" y="7845"/>
                </a:cubicBezTo>
                <a:cubicBezTo>
                  <a:pt x="1035" y="7845"/>
                  <a:pt x="0" y="13757"/>
                  <a:pt x="0" y="13757"/>
                </a:cubicBezTo>
                <a:lnTo>
                  <a:pt x="25711" y="13757"/>
                </a:lnTo>
                <a:lnTo>
                  <a:pt x="25711" y="8966"/>
                </a:lnTo>
                <a:cubicBezTo>
                  <a:pt x="25711" y="6807"/>
                  <a:pt x="24730" y="6576"/>
                  <a:pt x="24310" y="6576"/>
                </a:cubicBezTo>
                <a:cubicBezTo>
                  <a:pt x="24196" y="6576"/>
                  <a:pt x="24123" y="6593"/>
                  <a:pt x="24123" y="6593"/>
                </a:cubicBezTo>
                <a:cubicBezTo>
                  <a:pt x="24123" y="4401"/>
                  <a:pt x="22106" y="4318"/>
                  <a:pt x="21798" y="4318"/>
                </a:cubicBezTo>
                <a:cubicBezTo>
                  <a:pt x="21772" y="4318"/>
                  <a:pt x="21759" y="4318"/>
                  <a:pt x="21759" y="4318"/>
                </a:cubicBezTo>
                <a:cubicBezTo>
                  <a:pt x="21759" y="4318"/>
                  <a:pt x="21313" y="0"/>
                  <a:pt x="17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 name="Google Shape;153;p9"/>
          <p:cNvGrpSpPr/>
          <p:nvPr/>
        </p:nvGrpSpPr>
        <p:grpSpPr>
          <a:xfrm>
            <a:off x="44680" y="2219849"/>
            <a:ext cx="1689799" cy="2429483"/>
            <a:chOff x="550180" y="2270399"/>
            <a:chExt cx="1689799" cy="2429483"/>
          </a:xfrm>
        </p:grpSpPr>
        <p:grpSp>
          <p:nvGrpSpPr>
            <p:cNvPr id="154" name="Google Shape;154;p9"/>
            <p:cNvGrpSpPr/>
            <p:nvPr/>
          </p:nvGrpSpPr>
          <p:grpSpPr>
            <a:xfrm>
              <a:off x="1865368" y="4357937"/>
              <a:ext cx="374612" cy="341945"/>
              <a:chOff x="2045902" y="4332533"/>
              <a:chExt cx="219598" cy="200449"/>
            </a:xfrm>
          </p:grpSpPr>
          <p:sp>
            <p:nvSpPr>
              <p:cNvPr id="155" name="Google Shape;155;p9"/>
              <p:cNvSpPr/>
              <p:nvPr/>
            </p:nvSpPr>
            <p:spPr>
              <a:xfrm>
                <a:off x="2045902" y="4332533"/>
                <a:ext cx="219598" cy="200449"/>
              </a:xfrm>
              <a:custGeom>
                <a:avLst/>
                <a:gdLst/>
                <a:ahLst/>
                <a:cxnLst/>
                <a:rect l="l" t="t" r="r" b="b"/>
                <a:pathLst>
                  <a:path w="1375" h="1255" extrusionOk="0">
                    <a:moveTo>
                      <a:pt x="630" y="0"/>
                    </a:moveTo>
                    <a:cubicBezTo>
                      <a:pt x="580" y="0"/>
                      <a:pt x="527" y="21"/>
                      <a:pt x="491" y="57"/>
                    </a:cubicBezTo>
                    <a:cubicBezTo>
                      <a:pt x="438" y="128"/>
                      <a:pt x="429" y="226"/>
                      <a:pt x="446" y="315"/>
                    </a:cubicBezTo>
                    <a:cubicBezTo>
                      <a:pt x="455" y="351"/>
                      <a:pt x="473" y="396"/>
                      <a:pt x="491" y="431"/>
                    </a:cubicBezTo>
                    <a:cubicBezTo>
                      <a:pt x="495" y="440"/>
                      <a:pt x="504" y="461"/>
                      <a:pt x="515" y="482"/>
                    </a:cubicBezTo>
                    <a:lnTo>
                      <a:pt x="515" y="482"/>
                    </a:lnTo>
                    <a:cubicBezTo>
                      <a:pt x="476" y="440"/>
                      <a:pt x="430" y="404"/>
                      <a:pt x="384" y="378"/>
                    </a:cubicBezTo>
                    <a:cubicBezTo>
                      <a:pt x="329" y="348"/>
                      <a:pt x="271" y="330"/>
                      <a:pt x="214" y="330"/>
                    </a:cubicBezTo>
                    <a:cubicBezTo>
                      <a:pt x="187" y="330"/>
                      <a:pt x="160" y="334"/>
                      <a:pt x="134" y="342"/>
                    </a:cubicBezTo>
                    <a:cubicBezTo>
                      <a:pt x="81" y="360"/>
                      <a:pt x="27" y="405"/>
                      <a:pt x="18" y="458"/>
                    </a:cubicBezTo>
                    <a:cubicBezTo>
                      <a:pt x="0" y="503"/>
                      <a:pt x="27" y="556"/>
                      <a:pt x="54" y="592"/>
                    </a:cubicBezTo>
                    <a:cubicBezTo>
                      <a:pt x="129" y="697"/>
                      <a:pt x="261" y="739"/>
                      <a:pt x="391" y="739"/>
                    </a:cubicBezTo>
                    <a:cubicBezTo>
                      <a:pt x="395" y="739"/>
                      <a:pt x="398" y="739"/>
                      <a:pt x="401" y="739"/>
                    </a:cubicBezTo>
                    <a:lnTo>
                      <a:pt x="401" y="739"/>
                    </a:lnTo>
                    <a:cubicBezTo>
                      <a:pt x="334" y="748"/>
                      <a:pt x="267" y="770"/>
                      <a:pt x="206" y="797"/>
                    </a:cubicBezTo>
                    <a:cubicBezTo>
                      <a:pt x="170" y="824"/>
                      <a:pt x="125" y="851"/>
                      <a:pt x="107" y="895"/>
                    </a:cubicBezTo>
                    <a:cubicBezTo>
                      <a:pt x="72" y="976"/>
                      <a:pt x="125" y="1065"/>
                      <a:pt x="197" y="1101"/>
                    </a:cubicBezTo>
                    <a:cubicBezTo>
                      <a:pt x="235" y="1120"/>
                      <a:pt x="278" y="1129"/>
                      <a:pt x="323" y="1129"/>
                    </a:cubicBezTo>
                    <a:cubicBezTo>
                      <a:pt x="361" y="1129"/>
                      <a:pt x="400" y="1122"/>
                      <a:pt x="438" y="1109"/>
                    </a:cubicBezTo>
                    <a:cubicBezTo>
                      <a:pt x="482" y="1092"/>
                      <a:pt x="527" y="1074"/>
                      <a:pt x="554" y="1038"/>
                    </a:cubicBezTo>
                    <a:cubicBezTo>
                      <a:pt x="589" y="1002"/>
                      <a:pt x="607" y="958"/>
                      <a:pt x="598" y="904"/>
                    </a:cubicBezTo>
                    <a:lnTo>
                      <a:pt x="598" y="904"/>
                    </a:lnTo>
                    <a:cubicBezTo>
                      <a:pt x="616" y="985"/>
                      <a:pt x="634" y="1056"/>
                      <a:pt x="669" y="1127"/>
                    </a:cubicBezTo>
                    <a:cubicBezTo>
                      <a:pt x="714" y="1190"/>
                      <a:pt x="777" y="1243"/>
                      <a:pt x="857" y="1252"/>
                    </a:cubicBezTo>
                    <a:cubicBezTo>
                      <a:pt x="866" y="1254"/>
                      <a:pt x="875" y="1254"/>
                      <a:pt x="884" y="1254"/>
                    </a:cubicBezTo>
                    <a:cubicBezTo>
                      <a:pt x="930" y="1254"/>
                      <a:pt x="977" y="1236"/>
                      <a:pt x="1000" y="1199"/>
                    </a:cubicBezTo>
                    <a:cubicBezTo>
                      <a:pt x="1026" y="1163"/>
                      <a:pt x="1035" y="1118"/>
                      <a:pt x="1026" y="1074"/>
                    </a:cubicBezTo>
                    <a:cubicBezTo>
                      <a:pt x="1026" y="940"/>
                      <a:pt x="973" y="815"/>
                      <a:pt x="875" y="717"/>
                    </a:cubicBezTo>
                    <a:lnTo>
                      <a:pt x="875" y="717"/>
                    </a:lnTo>
                    <a:cubicBezTo>
                      <a:pt x="934" y="750"/>
                      <a:pt x="994" y="768"/>
                      <a:pt x="1057" y="768"/>
                    </a:cubicBezTo>
                    <a:cubicBezTo>
                      <a:pt x="1079" y="768"/>
                      <a:pt x="1101" y="766"/>
                      <a:pt x="1124" y="762"/>
                    </a:cubicBezTo>
                    <a:cubicBezTo>
                      <a:pt x="1205" y="744"/>
                      <a:pt x="1276" y="699"/>
                      <a:pt x="1330" y="628"/>
                    </a:cubicBezTo>
                    <a:cubicBezTo>
                      <a:pt x="1356" y="583"/>
                      <a:pt x="1374" y="521"/>
                      <a:pt x="1347" y="476"/>
                    </a:cubicBezTo>
                    <a:cubicBezTo>
                      <a:pt x="1330" y="449"/>
                      <a:pt x="1303" y="431"/>
                      <a:pt x="1267" y="414"/>
                    </a:cubicBezTo>
                    <a:cubicBezTo>
                      <a:pt x="1208" y="387"/>
                      <a:pt x="1145" y="371"/>
                      <a:pt x="1080" y="371"/>
                    </a:cubicBezTo>
                    <a:cubicBezTo>
                      <a:pt x="1056" y="371"/>
                      <a:pt x="1032" y="373"/>
                      <a:pt x="1008" y="378"/>
                    </a:cubicBezTo>
                    <a:cubicBezTo>
                      <a:pt x="919" y="396"/>
                      <a:pt x="830" y="449"/>
                      <a:pt x="785" y="521"/>
                    </a:cubicBezTo>
                    <a:cubicBezTo>
                      <a:pt x="821" y="405"/>
                      <a:pt x="821" y="271"/>
                      <a:pt x="785" y="146"/>
                    </a:cubicBezTo>
                    <a:cubicBezTo>
                      <a:pt x="777" y="110"/>
                      <a:pt x="768" y="66"/>
                      <a:pt x="732" y="39"/>
                    </a:cubicBezTo>
                    <a:cubicBezTo>
                      <a:pt x="705" y="12"/>
                      <a:pt x="668" y="0"/>
                      <a:pt x="6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p:nvPr/>
            </p:nvSpPr>
            <p:spPr>
              <a:xfrm>
                <a:off x="2129906" y="4419897"/>
                <a:ext cx="38649" cy="37215"/>
              </a:xfrm>
              <a:custGeom>
                <a:avLst/>
                <a:gdLst/>
                <a:ahLst/>
                <a:cxnLst/>
                <a:rect l="l" t="t" r="r" b="b"/>
                <a:pathLst>
                  <a:path w="242" h="233" extrusionOk="0">
                    <a:moveTo>
                      <a:pt x="117" y="0"/>
                    </a:moveTo>
                    <a:cubicBezTo>
                      <a:pt x="54" y="0"/>
                      <a:pt x="1" y="54"/>
                      <a:pt x="1" y="116"/>
                    </a:cubicBezTo>
                    <a:cubicBezTo>
                      <a:pt x="1" y="188"/>
                      <a:pt x="54" y="232"/>
                      <a:pt x="117" y="232"/>
                    </a:cubicBezTo>
                    <a:cubicBezTo>
                      <a:pt x="188" y="232"/>
                      <a:pt x="242" y="188"/>
                      <a:pt x="242" y="116"/>
                    </a:cubicBezTo>
                    <a:cubicBezTo>
                      <a:pt x="242" y="54"/>
                      <a:pt x="188" y="0"/>
                      <a:pt x="1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9"/>
            <p:cNvGrpSpPr/>
            <p:nvPr/>
          </p:nvGrpSpPr>
          <p:grpSpPr>
            <a:xfrm>
              <a:off x="550180" y="2270399"/>
              <a:ext cx="325844" cy="301348"/>
              <a:chOff x="1364924" y="4072835"/>
              <a:chExt cx="191010" cy="176650"/>
            </a:xfrm>
          </p:grpSpPr>
          <p:sp>
            <p:nvSpPr>
              <p:cNvPr id="158" name="Google Shape;158;p9"/>
              <p:cNvSpPr/>
              <p:nvPr/>
            </p:nvSpPr>
            <p:spPr>
              <a:xfrm>
                <a:off x="1364924" y="4072835"/>
                <a:ext cx="191010" cy="176650"/>
              </a:xfrm>
              <a:custGeom>
                <a:avLst/>
                <a:gdLst/>
                <a:ahLst/>
                <a:cxnLst/>
                <a:rect l="l" t="t" r="r" b="b"/>
                <a:pathLst>
                  <a:path w="1196" h="1106" extrusionOk="0">
                    <a:moveTo>
                      <a:pt x="552" y="1"/>
                    </a:moveTo>
                    <a:cubicBezTo>
                      <a:pt x="508" y="1"/>
                      <a:pt x="460" y="22"/>
                      <a:pt x="428" y="59"/>
                    </a:cubicBezTo>
                    <a:cubicBezTo>
                      <a:pt x="375" y="113"/>
                      <a:pt x="366" y="202"/>
                      <a:pt x="384" y="282"/>
                    </a:cubicBezTo>
                    <a:cubicBezTo>
                      <a:pt x="393" y="309"/>
                      <a:pt x="411" y="345"/>
                      <a:pt x="428" y="380"/>
                    </a:cubicBezTo>
                    <a:cubicBezTo>
                      <a:pt x="434" y="391"/>
                      <a:pt x="442" y="416"/>
                      <a:pt x="453" y="437"/>
                    </a:cubicBezTo>
                    <a:lnTo>
                      <a:pt x="453" y="437"/>
                    </a:lnTo>
                    <a:cubicBezTo>
                      <a:pt x="415" y="398"/>
                      <a:pt x="373" y="364"/>
                      <a:pt x="330" y="336"/>
                    </a:cubicBezTo>
                    <a:cubicBezTo>
                      <a:pt x="278" y="310"/>
                      <a:pt x="221" y="293"/>
                      <a:pt x="166" y="293"/>
                    </a:cubicBezTo>
                    <a:cubicBezTo>
                      <a:pt x="146" y="293"/>
                      <a:pt x="126" y="295"/>
                      <a:pt x="107" y="300"/>
                    </a:cubicBezTo>
                    <a:cubicBezTo>
                      <a:pt x="63" y="318"/>
                      <a:pt x="18" y="354"/>
                      <a:pt x="9" y="407"/>
                    </a:cubicBezTo>
                    <a:cubicBezTo>
                      <a:pt x="0" y="443"/>
                      <a:pt x="18" y="487"/>
                      <a:pt x="36" y="523"/>
                    </a:cubicBezTo>
                    <a:cubicBezTo>
                      <a:pt x="107" y="618"/>
                      <a:pt x="233" y="650"/>
                      <a:pt x="354" y="650"/>
                    </a:cubicBezTo>
                    <a:cubicBezTo>
                      <a:pt x="356" y="650"/>
                      <a:pt x="358" y="650"/>
                      <a:pt x="360" y="650"/>
                    </a:cubicBezTo>
                    <a:lnTo>
                      <a:pt x="360" y="650"/>
                    </a:lnTo>
                    <a:cubicBezTo>
                      <a:pt x="294" y="655"/>
                      <a:pt x="230" y="672"/>
                      <a:pt x="179" y="701"/>
                    </a:cubicBezTo>
                    <a:cubicBezTo>
                      <a:pt x="134" y="728"/>
                      <a:pt x="107" y="755"/>
                      <a:pt x="89" y="791"/>
                    </a:cubicBezTo>
                    <a:cubicBezTo>
                      <a:pt x="63" y="853"/>
                      <a:pt x="98" y="933"/>
                      <a:pt x="161" y="969"/>
                    </a:cubicBezTo>
                    <a:cubicBezTo>
                      <a:pt x="196" y="987"/>
                      <a:pt x="232" y="994"/>
                      <a:pt x="268" y="994"/>
                    </a:cubicBezTo>
                    <a:cubicBezTo>
                      <a:pt x="303" y="994"/>
                      <a:pt x="339" y="987"/>
                      <a:pt x="375" y="978"/>
                    </a:cubicBezTo>
                    <a:cubicBezTo>
                      <a:pt x="411" y="960"/>
                      <a:pt x="455" y="942"/>
                      <a:pt x="482" y="916"/>
                    </a:cubicBezTo>
                    <a:cubicBezTo>
                      <a:pt x="505" y="884"/>
                      <a:pt x="522" y="847"/>
                      <a:pt x="520" y="814"/>
                    </a:cubicBezTo>
                    <a:lnTo>
                      <a:pt x="520" y="814"/>
                    </a:lnTo>
                    <a:cubicBezTo>
                      <a:pt x="529" y="873"/>
                      <a:pt x="547" y="937"/>
                      <a:pt x="580" y="987"/>
                    </a:cubicBezTo>
                    <a:cubicBezTo>
                      <a:pt x="616" y="1049"/>
                      <a:pt x="678" y="1094"/>
                      <a:pt x="741" y="1103"/>
                    </a:cubicBezTo>
                    <a:cubicBezTo>
                      <a:pt x="750" y="1104"/>
                      <a:pt x="759" y="1105"/>
                      <a:pt x="768" y="1105"/>
                    </a:cubicBezTo>
                    <a:cubicBezTo>
                      <a:pt x="812" y="1105"/>
                      <a:pt x="852" y="1088"/>
                      <a:pt x="874" y="1058"/>
                    </a:cubicBezTo>
                    <a:cubicBezTo>
                      <a:pt x="892" y="1023"/>
                      <a:pt x="901" y="987"/>
                      <a:pt x="901" y="942"/>
                    </a:cubicBezTo>
                    <a:cubicBezTo>
                      <a:pt x="892" y="826"/>
                      <a:pt x="839" y="719"/>
                      <a:pt x="758" y="639"/>
                    </a:cubicBezTo>
                    <a:lnTo>
                      <a:pt x="758" y="639"/>
                    </a:lnTo>
                    <a:cubicBezTo>
                      <a:pt x="817" y="661"/>
                      <a:pt x="876" y="677"/>
                      <a:pt x="935" y="677"/>
                    </a:cubicBezTo>
                    <a:cubicBezTo>
                      <a:pt x="947" y="677"/>
                      <a:pt x="960" y="676"/>
                      <a:pt x="973" y="675"/>
                    </a:cubicBezTo>
                    <a:cubicBezTo>
                      <a:pt x="1044" y="657"/>
                      <a:pt x="1115" y="612"/>
                      <a:pt x="1160" y="559"/>
                    </a:cubicBezTo>
                    <a:cubicBezTo>
                      <a:pt x="1187" y="514"/>
                      <a:pt x="1196" y="461"/>
                      <a:pt x="1178" y="425"/>
                    </a:cubicBezTo>
                    <a:cubicBezTo>
                      <a:pt x="1160" y="398"/>
                      <a:pt x="1133" y="380"/>
                      <a:pt x="1106" y="371"/>
                    </a:cubicBezTo>
                    <a:cubicBezTo>
                      <a:pt x="1054" y="345"/>
                      <a:pt x="997" y="329"/>
                      <a:pt x="939" y="329"/>
                    </a:cubicBezTo>
                    <a:cubicBezTo>
                      <a:pt x="917" y="329"/>
                      <a:pt x="896" y="331"/>
                      <a:pt x="874" y="336"/>
                    </a:cubicBezTo>
                    <a:cubicBezTo>
                      <a:pt x="794" y="354"/>
                      <a:pt x="723" y="398"/>
                      <a:pt x="678" y="461"/>
                    </a:cubicBezTo>
                    <a:cubicBezTo>
                      <a:pt x="714" y="354"/>
                      <a:pt x="714" y="238"/>
                      <a:pt x="687" y="131"/>
                    </a:cubicBezTo>
                    <a:cubicBezTo>
                      <a:pt x="678" y="95"/>
                      <a:pt x="660" y="59"/>
                      <a:pt x="634" y="32"/>
                    </a:cubicBezTo>
                    <a:cubicBezTo>
                      <a:pt x="612" y="11"/>
                      <a:pt x="583" y="1"/>
                      <a:pt x="5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a:off x="1437590" y="4150617"/>
                <a:ext cx="32900" cy="32902"/>
              </a:xfrm>
              <a:custGeom>
                <a:avLst/>
                <a:gdLst/>
                <a:ahLst/>
                <a:cxnLst/>
                <a:rect l="l" t="t" r="r" b="b"/>
                <a:pathLst>
                  <a:path w="206" h="206" extrusionOk="0">
                    <a:moveTo>
                      <a:pt x="107" y="0"/>
                    </a:moveTo>
                    <a:cubicBezTo>
                      <a:pt x="45" y="0"/>
                      <a:pt x="0" y="45"/>
                      <a:pt x="0" y="98"/>
                    </a:cubicBezTo>
                    <a:cubicBezTo>
                      <a:pt x="0" y="161"/>
                      <a:pt x="45" y="206"/>
                      <a:pt x="107" y="206"/>
                    </a:cubicBezTo>
                    <a:cubicBezTo>
                      <a:pt x="161" y="206"/>
                      <a:pt x="205" y="161"/>
                      <a:pt x="205" y="98"/>
                    </a:cubicBezTo>
                    <a:cubicBezTo>
                      <a:pt x="205" y="45"/>
                      <a:pt x="161" y="0"/>
                      <a:pt x="1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 name="Google Shape;160;p9"/>
            <p:cNvGrpSpPr/>
            <p:nvPr/>
          </p:nvGrpSpPr>
          <p:grpSpPr>
            <a:xfrm>
              <a:off x="1240030" y="2375221"/>
              <a:ext cx="413159" cy="393065"/>
              <a:chOff x="520730" y="4173296"/>
              <a:chExt cx="413159" cy="393065"/>
            </a:xfrm>
          </p:grpSpPr>
          <p:sp>
            <p:nvSpPr>
              <p:cNvPr id="161" name="Google Shape;161;p9"/>
              <p:cNvSpPr/>
              <p:nvPr/>
            </p:nvSpPr>
            <p:spPr>
              <a:xfrm>
                <a:off x="616871" y="4173296"/>
                <a:ext cx="169769" cy="196935"/>
              </a:xfrm>
              <a:custGeom>
                <a:avLst/>
                <a:gdLst/>
                <a:ahLst/>
                <a:cxnLst/>
                <a:rect l="l" t="t" r="r" b="b"/>
                <a:pathLst>
                  <a:path w="1063" h="1233" extrusionOk="0">
                    <a:moveTo>
                      <a:pt x="736" y="1"/>
                    </a:moveTo>
                    <a:cubicBezTo>
                      <a:pt x="586" y="1"/>
                      <a:pt x="536" y="304"/>
                      <a:pt x="536" y="304"/>
                    </a:cubicBezTo>
                    <a:cubicBezTo>
                      <a:pt x="536" y="304"/>
                      <a:pt x="418" y="74"/>
                      <a:pt x="286" y="74"/>
                    </a:cubicBezTo>
                    <a:cubicBezTo>
                      <a:pt x="248" y="74"/>
                      <a:pt x="208" y="94"/>
                      <a:pt x="170" y="144"/>
                    </a:cubicBezTo>
                    <a:cubicBezTo>
                      <a:pt x="1" y="367"/>
                      <a:pt x="688" y="1232"/>
                      <a:pt x="688" y="1232"/>
                    </a:cubicBezTo>
                    <a:cubicBezTo>
                      <a:pt x="688" y="1232"/>
                      <a:pt x="1062" y="188"/>
                      <a:pt x="830" y="37"/>
                    </a:cubicBezTo>
                    <a:cubicBezTo>
                      <a:pt x="795" y="11"/>
                      <a:pt x="764" y="1"/>
                      <a:pt x="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p:nvPr/>
            </p:nvSpPr>
            <p:spPr>
              <a:xfrm>
                <a:off x="520730" y="4252675"/>
                <a:ext cx="206023" cy="125380"/>
              </a:xfrm>
              <a:custGeom>
                <a:avLst/>
                <a:gdLst/>
                <a:ahLst/>
                <a:cxnLst/>
                <a:rect l="l" t="t" r="r" b="b"/>
                <a:pathLst>
                  <a:path w="1290" h="785" extrusionOk="0">
                    <a:moveTo>
                      <a:pt x="384" y="0"/>
                    </a:moveTo>
                    <a:cubicBezTo>
                      <a:pt x="363" y="0"/>
                      <a:pt x="343" y="4"/>
                      <a:pt x="326" y="13"/>
                    </a:cubicBezTo>
                    <a:cubicBezTo>
                      <a:pt x="76" y="129"/>
                      <a:pt x="415" y="396"/>
                      <a:pt x="415" y="396"/>
                    </a:cubicBezTo>
                    <a:cubicBezTo>
                      <a:pt x="415" y="396"/>
                      <a:pt x="409" y="396"/>
                      <a:pt x="398" y="396"/>
                    </a:cubicBezTo>
                    <a:cubicBezTo>
                      <a:pt x="319" y="396"/>
                      <a:pt x="0" y="410"/>
                      <a:pt x="94" y="637"/>
                    </a:cubicBezTo>
                    <a:cubicBezTo>
                      <a:pt x="142" y="752"/>
                      <a:pt x="385" y="784"/>
                      <a:pt x="640" y="784"/>
                    </a:cubicBezTo>
                    <a:cubicBezTo>
                      <a:pt x="956" y="784"/>
                      <a:pt x="1290" y="735"/>
                      <a:pt x="1290" y="735"/>
                    </a:cubicBezTo>
                    <a:cubicBezTo>
                      <a:pt x="1290" y="735"/>
                      <a:pt x="670" y="0"/>
                      <a:pt x="3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9"/>
              <p:cNvSpPr/>
              <p:nvPr/>
            </p:nvSpPr>
            <p:spPr>
              <a:xfrm>
                <a:off x="547879" y="4370066"/>
                <a:ext cx="178872" cy="158442"/>
              </a:xfrm>
              <a:custGeom>
                <a:avLst/>
                <a:gdLst/>
                <a:ahLst/>
                <a:cxnLst/>
                <a:rect l="l" t="t" r="r" b="b"/>
                <a:pathLst>
                  <a:path w="1120" h="992" extrusionOk="0">
                    <a:moveTo>
                      <a:pt x="1120" y="0"/>
                    </a:moveTo>
                    <a:cubicBezTo>
                      <a:pt x="1119" y="0"/>
                      <a:pt x="31" y="188"/>
                      <a:pt x="13" y="464"/>
                    </a:cubicBezTo>
                    <a:cubicBezTo>
                      <a:pt x="1" y="596"/>
                      <a:pt x="85" y="630"/>
                      <a:pt x="177" y="630"/>
                    </a:cubicBezTo>
                    <a:cubicBezTo>
                      <a:pt x="278" y="630"/>
                      <a:pt x="388" y="589"/>
                      <a:pt x="388" y="589"/>
                    </a:cubicBezTo>
                    <a:lnTo>
                      <a:pt x="388" y="589"/>
                    </a:lnTo>
                    <a:cubicBezTo>
                      <a:pt x="388" y="589"/>
                      <a:pt x="165" y="955"/>
                      <a:pt x="433" y="990"/>
                    </a:cubicBezTo>
                    <a:cubicBezTo>
                      <a:pt x="437" y="991"/>
                      <a:pt x="442" y="991"/>
                      <a:pt x="447" y="991"/>
                    </a:cubicBezTo>
                    <a:cubicBezTo>
                      <a:pt x="723" y="991"/>
                      <a:pt x="1120" y="0"/>
                      <a:pt x="11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9"/>
              <p:cNvSpPr/>
              <p:nvPr/>
            </p:nvSpPr>
            <p:spPr>
              <a:xfrm>
                <a:off x="666699" y="4370066"/>
                <a:ext cx="169769" cy="196296"/>
              </a:xfrm>
              <a:custGeom>
                <a:avLst/>
                <a:gdLst/>
                <a:ahLst/>
                <a:cxnLst/>
                <a:rect l="l" t="t" r="r" b="b"/>
                <a:pathLst>
                  <a:path w="1063" h="1229" extrusionOk="0">
                    <a:moveTo>
                      <a:pt x="376" y="0"/>
                    </a:moveTo>
                    <a:cubicBezTo>
                      <a:pt x="376" y="0"/>
                      <a:pt x="1" y="1035"/>
                      <a:pt x="233" y="1196"/>
                    </a:cubicBezTo>
                    <a:cubicBezTo>
                      <a:pt x="267" y="1219"/>
                      <a:pt x="298" y="1229"/>
                      <a:pt x="325" y="1229"/>
                    </a:cubicBezTo>
                    <a:cubicBezTo>
                      <a:pt x="476" y="1229"/>
                      <a:pt x="527" y="928"/>
                      <a:pt x="527" y="928"/>
                    </a:cubicBezTo>
                    <a:cubicBezTo>
                      <a:pt x="527" y="928"/>
                      <a:pt x="646" y="1155"/>
                      <a:pt x="778" y="1155"/>
                    </a:cubicBezTo>
                    <a:cubicBezTo>
                      <a:pt x="816" y="1155"/>
                      <a:pt x="855" y="1136"/>
                      <a:pt x="893" y="1089"/>
                    </a:cubicBezTo>
                    <a:cubicBezTo>
                      <a:pt x="1062" y="866"/>
                      <a:pt x="376" y="0"/>
                      <a:pt x="3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9"/>
              <p:cNvSpPr/>
              <p:nvPr/>
            </p:nvSpPr>
            <p:spPr>
              <a:xfrm>
                <a:off x="726588" y="4362080"/>
                <a:ext cx="207300" cy="125220"/>
              </a:xfrm>
              <a:custGeom>
                <a:avLst/>
                <a:gdLst/>
                <a:ahLst/>
                <a:cxnLst/>
                <a:rect l="l" t="t" r="r" b="b"/>
                <a:pathLst>
                  <a:path w="1298" h="784" extrusionOk="0">
                    <a:moveTo>
                      <a:pt x="650" y="1"/>
                    </a:moveTo>
                    <a:cubicBezTo>
                      <a:pt x="334" y="1"/>
                      <a:pt x="1" y="50"/>
                      <a:pt x="1" y="50"/>
                    </a:cubicBezTo>
                    <a:cubicBezTo>
                      <a:pt x="1" y="50"/>
                      <a:pt x="625" y="784"/>
                      <a:pt x="910" y="784"/>
                    </a:cubicBezTo>
                    <a:cubicBezTo>
                      <a:pt x="930" y="784"/>
                      <a:pt x="948" y="780"/>
                      <a:pt x="964" y="773"/>
                    </a:cubicBezTo>
                    <a:cubicBezTo>
                      <a:pt x="1214" y="657"/>
                      <a:pt x="875" y="380"/>
                      <a:pt x="875" y="380"/>
                    </a:cubicBezTo>
                    <a:lnTo>
                      <a:pt x="875" y="380"/>
                    </a:lnTo>
                    <a:cubicBezTo>
                      <a:pt x="875" y="380"/>
                      <a:pt x="882" y="381"/>
                      <a:pt x="893" y="381"/>
                    </a:cubicBezTo>
                    <a:cubicBezTo>
                      <a:pt x="975" y="381"/>
                      <a:pt x="1297" y="367"/>
                      <a:pt x="1196" y="148"/>
                    </a:cubicBezTo>
                    <a:cubicBezTo>
                      <a:pt x="1148" y="33"/>
                      <a:pt x="905" y="1"/>
                      <a:pt x="6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9"/>
              <p:cNvSpPr/>
              <p:nvPr/>
            </p:nvSpPr>
            <p:spPr>
              <a:xfrm>
                <a:off x="726588" y="4211788"/>
                <a:ext cx="178872" cy="158442"/>
              </a:xfrm>
              <a:custGeom>
                <a:avLst/>
                <a:gdLst/>
                <a:ahLst/>
                <a:cxnLst/>
                <a:rect l="l" t="t" r="r" b="b"/>
                <a:pathLst>
                  <a:path w="1120" h="992" extrusionOk="0">
                    <a:moveTo>
                      <a:pt x="673" y="0"/>
                    </a:moveTo>
                    <a:cubicBezTo>
                      <a:pt x="397" y="0"/>
                      <a:pt x="1" y="991"/>
                      <a:pt x="1" y="991"/>
                    </a:cubicBezTo>
                    <a:cubicBezTo>
                      <a:pt x="1" y="991"/>
                      <a:pt x="1089" y="795"/>
                      <a:pt x="1107" y="518"/>
                    </a:cubicBezTo>
                    <a:cubicBezTo>
                      <a:pt x="1119" y="386"/>
                      <a:pt x="1035" y="352"/>
                      <a:pt x="943" y="352"/>
                    </a:cubicBezTo>
                    <a:cubicBezTo>
                      <a:pt x="842" y="352"/>
                      <a:pt x="732" y="393"/>
                      <a:pt x="732" y="393"/>
                    </a:cubicBezTo>
                    <a:cubicBezTo>
                      <a:pt x="732" y="393"/>
                      <a:pt x="964" y="37"/>
                      <a:pt x="687" y="1"/>
                    </a:cubicBezTo>
                    <a:cubicBezTo>
                      <a:pt x="683" y="0"/>
                      <a:pt x="678" y="0"/>
                      <a:pt x="6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9"/>
              <p:cNvSpPr/>
              <p:nvPr/>
            </p:nvSpPr>
            <p:spPr>
              <a:xfrm>
                <a:off x="673886" y="4321033"/>
                <a:ext cx="105567" cy="98228"/>
              </a:xfrm>
              <a:custGeom>
                <a:avLst/>
                <a:gdLst/>
                <a:ahLst/>
                <a:cxnLst/>
                <a:rect l="l" t="t" r="r" b="b"/>
                <a:pathLst>
                  <a:path w="661" h="615" extrusionOk="0">
                    <a:moveTo>
                      <a:pt x="333" y="0"/>
                    </a:moveTo>
                    <a:cubicBezTo>
                      <a:pt x="317" y="0"/>
                      <a:pt x="301" y="1"/>
                      <a:pt x="286" y="4"/>
                    </a:cubicBezTo>
                    <a:cubicBezTo>
                      <a:pt x="116" y="31"/>
                      <a:pt x="0" y="191"/>
                      <a:pt x="27" y="352"/>
                    </a:cubicBezTo>
                    <a:cubicBezTo>
                      <a:pt x="51" y="505"/>
                      <a:pt x="185" y="614"/>
                      <a:pt x="335" y="614"/>
                    </a:cubicBezTo>
                    <a:cubicBezTo>
                      <a:pt x="351" y="614"/>
                      <a:pt x="368" y="613"/>
                      <a:pt x="384" y="611"/>
                    </a:cubicBezTo>
                    <a:cubicBezTo>
                      <a:pt x="545" y="584"/>
                      <a:pt x="661" y="423"/>
                      <a:pt x="634" y="254"/>
                    </a:cubicBezTo>
                    <a:cubicBezTo>
                      <a:pt x="610" y="109"/>
                      <a:pt x="476"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8" name="Google Shape;168;p9"/>
          <p:cNvGrpSpPr/>
          <p:nvPr/>
        </p:nvGrpSpPr>
        <p:grpSpPr>
          <a:xfrm>
            <a:off x="7462630" y="1784624"/>
            <a:ext cx="1277195" cy="3235025"/>
            <a:chOff x="7153705" y="1762149"/>
            <a:chExt cx="1277195" cy="3235025"/>
          </a:xfrm>
        </p:grpSpPr>
        <p:grpSp>
          <p:nvGrpSpPr>
            <p:cNvPr id="169" name="Google Shape;169;p9"/>
            <p:cNvGrpSpPr/>
            <p:nvPr/>
          </p:nvGrpSpPr>
          <p:grpSpPr>
            <a:xfrm>
              <a:off x="7435655" y="3498048"/>
              <a:ext cx="370438" cy="340250"/>
              <a:chOff x="1865447" y="3944504"/>
              <a:chExt cx="217151" cy="199455"/>
            </a:xfrm>
          </p:grpSpPr>
          <p:sp>
            <p:nvSpPr>
              <p:cNvPr id="170" name="Google Shape;170;p9"/>
              <p:cNvSpPr/>
              <p:nvPr/>
            </p:nvSpPr>
            <p:spPr>
              <a:xfrm>
                <a:off x="1865447" y="3944504"/>
                <a:ext cx="217151" cy="199455"/>
              </a:xfrm>
              <a:custGeom>
                <a:avLst/>
                <a:gdLst/>
                <a:ahLst/>
                <a:cxnLst/>
                <a:rect l="l" t="t" r="r" b="b"/>
                <a:pathLst>
                  <a:path w="1902" h="1747" extrusionOk="0">
                    <a:moveTo>
                      <a:pt x="868" y="0"/>
                    </a:moveTo>
                    <a:cubicBezTo>
                      <a:pt x="797" y="0"/>
                      <a:pt x="725" y="31"/>
                      <a:pt x="679" y="82"/>
                    </a:cubicBezTo>
                    <a:cubicBezTo>
                      <a:pt x="599" y="180"/>
                      <a:pt x="581" y="314"/>
                      <a:pt x="617" y="439"/>
                    </a:cubicBezTo>
                    <a:cubicBezTo>
                      <a:pt x="625" y="492"/>
                      <a:pt x="652" y="546"/>
                      <a:pt x="679" y="599"/>
                    </a:cubicBezTo>
                    <a:cubicBezTo>
                      <a:pt x="684" y="614"/>
                      <a:pt x="699" y="648"/>
                      <a:pt x="717" y="679"/>
                    </a:cubicBezTo>
                    <a:lnTo>
                      <a:pt x="717" y="679"/>
                    </a:lnTo>
                    <a:cubicBezTo>
                      <a:pt x="659" y="621"/>
                      <a:pt x="596" y="569"/>
                      <a:pt x="527" y="528"/>
                    </a:cubicBezTo>
                    <a:cubicBezTo>
                      <a:pt x="453" y="485"/>
                      <a:pt x="366" y="459"/>
                      <a:pt x="284" y="459"/>
                    </a:cubicBezTo>
                    <a:cubicBezTo>
                      <a:pt x="247" y="459"/>
                      <a:pt x="212" y="464"/>
                      <a:pt x="179" y="475"/>
                    </a:cubicBezTo>
                    <a:cubicBezTo>
                      <a:pt x="99" y="501"/>
                      <a:pt x="28" y="555"/>
                      <a:pt x="10" y="635"/>
                    </a:cubicBezTo>
                    <a:cubicBezTo>
                      <a:pt x="1" y="698"/>
                      <a:pt x="28" y="769"/>
                      <a:pt x="63" y="822"/>
                    </a:cubicBezTo>
                    <a:cubicBezTo>
                      <a:pt x="173" y="972"/>
                      <a:pt x="373" y="1031"/>
                      <a:pt x="559" y="1031"/>
                    </a:cubicBezTo>
                    <a:cubicBezTo>
                      <a:pt x="559" y="1031"/>
                      <a:pt x="559" y="1031"/>
                      <a:pt x="560" y="1031"/>
                    </a:cubicBezTo>
                    <a:lnTo>
                      <a:pt x="560" y="1031"/>
                    </a:lnTo>
                    <a:cubicBezTo>
                      <a:pt x="460" y="1040"/>
                      <a:pt x="363" y="1067"/>
                      <a:pt x="278" y="1117"/>
                    </a:cubicBezTo>
                    <a:cubicBezTo>
                      <a:pt x="224" y="1144"/>
                      <a:pt x="162" y="1188"/>
                      <a:pt x="144" y="1251"/>
                    </a:cubicBezTo>
                    <a:cubicBezTo>
                      <a:pt x="99" y="1358"/>
                      <a:pt x="162" y="1483"/>
                      <a:pt x="260" y="1536"/>
                    </a:cubicBezTo>
                    <a:cubicBezTo>
                      <a:pt x="313" y="1563"/>
                      <a:pt x="369" y="1574"/>
                      <a:pt x="426" y="1574"/>
                    </a:cubicBezTo>
                    <a:cubicBezTo>
                      <a:pt x="483" y="1574"/>
                      <a:pt x="541" y="1563"/>
                      <a:pt x="599" y="1545"/>
                    </a:cubicBezTo>
                    <a:cubicBezTo>
                      <a:pt x="661" y="1518"/>
                      <a:pt x="724" y="1492"/>
                      <a:pt x="768" y="1447"/>
                    </a:cubicBezTo>
                    <a:cubicBezTo>
                      <a:pt x="807" y="1400"/>
                      <a:pt x="833" y="1346"/>
                      <a:pt x="826" y="1285"/>
                    </a:cubicBezTo>
                    <a:lnTo>
                      <a:pt x="826" y="1285"/>
                    </a:lnTo>
                    <a:cubicBezTo>
                      <a:pt x="845" y="1383"/>
                      <a:pt x="879" y="1481"/>
                      <a:pt x="929" y="1563"/>
                    </a:cubicBezTo>
                    <a:cubicBezTo>
                      <a:pt x="982" y="1652"/>
                      <a:pt x="1071" y="1732"/>
                      <a:pt x="1179" y="1741"/>
                    </a:cubicBezTo>
                    <a:cubicBezTo>
                      <a:pt x="1195" y="1745"/>
                      <a:pt x="1211" y="1747"/>
                      <a:pt x="1227" y="1747"/>
                    </a:cubicBezTo>
                    <a:cubicBezTo>
                      <a:pt x="1290" y="1747"/>
                      <a:pt x="1348" y="1720"/>
                      <a:pt x="1384" y="1670"/>
                    </a:cubicBezTo>
                    <a:cubicBezTo>
                      <a:pt x="1428" y="1616"/>
                      <a:pt x="1428" y="1554"/>
                      <a:pt x="1428" y="1492"/>
                    </a:cubicBezTo>
                    <a:cubicBezTo>
                      <a:pt x="1419" y="1313"/>
                      <a:pt x="1339" y="1135"/>
                      <a:pt x="1214" y="1001"/>
                    </a:cubicBezTo>
                    <a:lnTo>
                      <a:pt x="1214" y="1001"/>
                    </a:lnTo>
                    <a:cubicBezTo>
                      <a:pt x="1292" y="1043"/>
                      <a:pt x="1386" y="1069"/>
                      <a:pt x="1480" y="1069"/>
                    </a:cubicBezTo>
                    <a:cubicBezTo>
                      <a:pt x="1504" y="1069"/>
                      <a:pt x="1529" y="1067"/>
                      <a:pt x="1553" y="1063"/>
                    </a:cubicBezTo>
                    <a:cubicBezTo>
                      <a:pt x="1669" y="1037"/>
                      <a:pt x="1776" y="974"/>
                      <a:pt x="1839" y="876"/>
                    </a:cubicBezTo>
                    <a:cubicBezTo>
                      <a:pt x="1883" y="814"/>
                      <a:pt x="1901" y="733"/>
                      <a:pt x="1865" y="662"/>
                    </a:cubicBezTo>
                    <a:cubicBezTo>
                      <a:pt x="1848" y="626"/>
                      <a:pt x="1803" y="599"/>
                      <a:pt x="1758" y="582"/>
                    </a:cubicBezTo>
                    <a:cubicBezTo>
                      <a:pt x="1674" y="542"/>
                      <a:pt x="1584" y="518"/>
                      <a:pt x="1493" y="518"/>
                    </a:cubicBezTo>
                    <a:cubicBezTo>
                      <a:pt x="1460" y="518"/>
                      <a:pt x="1426" y="521"/>
                      <a:pt x="1393" y="528"/>
                    </a:cubicBezTo>
                    <a:cubicBezTo>
                      <a:pt x="1268" y="555"/>
                      <a:pt x="1152" y="626"/>
                      <a:pt x="1089" y="733"/>
                    </a:cubicBezTo>
                    <a:cubicBezTo>
                      <a:pt x="1134" y="564"/>
                      <a:pt x="1134" y="376"/>
                      <a:pt x="1089" y="207"/>
                    </a:cubicBezTo>
                    <a:cubicBezTo>
                      <a:pt x="1080" y="153"/>
                      <a:pt x="1054" y="91"/>
                      <a:pt x="1009" y="55"/>
                    </a:cubicBezTo>
                    <a:cubicBezTo>
                      <a:pt x="971" y="17"/>
                      <a:pt x="920" y="0"/>
                      <a:pt x="8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9"/>
              <p:cNvSpPr/>
              <p:nvPr/>
            </p:nvSpPr>
            <p:spPr>
              <a:xfrm>
                <a:off x="1949017" y="4031156"/>
                <a:ext cx="36763" cy="37904"/>
              </a:xfrm>
              <a:custGeom>
                <a:avLst/>
                <a:gdLst/>
                <a:ahLst/>
                <a:cxnLst/>
                <a:rect l="l" t="t" r="r" b="b"/>
                <a:pathLst>
                  <a:path w="322" h="332" extrusionOk="0">
                    <a:moveTo>
                      <a:pt x="161" y="1"/>
                    </a:moveTo>
                    <a:cubicBezTo>
                      <a:pt x="72" y="1"/>
                      <a:pt x="0" y="81"/>
                      <a:pt x="0" y="170"/>
                    </a:cubicBezTo>
                    <a:cubicBezTo>
                      <a:pt x="0" y="260"/>
                      <a:pt x="72" y="331"/>
                      <a:pt x="161" y="331"/>
                    </a:cubicBezTo>
                    <a:cubicBezTo>
                      <a:pt x="250" y="331"/>
                      <a:pt x="322" y="260"/>
                      <a:pt x="322" y="170"/>
                    </a:cubicBezTo>
                    <a:cubicBezTo>
                      <a:pt x="322" y="81"/>
                      <a:pt x="250" y="1"/>
                      <a:pt x="1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72;p9"/>
            <p:cNvGrpSpPr/>
            <p:nvPr/>
          </p:nvGrpSpPr>
          <p:grpSpPr>
            <a:xfrm>
              <a:off x="8105055" y="1762149"/>
              <a:ext cx="325844" cy="301348"/>
              <a:chOff x="1364924" y="4072835"/>
              <a:chExt cx="191010" cy="176650"/>
            </a:xfrm>
          </p:grpSpPr>
          <p:sp>
            <p:nvSpPr>
              <p:cNvPr id="173" name="Google Shape;173;p9"/>
              <p:cNvSpPr/>
              <p:nvPr/>
            </p:nvSpPr>
            <p:spPr>
              <a:xfrm>
                <a:off x="1364924" y="4072835"/>
                <a:ext cx="191010" cy="176650"/>
              </a:xfrm>
              <a:custGeom>
                <a:avLst/>
                <a:gdLst/>
                <a:ahLst/>
                <a:cxnLst/>
                <a:rect l="l" t="t" r="r" b="b"/>
                <a:pathLst>
                  <a:path w="1196" h="1106" extrusionOk="0">
                    <a:moveTo>
                      <a:pt x="552" y="1"/>
                    </a:moveTo>
                    <a:cubicBezTo>
                      <a:pt x="508" y="1"/>
                      <a:pt x="460" y="22"/>
                      <a:pt x="428" y="59"/>
                    </a:cubicBezTo>
                    <a:cubicBezTo>
                      <a:pt x="375" y="113"/>
                      <a:pt x="366" y="202"/>
                      <a:pt x="384" y="282"/>
                    </a:cubicBezTo>
                    <a:cubicBezTo>
                      <a:pt x="393" y="309"/>
                      <a:pt x="411" y="345"/>
                      <a:pt x="428" y="380"/>
                    </a:cubicBezTo>
                    <a:cubicBezTo>
                      <a:pt x="434" y="391"/>
                      <a:pt x="442" y="416"/>
                      <a:pt x="453" y="437"/>
                    </a:cubicBezTo>
                    <a:lnTo>
                      <a:pt x="453" y="437"/>
                    </a:lnTo>
                    <a:cubicBezTo>
                      <a:pt x="415" y="398"/>
                      <a:pt x="373" y="364"/>
                      <a:pt x="330" y="336"/>
                    </a:cubicBezTo>
                    <a:cubicBezTo>
                      <a:pt x="278" y="310"/>
                      <a:pt x="221" y="293"/>
                      <a:pt x="166" y="293"/>
                    </a:cubicBezTo>
                    <a:cubicBezTo>
                      <a:pt x="146" y="293"/>
                      <a:pt x="126" y="295"/>
                      <a:pt x="107" y="300"/>
                    </a:cubicBezTo>
                    <a:cubicBezTo>
                      <a:pt x="63" y="318"/>
                      <a:pt x="18" y="354"/>
                      <a:pt x="9" y="407"/>
                    </a:cubicBezTo>
                    <a:cubicBezTo>
                      <a:pt x="0" y="443"/>
                      <a:pt x="18" y="487"/>
                      <a:pt x="36" y="523"/>
                    </a:cubicBezTo>
                    <a:cubicBezTo>
                      <a:pt x="107" y="618"/>
                      <a:pt x="233" y="650"/>
                      <a:pt x="354" y="650"/>
                    </a:cubicBezTo>
                    <a:cubicBezTo>
                      <a:pt x="356" y="650"/>
                      <a:pt x="358" y="650"/>
                      <a:pt x="360" y="650"/>
                    </a:cubicBezTo>
                    <a:lnTo>
                      <a:pt x="360" y="650"/>
                    </a:lnTo>
                    <a:cubicBezTo>
                      <a:pt x="294" y="655"/>
                      <a:pt x="230" y="672"/>
                      <a:pt x="179" y="701"/>
                    </a:cubicBezTo>
                    <a:cubicBezTo>
                      <a:pt x="134" y="728"/>
                      <a:pt x="107" y="755"/>
                      <a:pt x="89" y="791"/>
                    </a:cubicBezTo>
                    <a:cubicBezTo>
                      <a:pt x="63" y="853"/>
                      <a:pt x="98" y="933"/>
                      <a:pt x="161" y="969"/>
                    </a:cubicBezTo>
                    <a:cubicBezTo>
                      <a:pt x="196" y="987"/>
                      <a:pt x="232" y="994"/>
                      <a:pt x="268" y="994"/>
                    </a:cubicBezTo>
                    <a:cubicBezTo>
                      <a:pt x="303" y="994"/>
                      <a:pt x="339" y="987"/>
                      <a:pt x="375" y="978"/>
                    </a:cubicBezTo>
                    <a:cubicBezTo>
                      <a:pt x="411" y="960"/>
                      <a:pt x="455" y="942"/>
                      <a:pt x="482" y="916"/>
                    </a:cubicBezTo>
                    <a:cubicBezTo>
                      <a:pt x="505" y="884"/>
                      <a:pt x="522" y="847"/>
                      <a:pt x="520" y="814"/>
                    </a:cubicBezTo>
                    <a:lnTo>
                      <a:pt x="520" y="814"/>
                    </a:lnTo>
                    <a:cubicBezTo>
                      <a:pt x="529" y="873"/>
                      <a:pt x="547" y="937"/>
                      <a:pt x="580" y="987"/>
                    </a:cubicBezTo>
                    <a:cubicBezTo>
                      <a:pt x="616" y="1049"/>
                      <a:pt x="678" y="1094"/>
                      <a:pt x="741" y="1103"/>
                    </a:cubicBezTo>
                    <a:cubicBezTo>
                      <a:pt x="750" y="1104"/>
                      <a:pt x="759" y="1105"/>
                      <a:pt x="768" y="1105"/>
                    </a:cubicBezTo>
                    <a:cubicBezTo>
                      <a:pt x="812" y="1105"/>
                      <a:pt x="852" y="1088"/>
                      <a:pt x="874" y="1058"/>
                    </a:cubicBezTo>
                    <a:cubicBezTo>
                      <a:pt x="892" y="1023"/>
                      <a:pt x="901" y="987"/>
                      <a:pt x="901" y="942"/>
                    </a:cubicBezTo>
                    <a:cubicBezTo>
                      <a:pt x="892" y="826"/>
                      <a:pt x="839" y="719"/>
                      <a:pt x="758" y="639"/>
                    </a:cubicBezTo>
                    <a:lnTo>
                      <a:pt x="758" y="639"/>
                    </a:lnTo>
                    <a:cubicBezTo>
                      <a:pt x="817" y="661"/>
                      <a:pt x="876" y="677"/>
                      <a:pt x="935" y="677"/>
                    </a:cubicBezTo>
                    <a:cubicBezTo>
                      <a:pt x="947" y="677"/>
                      <a:pt x="960" y="676"/>
                      <a:pt x="973" y="675"/>
                    </a:cubicBezTo>
                    <a:cubicBezTo>
                      <a:pt x="1044" y="657"/>
                      <a:pt x="1115" y="612"/>
                      <a:pt x="1160" y="559"/>
                    </a:cubicBezTo>
                    <a:cubicBezTo>
                      <a:pt x="1187" y="514"/>
                      <a:pt x="1196" y="461"/>
                      <a:pt x="1178" y="425"/>
                    </a:cubicBezTo>
                    <a:cubicBezTo>
                      <a:pt x="1160" y="398"/>
                      <a:pt x="1133" y="380"/>
                      <a:pt x="1106" y="371"/>
                    </a:cubicBezTo>
                    <a:cubicBezTo>
                      <a:pt x="1054" y="345"/>
                      <a:pt x="997" y="329"/>
                      <a:pt x="939" y="329"/>
                    </a:cubicBezTo>
                    <a:cubicBezTo>
                      <a:pt x="917" y="329"/>
                      <a:pt x="896" y="331"/>
                      <a:pt x="874" y="336"/>
                    </a:cubicBezTo>
                    <a:cubicBezTo>
                      <a:pt x="794" y="354"/>
                      <a:pt x="723" y="398"/>
                      <a:pt x="678" y="461"/>
                    </a:cubicBezTo>
                    <a:cubicBezTo>
                      <a:pt x="714" y="354"/>
                      <a:pt x="714" y="238"/>
                      <a:pt x="687" y="131"/>
                    </a:cubicBezTo>
                    <a:cubicBezTo>
                      <a:pt x="678" y="95"/>
                      <a:pt x="660" y="59"/>
                      <a:pt x="634" y="32"/>
                    </a:cubicBezTo>
                    <a:cubicBezTo>
                      <a:pt x="612" y="11"/>
                      <a:pt x="583" y="1"/>
                      <a:pt x="5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9"/>
              <p:cNvSpPr/>
              <p:nvPr/>
            </p:nvSpPr>
            <p:spPr>
              <a:xfrm>
                <a:off x="1437590" y="4150617"/>
                <a:ext cx="32900" cy="32902"/>
              </a:xfrm>
              <a:custGeom>
                <a:avLst/>
                <a:gdLst/>
                <a:ahLst/>
                <a:cxnLst/>
                <a:rect l="l" t="t" r="r" b="b"/>
                <a:pathLst>
                  <a:path w="206" h="206" extrusionOk="0">
                    <a:moveTo>
                      <a:pt x="107" y="0"/>
                    </a:moveTo>
                    <a:cubicBezTo>
                      <a:pt x="45" y="0"/>
                      <a:pt x="0" y="45"/>
                      <a:pt x="0" y="98"/>
                    </a:cubicBezTo>
                    <a:cubicBezTo>
                      <a:pt x="0" y="161"/>
                      <a:pt x="45" y="206"/>
                      <a:pt x="107" y="206"/>
                    </a:cubicBezTo>
                    <a:cubicBezTo>
                      <a:pt x="161" y="206"/>
                      <a:pt x="205" y="161"/>
                      <a:pt x="205" y="98"/>
                    </a:cubicBezTo>
                    <a:cubicBezTo>
                      <a:pt x="205" y="45"/>
                      <a:pt x="161" y="0"/>
                      <a:pt x="1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 name="Google Shape;175;p9"/>
            <p:cNvGrpSpPr/>
            <p:nvPr/>
          </p:nvGrpSpPr>
          <p:grpSpPr>
            <a:xfrm>
              <a:off x="7153705" y="4604109"/>
              <a:ext cx="413159" cy="393065"/>
              <a:chOff x="520730" y="4173296"/>
              <a:chExt cx="413159" cy="393065"/>
            </a:xfrm>
          </p:grpSpPr>
          <p:sp>
            <p:nvSpPr>
              <p:cNvPr id="176" name="Google Shape;176;p9"/>
              <p:cNvSpPr/>
              <p:nvPr/>
            </p:nvSpPr>
            <p:spPr>
              <a:xfrm>
                <a:off x="616871" y="4173296"/>
                <a:ext cx="169769" cy="196935"/>
              </a:xfrm>
              <a:custGeom>
                <a:avLst/>
                <a:gdLst/>
                <a:ahLst/>
                <a:cxnLst/>
                <a:rect l="l" t="t" r="r" b="b"/>
                <a:pathLst>
                  <a:path w="1063" h="1233" extrusionOk="0">
                    <a:moveTo>
                      <a:pt x="736" y="1"/>
                    </a:moveTo>
                    <a:cubicBezTo>
                      <a:pt x="586" y="1"/>
                      <a:pt x="536" y="304"/>
                      <a:pt x="536" y="304"/>
                    </a:cubicBezTo>
                    <a:cubicBezTo>
                      <a:pt x="536" y="304"/>
                      <a:pt x="418" y="74"/>
                      <a:pt x="286" y="74"/>
                    </a:cubicBezTo>
                    <a:cubicBezTo>
                      <a:pt x="248" y="74"/>
                      <a:pt x="208" y="94"/>
                      <a:pt x="170" y="144"/>
                    </a:cubicBezTo>
                    <a:cubicBezTo>
                      <a:pt x="1" y="367"/>
                      <a:pt x="688" y="1232"/>
                      <a:pt x="688" y="1232"/>
                    </a:cubicBezTo>
                    <a:cubicBezTo>
                      <a:pt x="688" y="1232"/>
                      <a:pt x="1062" y="188"/>
                      <a:pt x="830" y="37"/>
                    </a:cubicBezTo>
                    <a:cubicBezTo>
                      <a:pt x="795" y="11"/>
                      <a:pt x="764" y="1"/>
                      <a:pt x="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9"/>
              <p:cNvSpPr/>
              <p:nvPr/>
            </p:nvSpPr>
            <p:spPr>
              <a:xfrm>
                <a:off x="520730" y="4252675"/>
                <a:ext cx="206023" cy="125380"/>
              </a:xfrm>
              <a:custGeom>
                <a:avLst/>
                <a:gdLst/>
                <a:ahLst/>
                <a:cxnLst/>
                <a:rect l="l" t="t" r="r" b="b"/>
                <a:pathLst>
                  <a:path w="1290" h="785" extrusionOk="0">
                    <a:moveTo>
                      <a:pt x="384" y="0"/>
                    </a:moveTo>
                    <a:cubicBezTo>
                      <a:pt x="363" y="0"/>
                      <a:pt x="343" y="4"/>
                      <a:pt x="326" y="13"/>
                    </a:cubicBezTo>
                    <a:cubicBezTo>
                      <a:pt x="76" y="129"/>
                      <a:pt x="415" y="396"/>
                      <a:pt x="415" y="396"/>
                    </a:cubicBezTo>
                    <a:cubicBezTo>
                      <a:pt x="415" y="396"/>
                      <a:pt x="409" y="396"/>
                      <a:pt x="398" y="396"/>
                    </a:cubicBezTo>
                    <a:cubicBezTo>
                      <a:pt x="319" y="396"/>
                      <a:pt x="0" y="410"/>
                      <a:pt x="94" y="637"/>
                    </a:cubicBezTo>
                    <a:cubicBezTo>
                      <a:pt x="142" y="752"/>
                      <a:pt x="385" y="784"/>
                      <a:pt x="640" y="784"/>
                    </a:cubicBezTo>
                    <a:cubicBezTo>
                      <a:pt x="956" y="784"/>
                      <a:pt x="1290" y="735"/>
                      <a:pt x="1290" y="735"/>
                    </a:cubicBezTo>
                    <a:cubicBezTo>
                      <a:pt x="1290" y="735"/>
                      <a:pt x="670" y="0"/>
                      <a:pt x="3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9"/>
              <p:cNvSpPr/>
              <p:nvPr/>
            </p:nvSpPr>
            <p:spPr>
              <a:xfrm>
                <a:off x="547879" y="4370066"/>
                <a:ext cx="178872" cy="158442"/>
              </a:xfrm>
              <a:custGeom>
                <a:avLst/>
                <a:gdLst/>
                <a:ahLst/>
                <a:cxnLst/>
                <a:rect l="l" t="t" r="r" b="b"/>
                <a:pathLst>
                  <a:path w="1120" h="992" extrusionOk="0">
                    <a:moveTo>
                      <a:pt x="1120" y="0"/>
                    </a:moveTo>
                    <a:cubicBezTo>
                      <a:pt x="1119" y="0"/>
                      <a:pt x="31" y="188"/>
                      <a:pt x="13" y="464"/>
                    </a:cubicBezTo>
                    <a:cubicBezTo>
                      <a:pt x="1" y="596"/>
                      <a:pt x="85" y="630"/>
                      <a:pt x="177" y="630"/>
                    </a:cubicBezTo>
                    <a:cubicBezTo>
                      <a:pt x="278" y="630"/>
                      <a:pt x="388" y="589"/>
                      <a:pt x="388" y="589"/>
                    </a:cubicBezTo>
                    <a:lnTo>
                      <a:pt x="388" y="589"/>
                    </a:lnTo>
                    <a:cubicBezTo>
                      <a:pt x="388" y="589"/>
                      <a:pt x="165" y="955"/>
                      <a:pt x="433" y="990"/>
                    </a:cubicBezTo>
                    <a:cubicBezTo>
                      <a:pt x="437" y="991"/>
                      <a:pt x="442" y="991"/>
                      <a:pt x="447" y="991"/>
                    </a:cubicBezTo>
                    <a:cubicBezTo>
                      <a:pt x="723" y="991"/>
                      <a:pt x="1120" y="0"/>
                      <a:pt x="11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9"/>
              <p:cNvSpPr/>
              <p:nvPr/>
            </p:nvSpPr>
            <p:spPr>
              <a:xfrm>
                <a:off x="666699" y="4370066"/>
                <a:ext cx="169769" cy="196296"/>
              </a:xfrm>
              <a:custGeom>
                <a:avLst/>
                <a:gdLst/>
                <a:ahLst/>
                <a:cxnLst/>
                <a:rect l="l" t="t" r="r" b="b"/>
                <a:pathLst>
                  <a:path w="1063" h="1229" extrusionOk="0">
                    <a:moveTo>
                      <a:pt x="376" y="0"/>
                    </a:moveTo>
                    <a:cubicBezTo>
                      <a:pt x="376" y="0"/>
                      <a:pt x="1" y="1035"/>
                      <a:pt x="233" y="1196"/>
                    </a:cubicBezTo>
                    <a:cubicBezTo>
                      <a:pt x="267" y="1219"/>
                      <a:pt x="298" y="1229"/>
                      <a:pt x="325" y="1229"/>
                    </a:cubicBezTo>
                    <a:cubicBezTo>
                      <a:pt x="476" y="1229"/>
                      <a:pt x="527" y="928"/>
                      <a:pt x="527" y="928"/>
                    </a:cubicBezTo>
                    <a:cubicBezTo>
                      <a:pt x="527" y="928"/>
                      <a:pt x="646" y="1155"/>
                      <a:pt x="778" y="1155"/>
                    </a:cubicBezTo>
                    <a:cubicBezTo>
                      <a:pt x="816" y="1155"/>
                      <a:pt x="855" y="1136"/>
                      <a:pt x="893" y="1089"/>
                    </a:cubicBezTo>
                    <a:cubicBezTo>
                      <a:pt x="1062" y="866"/>
                      <a:pt x="376" y="0"/>
                      <a:pt x="3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9"/>
              <p:cNvSpPr/>
              <p:nvPr/>
            </p:nvSpPr>
            <p:spPr>
              <a:xfrm>
                <a:off x="726588" y="4362080"/>
                <a:ext cx="207300" cy="125220"/>
              </a:xfrm>
              <a:custGeom>
                <a:avLst/>
                <a:gdLst/>
                <a:ahLst/>
                <a:cxnLst/>
                <a:rect l="l" t="t" r="r" b="b"/>
                <a:pathLst>
                  <a:path w="1298" h="784" extrusionOk="0">
                    <a:moveTo>
                      <a:pt x="650" y="1"/>
                    </a:moveTo>
                    <a:cubicBezTo>
                      <a:pt x="334" y="1"/>
                      <a:pt x="1" y="50"/>
                      <a:pt x="1" y="50"/>
                    </a:cubicBezTo>
                    <a:cubicBezTo>
                      <a:pt x="1" y="50"/>
                      <a:pt x="625" y="784"/>
                      <a:pt x="910" y="784"/>
                    </a:cubicBezTo>
                    <a:cubicBezTo>
                      <a:pt x="930" y="784"/>
                      <a:pt x="948" y="780"/>
                      <a:pt x="964" y="773"/>
                    </a:cubicBezTo>
                    <a:cubicBezTo>
                      <a:pt x="1214" y="657"/>
                      <a:pt x="875" y="380"/>
                      <a:pt x="875" y="380"/>
                    </a:cubicBezTo>
                    <a:lnTo>
                      <a:pt x="875" y="380"/>
                    </a:lnTo>
                    <a:cubicBezTo>
                      <a:pt x="875" y="380"/>
                      <a:pt x="882" y="381"/>
                      <a:pt x="893" y="381"/>
                    </a:cubicBezTo>
                    <a:cubicBezTo>
                      <a:pt x="975" y="381"/>
                      <a:pt x="1297" y="367"/>
                      <a:pt x="1196" y="148"/>
                    </a:cubicBezTo>
                    <a:cubicBezTo>
                      <a:pt x="1148" y="33"/>
                      <a:pt x="905" y="1"/>
                      <a:pt x="6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9"/>
              <p:cNvSpPr/>
              <p:nvPr/>
            </p:nvSpPr>
            <p:spPr>
              <a:xfrm>
                <a:off x="726588" y="4211788"/>
                <a:ext cx="178872" cy="158442"/>
              </a:xfrm>
              <a:custGeom>
                <a:avLst/>
                <a:gdLst/>
                <a:ahLst/>
                <a:cxnLst/>
                <a:rect l="l" t="t" r="r" b="b"/>
                <a:pathLst>
                  <a:path w="1120" h="992" extrusionOk="0">
                    <a:moveTo>
                      <a:pt x="673" y="0"/>
                    </a:moveTo>
                    <a:cubicBezTo>
                      <a:pt x="397" y="0"/>
                      <a:pt x="1" y="991"/>
                      <a:pt x="1" y="991"/>
                    </a:cubicBezTo>
                    <a:cubicBezTo>
                      <a:pt x="1" y="991"/>
                      <a:pt x="1089" y="795"/>
                      <a:pt x="1107" y="518"/>
                    </a:cubicBezTo>
                    <a:cubicBezTo>
                      <a:pt x="1119" y="386"/>
                      <a:pt x="1035" y="352"/>
                      <a:pt x="943" y="352"/>
                    </a:cubicBezTo>
                    <a:cubicBezTo>
                      <a:pt x="842" y="352"/>
                      <a:pt x="732" y="393"/>
                      <a:pt x="732" y="393"/>
                    </a:cubicBezTo>
                    <a:cubicBezTo>
                      <a:pt x="732" y="393"/>
                      <a:pt x="964" y="37"/>
                      <a:pt x="687" y="1"/>
                    </a:cubicBezTo>
                    <a:cubicBezTo>
                      <a:pt x="683" y="0"/>
                      <a:pt x="678" y="0"/>
                      <a:pt x="6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9"/>
              <p:cNvSpPr/>
              <p:nvPr/>
            </p:nvSpPr>
            <p:spPr>
              <a:xfrm>
                <a:off x="673886" y="4321033"/>
                <a:ext cx="105567" cy="98228"/>
              </a:xfrm>
              <a:custGeom>
                <a:avLst/>
                <a:gdLst/>
                <a:ahLst/>
                <a:cxnLst/>
                <a:rect l="l" t="t" r="r" b="b"/>
                <a:pathLst>
                  <a:path w="661" h="615" extrusionOk="0">
                    <a:moveTo>
                      <a:pt x="333" y="0"/>
                    </a:moveTo>
                    <a:cubicBezTo>
                      <a:pt x="317" y="0"/>
                      <a:pt x="301" y="1"/>
                      <a:pt x="286" y="4"/>
                    </a:cubicBezTo>
                    <a:cubicBezTo>
                      <a:pt x="116" y="31"/>
                      <a:pt x="0" y="191"/>
                      <a:pt x="27" y="352"/>
                    </a:cubicBezTo>
                    <a:cubicBezTo>
                      <a:pt x="51" y="505"/>
                      <a:pt x="185" y="614"/>
                      <a:pt x="335" y="614"/>
                    </a:cubicBezTo>
                    <a:cubicBezTo>
                      <a:pt x="351" y="614"/>
                      <a:pt x="368" y="613"/>
                      <a:pt x="384" y="611"/>
                    </a:cubicBezTo>
                    <a:cubicBezTo>
                      <a:pt x="545" y="584"/>
                      <a:pt x="661" y="423"/>
                      <a:pt x="634" y="254"/>
                    </a:cubicBezTo>
                    <a:cubicBezTo>
                      <a:pt x="610" y="109"/>
                      <a:pt x="476" y="0"/>
                      <a:pt x="3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2"/>
        </a:solidFill>
        <a:effectLst/>
      </p:bgPr>
    </p:bg>
    <p:spTree>
      <p:nvGrpSpPr>
        <p:cNvPr id="1" name="Shape 2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650"/>
        <p:cNvGrpSpPr/>
        <p:nvPr/>
      </p:nvGrpSpPr>
      <p:grpSpPr>
        <a:xfrm>
          <a:off x="0" y="0"/>
          <a:ext cx="0" cy="0"/>
          <a:chOff x="0" y="0"/>
          <a:chExt cx="0" cy="0"/>
        </a:xfrm>
      </p:grpSpPr>
      <p:sp>
        <p:nvSpPr>
          <p:cNvPr id="651" name="Google Shape;651;p27"/>
          <p:cNvSpPr/>
          <p:nvPr/>
        </p:nvSpPr>
        <p:spPr>
          <a:xfrm rot="-1178775">
            <a:off x="1755320" y="3733544"/>
            <a:ext cx="4755878" cy="2543036"/>
          </a:xfrm>
          <a:custGeom>
            <a:avLst/>
            <a:gdLst/>
            <a:ahLst/>
            <a:cxnLst/>
            <a:rect l="l" t="t" r="r" b="b"/>
            <a:pathLst>
              <a:path w="18503" h="9894" extrusionOk="0">
                <a:moveTo>
                  <a:pt x="6066" y="0"/>
                </a:moveTo>
                <a:cubicBezTo>
                  <a:pt x="3158" y="0"/>
                  <a:pt x="2837" y="3105"/>
                  <a:pt x="2837" y="3105"/>
                </a:cubicBezTo>
                <a:cubicBezTo>
                  <a:pt x="2837" y="3105"/>
                  <a:pt x="2827" y="3104"/>
                  <a:pt x="2808" y="3104"/>
                </a:cubicBezTo>
                <a:cubicBezTo>
                  <a:pt x="2584" y="3104"/>
                  <a:pt x="1133" y="3165"/>
                  <a:pt x="1133" y="4737"/>
                </a:cubicBezTo>
                <a:cubicBezTo>
                  <a:pt x="1133" y="4737"/>
                  <a:pt x="1082" y="4725"/>
                  <a:pt x="1001" y="4725"/>
                </a:cubicBezTo>
                <a:cubicBezTo>
                  <a:pt x="702" y="4725"/>
                  <a:pt x="0" y="4891"/>
                  <a:pt x="0" y="6450"/>
                </a:cubicBezTo>
                <a:lnTo>
                  <a:pt x="0" y="9894"/>
                </a:lnTo>
                <a:lnTo>
                  <a:pt x="18502" y="9894"/>
                </a:lnTo>
                <a:cubicBezTo>
                  <a:pt x="18502" y="9894"/>
                  <a:pt x="17754" y="5643"/>
                  <a:pt x="13660" y="5643"/>
                </a:cubicBezTo>
                <a:cubicBezTo>
                  <a:pt x="13490" y="5643"/>
                  <a:pt x="13314" y="5650"/>
                  <a:pt x="13132" y="5665"/>
                </a:cubicBezTo>
                <a:cubicBezTo>
                  <a:pt x="13132" y="5665"/>
                  <a:pt x="12792" y="3004"/>
                  <a:pt x="9682" y="3004"/>
                </a:cubicBezTo>
                <a:cubicBezTo>
                  <a:pt x="9447" y="3004"/>
                  <a:pt x="9197" y="3019"/>
                  <a:pt x="8930" y="3051"/>
                </a:cubicBezTo>
                <a:cubicBezTo>
                  <a:pt x="8930" y="3051"/>
                  <a:pt x="8975" y="0"/>
                  <a:pt x="6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flipH="1">
            <a:off x="-1014461" y="3940107"/>
            <a:ext cx="3912636" cy="2129928"/>
          </a:xfrm>
          <a:custGeom>
            <a:avLst/>
            <a:gdLst/>
            <a:ahLst/>
            <a:cxnLst/>
            <a:rect l="l" t="t" r="r" b="b"/>
            <a:pathLst>
              <a:path w="25711" h="13757" extrusionOk="0">
                <a:moveTo>
                  <a:pt x="17280" y="0"/>
                </a:moveTo>
                <a:cubicBezTo>
                  <a:pt x="13239" y="0"/>
                  <a:pt x="13293" y="4247"/>
                  <a:pt x="13293" y="4247"/>
                </a:cubicBezTo>
                <a:cubicBezTo>
                  <a:pt x="12919" y="4201"/>
                  <a:pt x="12569" y="4179"/>
                  <a:pt x="12241" y="4179"/>
                </a:cubicBezTo>
                <a:cubicBezTo>
                  <a:pt x="7928" y="4179"/>
                  <a:pt x="7458" y="7878"/>
                  <a:pt x="7458" y="7878"/>
                </a:cubicBezTo>
                <a:cubicBezTo>
                  <a:pt x="7201" y="7855"/>
                  <a:pt x="6952" y="7845"/>
                  <a:pt x="6711" y="7845"/>
                </a:cubicBezTo>
                <a:cubicBezTo>
                  <a:pt x="1035" y="7845"/>
                  <a:pt x="0" y="13757"/>
                  <a:pt x="0" y="13757"/>
                </a:cubicBezTo>
                <a:lnTo>
                  <a:pt x="25711" y="13757"/>
                </a:lnTo>
                <a:lnTo>
                  <a:pt x="25711" y="8966"/>
                </a:lnTo>
                <a:cubicBezTo>
                  <a:pt x="25711" y="6807"/>
                  <a:pt x="24730" y="6576"/>
                  <a:pt x="24310" y="6576"/>
                </a:cubicBezTo>
                <a:cubicBezTo>
                  <a:pt x="24196" y="6576"/>
                  <a:pt x="24123" y="6593"/>
                  <a:pt x="24123" y="6593"/>
                </a:cubicBezTo>
                <a:cubicBezTo>
                  <a:pt x="24123" y="4401"/>
                  <a:pt x="22106" y="4318"/>
                  <a:pt x="21798" y="4318"/>
                </a:cubicBezTo>
                <a:cubicBezTo>
                  <a:pt x="21772" y="4318"/>
                  <a:pt x="21759" y="4318"/>
                  <a:pt x="21759" y="4318"/>
                </a:cubicBezTo>
                <a:cubicBezTo>
                  <a:pt x="21759" y="4318"/>
                  <a:pt x="21313" y="0"/>
                  <a:pt x="17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3" name="Google Shape;653;p27"/>
          <p:cNvGrpSpPr/>
          <p:nvPr/>
        </p:nvGrpSpPr>
        <p:grpSpPr>
          <a:xfrm rot="10800000">
            <a:off x="227689" y="3438441"/>
            <a:ext cx="374612" cy="341945"/>
            <a:chOff x="2045902" y="4332533"/>
            <a:chExt cx="219598" cy="200449"/>
          </a:xfrm>
        </p:grpSpPr>
        <p:sp>
          <p:nvSpPr>
            <p:cNvPr id="654" name="Google Shape;654;p27"/>
            <p:cNvSpPr/>
            <p:nvPr/>
          </p:nvSpPr>
          <p:spPr>
            <a:xfrm>
              <a:off x="2045902" y="4332533"/>
              <a:ext cx="219598" cy="200449"/>
            </a:xfrm>
            <a:custGeom>
              <a:avLst/>
              <a:gdLst/>
              <a:ahLst/>
              <a:cxnLst/>
              <a:rect l="l" t="t" r="r" b="b"/>
              <a:pathLst>
                <a:path w="1375" h="1255" extrusionOk="0">
                  <a:moveTo>
                    <a:pt x="630" y="0"/>
                  </a:moveTo>
                  <a:cubicBezTo>
                    <a:pt x="580" y="0"/>
                    <a:pt x="527" y="21"/>
                    <a:pt x="491" y="57"/>
                  </a:cubicBezTo>
                  <a:cubicBezTo>
                    <a:pt x="438" y="128"/>
                    <a:pt x="429" y="226"/>
                    <a:pt x="446" y="315"/>
                  </a:cubicBezTo>
                  <a:cubicBezTo>
                    <a:pt x="455" y="351"/>
                    <a:pt x="473" y="396"/>
                    <a:pt x="491" y="431"/>
                  </a:cubicBezTo>
                  <a:cubicBezTo>
                    <a:pt x="495" y="440"/>
                    <a:pt x="504" y="461"/>
                    <a:pt x="515" y="482"/>
                  </a:cubicBezTo>
                  <a:lnTo>
                    <a:pt x="515" y="482"/>
                  </a:lnTo>
                  <a:cubicBezTo>
                    <a:pt x="476" y="440"/>
                    <a:pt x="430" y="404"/>
                    <a:pt x="384" y="378"/>
                  </a:cubicBezTo>
                  <a:cubicBezTo>
                    <a:pt x="329" y="348"/>
                    <a:pt x="271" y="330"/>
                    <a:pt x="214" y="330"/>
                  </a:cubicBezTo>
                  <a:cubicBezTo>
                    <a:pt x="187" y="330"/>
                    <a:pt x="160" y="334"/>
                    <a:pt x="134" y="342"/>
                  </a:cubicBezTo>
                  <a:cubicBezTo>
                    <a:pt x="81" y="360"/>
                    <a:pt x="27" y="405"/>
                    <a:pt x="18" y="458"/>
                  </a:cubicBezTo>
                  <a:cubicBezTo>
                    <a:pt x="0" y="503"/>
                    <a:pt x="27" y="556"/>
                    <a:pt x="54" y="592"/>
                  </a:cubicBezTo>
                  <a:cubicBezTo>
                    <a:pt x="129" y="697"/>
                    <a:pt x="261" y="739"/>
                    <a:pt x="391" y="739"/>
                  </a:cubicBezTo>
                  <a:cubicBezTo>
                    <a:pt x="395" y="739"/>
                    <a:pt x="398" y="739"/>
                    <a:pt x="401" y="739"/>
                  </a:cubicBezTo>
                  <a:lnTo>
                    <a:pt x="401" y="739"/>
                  </a:lnTo>
                  <a:cubicBezTo>
                    <a:pt x="334" y="748"/>
                    <a:pt x="267" y="770"/>
                    <a:pt x="206" y="797"/>
                  </a:cubicBezTo>
                  <a:cubicBezTo>
                    <a:pt x="170" y="824"/>
                    <a:pt x="125" y="851"/>
                    <a:pt x="107" y="895"/>
                  </a:cubicBezTo>
                  <a:cubicBezTo>
                    <a:pt x="72" y="976"/>
                    <a:pt x="125" y="1065"/>
                    <a:pt x="197" y="1101"/>
                  </a:cubicBezTo>
                  <a:cubicBezTo>
                    <a:pt x="235" y="1120"/>
                    <a:pt x="278" y="1129"/>
                    <a:pt x="323" y="1129"/>
                  </a:cubicBezTo>
                  <a:cubicBezTo>
                    <a:pt x="361" y="1129"/>
                    <a:pt x="400" y="1122"/>
                    <a:pt x="438" y="1109"/>
                  </a:cubicBezTo>
                  <a:cubicBezTo>
                    <a:pt x="482" y="1092"/>
                    <a:pt x="527" y="1074"/>
                    <a:pt x="554" y="1038"/>
                  </a:cubicBezTo>
                  <a:cubicBezTo>
                    <a:pt x="589" y="1002"/>
                    <a:pt x="607" y="958"/>
                    <a:pt x="598" y="904"/>
                  </a:cubicBezTo>
                  <a:lnTo>
                    <a:pt x="598" y="904"/>
                  </a:lnTo>
                  <a:cubicBezTo>
                    <a:pt x="616" y="985"/>
                    <a:pt x="634" y="1056"/>
                    <a:pt x="669" y="1127"/>
                  </a:cubicBezTo>
                  <a:cubicBezTo>
                    <a:pt x="714" y="1190"/>
                    <a:pt x="777" y="1243"/>
                    <a:pt x="857" y="1252"/>
                  </a:cubicBezTo>
                  <a:cubicBezTo>
                    <a:pt x="866" y="1254"/>
                    <a:pt x="875" y="1254"/>
                    <a:pt x="884" y="1254"/>
                  </a:cubicBezTo>
                  <a:cubicBezTo>
                    <a:pt x="930" y="1254"/>
                    <a:pt x="977" y="1236"/>
                    <a:pt x="1000" y="1199"/>
                  </a:cubicBezTo>
                  <a:cubicBezTo>
                    <a:pt x="1026" y="1163"/>
                    <a:pt x="1035" y="1118"/>
                    <a:pt x="1026" y="1074"/>
                  </a:cubicBezTo>
                  <a:cubicBezTo>
                    <a:pt x="1026" y="940"/>
                    <a:pt x="973" y="815"/>
                    <a:pt x="875" y="717"/>
                  </a:cubicBezTo>
                  <a:lnTo>
                    <a:pt x="875" y="717"/>
                  </a:lnTo>
                  <a:cubicBezTo>
                    <a:pt x="934" y="750"/>
                    <a:pt x="994" y="768"/>
                    <a:pt x="1057" y="768"/>
                  </a:cubicBezTo>
                  <a:cubicBezTo>
                    <a:pt x="1079" y="768"/>
                    <a:pt x="1101" y="766"/>
                    <a:pt x="1124" y="762"/>
                  </a:cubicBezTo>
                  <a:cubicBezTo>
                    <a:pt x="1205" y="744"/>
                    <a:pt x="1276" y="699"/>
                    <a:pt x="1330" y="628"/>
                  </a:cubicBezTo>
                  <a:cubicBezTo>
                    <a:pt x="1356" y="583"/>
                    <a:pt x="1374" y="521"/>
                    <a:pt x="1347" y="476"/>
                  </a:cubicBezTo>
                  <a:cubicBezTo>
                    <a:pt x="1330" y="449"/>
                    <a:pt x="1303" y="431"/>
                    <a:pt x="1267" y="414"/>
                  </a:cubicBezTo>
                  <a:cubicBezTo>
                    <a:pt x="1208" y="387"/>
                    <a:pt x="1145" y="371"/>
                    <a:pt x="1080" y="371"/>
                  </a:cubicBezTo>
                  <a:cubicBezTo>
                    <a:pt x="1056" y="371"/>
                    <a:pt x="1032" y="373"/>
                    <a:pt x="1008" y="378"/>
                  </a:cubicBezTo>
                  <a:cubicBezTo>
                    <a:pt x="919" y="396"/>
                    <a:pt x="830" y="449"/>
                    <a:pt x="785" y="521"/>
                  </a:cubicBezTo>
                  <a:cubicBezTo>
                    <a:pt x="821" y="405"/>
                    <a:pt x="821" y="271"/>
                    <a:pt x="785" y="146"/>
                  </a:cubicBezTo>
                  <a:cubicBezTo>
                    <a:pt x="777" y="110"/>
                    <a:pt x="768" y="66"/>
                    <a:pt x="732" y="39"/>
                  </a:cubicBezTo>
                  <a:cubicBezTo>
                    <a:pt x="705" y="12"/>
                    <a:pt x="668" y="0"/>
                    <a:pt x="6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2129906" y="4419897"/>
              <a:ext cx="38649" cy="37215"/>
            </a:xfrm>
            <a:custGeom>
              <a:avLst/>
              <a:gdLst/>
              <a:ahLst/>
              <a:cxnLst/>
              <a:rect l="l" t="t" r="r" b="b"/>
              <a:pathLst>
                <a:path w="242" h="233" extrusionOk="0">
                  <a:moveTo>
                    <a:pt x="117" y="0"/>
                  </a:moveTo>
                  <a:cubicBezTo>
                    <a:pt x="54" y="0"/>
                    <a:pt x="1" y="54"/>
                    <a:pt x="1" y="116"/>
                  </a:cubicBezTo>
                  <a:cubicBezTo>
                    <a:pt x="1" y="188"/>
                    <a:pt x="54" y="232"/>
                    <a:pt x="117" y="232"/>
                  </a:cubicBezTo>
                  <a:cubicBezTo>
                    <a:pt x="188" y="232"/>
                    <a:pt x="242" y="188"/>
                    <a:pt x="242" y="116"/>
                  </a:cubicBezTo>
                  <a:cubicBezTo>
                    <a:pt x="242" y="54"/>
                    <a:pt x="188" y="0"/>
                    <a:pt x="1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6" name="Google Shape;656;p27"/>
          <p:cNvGrpSpPr/>
          <p:nvPr/>
        </p:nvGrpSpPr>
        <p:grpSpPr>
          <a:xfrm rot="10800000">
            <a:off x="1230193" y="4139626"/>
            <a:ext cx="325844" cy="301348"/>
            <a:chOff x="1364924" y="4072835"/>
            <a:chExt cx="191010" cy="176650"/>
          </a:xfrm>
        </p:grpSpPr>
        <p:sp>
          <p:nvSpPr>
            <p:cNvPr id="657" name="Google Shape;657;p27"/>
            <p:cNvSpPr/>
            <p:nvPr/>
          </p:nvSpPr>
          <p:spPr>
            <a:xfrm>
              <a:off x="1364924" y="4072835"/>
              <a:ext cx="191010" cy="176650"/>
            </a:xfrm>
            <a:custGeom>
              <a:avLst/>
              <a:gdLst/>
              <a:ahLst/>
              <a:cxnLst/>
              <a:rect l="l" t="t" r="r" b="b"/>
              <a:pathLst>
                <a:path w="1196" h="1106" extrusionOk="0">
                  <a:moveTo>
                    <a:pt x="552" y="1"/>
                  </a:moveTo>
                  <a:cubicBezTo>
                    <a:pt x="508" y="1"/>
                    <a:pt x="460" y="22"/>
                    <a:pt x="428" y="59"/>
                  </a:cubicBezTo>
                  <a:cubicBezTo>
                    <a:pt x="375" y="113"/>
                    <a:pt x="366" y="202"/>
                    <a:pt x="384" y="282"/>
                  </a:cubicBezTo>
                  <a:cubicBezTo>
                    <a:pt x="393" y="309"/>
                    <a:pt x="411" y="345"/>
                    <a:pt x="428" y="380"/>
                  </a:cubicBezTo>
                  <a:cubicBezTo>
                    <a:pt x="434" y="391"/>
                    <a:pt x="442" y="416"/>
                    <a:pt x="453" y="437"/>
                  </a:cubicBezTo>
                  <a:lnTo>
                    <a:pt x="453" y="437"/>
                  </a:lnTo>
                  <a:cubicBezTo>
                    <a:pt x="415" y="398"/>
                    <a:pt x="373" y="364"/>
                    <a:pt x="330" y="336"/>
                  </a:cubicBezTo>
                  <a:cubicBezTo>
                    <a:pt x="278" y="310"/>
                    <a:pt x="221" y="293"/>
                    <a:pt x="166" y="293"/>
                  </a:cubicBezTo>
                  <a:cubicBezTo>
                    <a:pt x="146" y="293"/>
                    <a:pt x="126" y="295"/>
                    <a:pt x="107" y="300"/>
                  </a:cubicBezTo>
                  <a:cubicBezTo>
                    <a:pt x="63" y="318"/>
                    <a:pt x="18" y="354"/>
                    <a:pt x="9" y="407"/>
                  </a:cubicBezTo>
                  <a:cubicBezTo>
                    <a:pt x="0" y="443"/>
                    <a:pt x="18" y="487"/>
                    <a:pt x="36" y="523"/>
                  </a:cubicBezTo>
                  <a:cubicBezTo>
                    <a:pt x="107" y="618"/>
                    <a:pt x="233" y="650"/>
                    <a:pt x="354" y="650"/>
                  </a:cubicBezTo>
                  <a:cubicBezTo>
                    <a:pt x="356" y="650"/>
                    <a:pt x="358" y="650"/>
                    <a:pt x="360" y="650"/>
                  </a:cubicBezTo>
                  <a:lnTo>
                    <a:pt x="360" y="650"/>
                  </a:lnTo>
                  <a:cubicBezTo>
                    <a:pt x="294" y="655"/>
                    <a:pt x="230" y="672"/>
                    <a:pt x="179" y="701"/>
                  </a:cubicBezTo>
                  <a:cubicBezTo>
                    <a:pt x="134" y="728"/>
                    <a:pt x="107" y="755"/>
                    <a:pt x="89" y="791"/>
                  </a:cubicBezTo>
                  <a:cubicBezTo>
                    <a:pt x="63" y="853"/>
                    <a:pt x="98" y="933"/>
                    <a:pt x="161" y="969"/>
                  </a:cubicBezTo>
                  <a:cubicBezTo>
                    <a:pt x="196" y="987"/>
                    <a:pt x="232" y="994"/>
                    <a:pt x="268" y="994"/>
                  </a:cubicBezTo>
                  <a:cubicBezTo>
                    <a:pt x="303" y="994"/>
                    <a:pt x="339" y="987"/>
                    <a:pt x="375" y="978"/>
                  </a:cubicBezTo>
                  <a:cubicBezTo>
                    <a:pt x="411" y="960"/>
                    <a:pt x="455" y="942"/>
                    <a:pt x="482" y="916"/>
                  </a:cubicBezTo>
                  <a:cubicBezTo>
                    <a:pt x="505" y="884"/>
                    <a:pt x="522" y="847"/>
                    <a:pt x="520" y="814"/>
                  </a:cubicBezTo>
                  <a:lnTo>
                    <a:pt x="520" y="814"/>
                  </a:lnTo>
                  <a:cubicBezTo>
                    <a:pt x="529" y="873"/>
                    <a:pt x="547" y="937"/>
                    <a:pt x="580" y="987"/>
                  </a:cubicBezTo>
                  <a:cubicBezTo>
                    <a:pt x="616" y="1049"/>
                    <a:pt x="678" y="1094"/>
                    <a:pt x="741" y="1103"/>
                  </a:cubicBezTo>
                  <a:cubicBezTo>
                    <a:pt x="750" y="1104"/>
                    <a:pt x="759" y="1105"/>
                    <a:pt x="768" y="1105"/>
                  </a:cubicBezTo>
                  <a:cubicBezTo>
                    <a:pt x="812" y="1105"/>
                    <a:pt x="852" y="1088"/>
                    <a:pt x="874" y="1058"/>
                  </a:cubicBezTo>
                  <a:cubicBezTo>
                    <a:pt x="892" y="1023"/>
                    <a:pt x="901" y="987"/>
                    <a:pt x="901" y="942"/>
                  </a:cubicBezTo>
                  <a:cubicBezTo>
                    <a:pt x="892" y="826"/>
                    <a:pt x="839" y="719"/>
                    <a:pt x="758" y="639"/>
                  </a:cubicBezTo>
                  <a:lnTo>
                    <a:pt x="758" y="639"/>
                  </a:lnTo>
                  <a:cubicBezTo>
                    <a:pt x="817" y="661"/>
                    <a:pt x="876" y="677"/>
                    <a:pt x="935" y="677"/>
                  </a:cubicBezTo>
                  <a:cubicBezTo>
                    <a:pt x="947" y="677"/>
                    <a:pt x="960" y="676"/>
                    <a:pt x="973" y="675"/>
                  </a:cubicBezTo>
                  <a:cubicBezTo>
                    <a:pt x="1044" y="657"/>
                    <a:pt x="1115" y="612"/>
                    <a:pt x="1160" y="559"/>
                  </a:cubicBezTo>
                  <a:cubicBezTo>
                    <a:pt x="1187" y="514"/>
                    <a:pt x="1196" y="461"/>
                    <a:pt x="1178" y="425"/>
                  </a:cubicBezTo>
                  <a:cubicBezTo>
                    <a:pt x="1160" y="398"/>
                    <a:pt x="1133" y="380"/>
                    <a:pt x="1106" y="371"/>
                  </a:cubicBezTo>
                  <a:cubicBezTo>
                    <a:pt x="1054" y="345"/>
                    <a:pt x="997" y="329"/>
                    <a:pt x="939" y="329"/>
                  </a:cubicBezTo>
                  <a:cubicBezTo>
                    <a:pt x="917" y="329"/>
                    <a:pt x="896" y="331"/>
                    <a:pt x="874" y="336"/>
                  </a:cubicBezTo>
                  <a:cubicBezTo>
                    <a:pt x="794" y="354"/>
                    <a:pt x="723" y="398"/>
                    <a:pt x="678" y="461"/>
                  </a:cubicBezTo>
                  <a:cubicBezTo>
                    <a:pt x="714" y="354"/>
                    <a:pt x="714" y="238"/>
                    <a:pt x="687" y="131"/>
                  </a:cubicBezTo>
                  <a:cubicBezTo>
                    <a:pt x="678" y="95"/>
                    <a:pt x="660" y="59"/>
                    <a:pt x="634" y="32"/>
                  </a:cubicBezTo>
                  <a:cubicBezTo>
                    <a:pt x="612" y="11"/>
                    <a:pt x="583" y="1"/>
                    <a:pt x="5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1437590" y="4150617"/>
              <a:ext cx="32900" cy="32902"/>
            </a:xfrm>
            <a:custGeom>
              <a:avLst/>
              <a:gdLst/>
              <a:ahLst/>
              <a:cxnLst/>
              <a:rect l="l" t="t" r="r" b="b"/>
              <a:pathLst>
                <a:path w="206" h="206" extrusionOk="0">
                  <a:moveTo>
                    <a:pt x="107" y="0"/>
                  </a:moveTo>
                  <a:cubicBezTo>
                    <a:pt x="45" y="0"/>
                    <a:pt x="0" y="45"/>
                    <a:pt x="0" y="98"/>
                  </a:cubicBezTo>
                  <a:cubicBezTo>
                    <a:pt x="0" y="161"/>
                    <a:pt x="45" y="206"/>
                    <a:pt x="107" y="206"/>
                  </a:cubicBezTo>
                  <a:cubicBezTo>
                    <a:pt x="161" y="206"/>
                    <a:pt x="205" y="161"/>
                    <a:pt x="205" y="98"/>
                  </a:cubicBezTo>
                  <a:cubicBezTo>
                    <a:pt x="205" y="45"/>
                    <a:pt x="161" y="0"/>
                    <a:pt x="1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9" name="Google Shape;659;p27"/>
          <p:cNvGrpSpPr/>
          <p:nvPr/>
        </p:nvGrpSpPr>
        <p:grpSpPr>
          <a:xfrm rot="10800000">
            <a:off x="7681080" y="4093762"/>
            <a:ext cx="413159" cy="393065"/>
            <a:chOff x="520730" y="4173296"/>
            <a:chExt cx="413159" cy="393065"/>
          </a:xfrm>
        </p:grpSpPr>
        <p:sp>
          <p:nvSpPr>
            <p:cNvPr id="660" name="Google Shape;660;p27"/>
            <p:cNvSpPr/>
            <p:nvPr/>
          </p:nvSpPr>
          <p:spPr>
            <a:xfrm>
              <a:off x="616871" y="4173296"/>
              <a:ext cx="169769" cy="196935"/>
            </a:xfrm>
            <a:custGeom>
              <a:avLst/>
              <a:gdLst/>
              <a:ahLst/>
              <a:cxnLst/>
              <a:rect l="l" t="t" r="r" b="b"/>
              <a:pathLst>
                <a:path w="1063" h="1233" extrusionOk="0">
                  <a:moveTo>
                    <a:pt x="736" y="1"/>
                  </a:moveTo>
                  <a:cubicBezTo>
                    <a:pt x="586" y="1"/>
                    <a:pt x="536" y="304"/>
                    <a:pt x="536" y="304"/>
                  </a:cubicBezTo>
                  <a:cubicBezTo>
                    <a:pt x="536" y="304"/>
                    <a:pt x="418" y="74"/>
                    <a:pt x="286" y="74"/>
                  </a:cubicBezTo>
                  <a:cubicBezTo>
                    <a:pt x="248" y="74"/>
                    <a:pt x="208" y="94"/>
                    <a:pt x="170" y="144"/>
                  </a:cubicBezTo>
                  <a:cubicBezTo>
                    <a:pt x="1" y="367"/>
                    <a:pt x="688" y="1232"/>
                    <a:pt x="688" y="1232"/>
                  </a:cubicBezTo>
                  <a:cubicBezTo>
                    <a:pt x="688" y="1232"/>
                    <a:pt x="1062" y="188"/>
                    <a:pt x="830" y="37"/>
                  </a:cubicBezTo>
                  <a:cubicBezTo>
                    <a:pt x="795" y="11"/>
                    <a:pt x="764" y="1"/>
                    <a:pt x="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520730" y="4252675"/>
              <a:ext cx="206023" cy="125380"/>
            </a:xfrm>
            <a:custGeom>
              <a:avLst/>
              <a:gdLst/>
              <a:ahLst/>
              <a:cxnLst/>
              <a:rect l="l" t="t" r="r" b="b"/>
              <a:pathLst>
                <a:path w="1290" h="785" extrusionOk="0">
                  <a:moveTo>
                    <a:pt x="384" y="0"/>
                  </a:moveTo>
                  <a:cubicBezTo>
                    <a:pt x="363" y="0"/>
                    <a:pt x="343" y="4"/>
                    <a:pt x="326" y="13"/>
                  </a:cubicBezTo>
                  <a:cubicBezTo>
                    <a:pt x="76" y="129"/>
                    <a:pt x="415" y="396"/>
                    <a:pt x="415" y="396"/>
                  </a:cubicBezTo>
                  <a:cubicBezTo>
                    <a:pt x="415" y="396"/>
                    <a:pt x="409" y="396"/>
                    <a:pt x="398" y="396"/>
                  </a:cubicBezTo>
                  <a:cubicBezTo>
                    <a:pt x="319" y="396"/>
                    <a:pt x="0" y="410"/>
                    <a:pt x="94" y="637"/>
                  </a:cubicBezTo>
                  <a:cubicBezTo>
                    <a:pt x="142" y="752"/>
                    <a:pt x="385" y="784"/>
                    <a:pt x="640" y="784"/>
                  </a:cubicBezTo>
                  <a:cubicBezTo>
                    <a:pt x="956" y="784"/>
                    <a:pt x="1290" y="735"/>
                    <a:pt x="1290" y="735"/>
                  </a:cubicBezTo>
                  <a:cubicBezTo>
                    <a:pt x="1290" y="735"/>
                    <a:pt x="670" y="0"/>
                    <a:pt x="3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7"/>
            <p:cNvSpPr/>
            <p:nvPr/>
          </p:nvSpPr>
          <p:spPr>
            <a:xfrm>
              <a:off x="547879" y="4370066"/>
              <a:ext cx="178872" cy="158442"/>
            </a:xfrm>
            <a:custGeom>
              <a:avLst/>
              <a:gdLst/>
              <a:ahLst/>
              <a:cxnLst/>
              <a:rect l="l" t="t" r="r" b="b"/>
              <a:pathLst>
                <a:path w="1120" h="992" extrusionOk="0">
                  <a:moveTo>
                    <a:pt x="1120" y="0"/>
                  </a:moveTo>
                  <a:cubicBezTo>
                    <a:pt x="1119" y="0"/>
                    <a:pt x="31" y="188"/>
                    <a:pt x="13" y="464"/>
                  </a:cubicBezTo>
                  <a:cubicBezTo>
                    <a:pt x="1" y="596"/>
                    <a:pt x="85" y="630"/>
                    <a:pt x="177" y="630"/>
                  </a:cubicBezTo>
                  <a:cubicBezTo>
                    <a:pt x="278" y="630"/>
                    <a:pt x="388" y="589"/>
                    <a:pt x="388" y="589"/>
                  </a:cubicBezTo>
                  <a:lnTo>
                    <a:pt x="388" y="589"/>
                  </a:lnTo>
                  <a:cubicBezTo>
                    <a:pt x="388" y="589"/>
                    <a:pt x="165" y="955"/>
                    <a:pt x="433" y="990"/>
                  </a:cubicBezTo>
                  <a:cubicBezTo>
                    <a:pt x="437" y="991"/>
                    <a:pt x="442" y="991"/>
                    <a:pt x="447" y="991"/>
                  </a:cubicBezTo>
                  <a:cubicBezTo>
                    <a:pt x="723" y="991"/>
                    <a:pt x="1120" y="0"/>
                    <a:pt x="11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7"/>
            <p:cNvSpPr/>
            <p:nvPr/>
          </p:nvSpPr>
          <p:spPr>
            <a:xfrm>
              <a:off x="666699" y="4370066"/>
              <a:ext cx="169769" cy="196296"/>
            </a:xfrm>
            <a:custGeom>
              <a:avLst/>
              <a:gdLst/>
              <a:ahLst/>
              <a:cxnLst/>
              <a:rect l="l" t="t" r="r" b="b"/>
              <a:pathLst>
                <a:path w="1063" h="1229" extrusionOk="0">
                  <a:moveTo>
                    <a:pt x="376" y="0"/>
                  </a:moveTo>
                  <a:cubicBezTo>
                    <a:pt x="376" y="0"/>
                    <a:pt x="1" y="1035"/>
                    <a:pt x="233" y="1196"/>
                  </a:cubicBezTo>
                  <a:cubicBezTo>
                    <a:pt x="267" y="1219"/>
                    <a:pt x="298" y="1229"/>
                    <a:pt x="325" y="1229"/>
                  </a:cubicBezTo>
                  <a:cubicBezTo>
                    <a:pt x="476" y="1229"/>
                    <a:pt x="527" y="928"/>
                    <a:pt x="527" y="928"/>
                  </a:cubicBezTo>
                  <a:cubicBezTo>
                    <a:pt x="527" y="928"/>
                    <a:pt x="646" y="1155"/>
                    <a:pt x="778" y="1155"/>
                  </a:cubicBezTo>
                  <a:cubicBezTo>
                    <a:pt x="816" y="1155"/>
                    <a:pt x="855" y="1136"/>
                    <a:pt x="893" y="1089"/>
                  </a:cubicBezTo>
                  <a:cubicBezTo>
                    <a:pt x="1062" y="866"/>
                    <a:pt x="376" y="0"/>
                    <a:pt x="3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7"/>
            <p:cNvSpPr/>
            <p:nvPr/>
          </p:nvSpPr>
          <p:spPr>
            <a:xfrm>
              <a:off x="726588" y="4362080"/>
              <a:ext cx="207300" cy="125220"/>
            </a:xfrm>
            <a:custGeom>
              <a:avLst/>
              <a:gdLst/>
              <a:ahLst/>
              <a:cxnLst/>
              <a:rect l="l" t="t" r="r" b="b"/>
              <a:pathLst>
                <a:path w="1298" h="784" extrusionOk="0">
                  <a:moveTo>
                    <a:pt x="650" y="1"/>
                  </a:moveTo>
                  <a:cubicBezTo>
                    <a:pt x="334" y="1"/>
                    <a:pt x="1" y="50"/>
                    <a:pt x="1" y="50"/>
                  </a:cubicBezTo>
                  <a:cubicBezTo>
                    <a:pt x="1" y="50"/>
                    <a:pt x="625" y="784"/>
                    <a:pt x="910" y="784"/>
                  </a:cubicBezTo>
                  <a:cubicBezTo>
                    <a:pt x="930" y="784"/>
                    <a:pt x="948" y="780"/>
                    <a:pt x="964" y="773"/>
                  </a:cubicBezTo>
                  <a:cubicBezTo>
                    <a:pt x="1214" y="657"/>
                    <a:pt x="875" y="380"/>
                    <a:pt x="875" y="380"/>
                  </a:cubicBezTo>
                  <a:lnTo>
                    <a:pt x="875" y="380"/>
                  </a:lnTo>
                  <a:cubicBezTo>
                    <a:pt x="875" y="380"/>
                    <a:pt x="882" y="381"/>
                    <a:pt x="893" y="381"/>
                  </a:cubicBezTo>
                  <a:cubicBezTo>
                    <a:pt x="975" y="381"/>
                    <a:pt x="1297" y="367"/>
                    <a:pt x="1196" y="148"/>
                  </a:cubicBezTo>
                  <a:cubicBezTo>
                    <a:pt x="1148" y="33"/>
                    <a:pt x="905" y="1"/>
                    <a:pt x="6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7"/>
            <p:cNvSpPr/>
            <p:nvPr/>
          </p:nvSpPr>
          <p:spPr>
            <a:xfrm>
              <a:off x="726588" y="4211788"/>
              <a:ext cx="178872" cy="158442"/>
            </a:xfrm>
            <a:custGeom>
              <a:avLst/>
              <a:gdLst/>
              <a:ahLst/>
              <a:cxnLst/>
              <a:rect l="l" t="t" r="r" b="b"/>
              <a:pathLst>
                <a:path w="1120" h="992" extrusionOk="0">
                  <a:moveTo>
                    <a:pt x="673" y="0"/>
                  </a:moveTo>
                  <a:cubicBezTo>
                    <a:pt x="397" y="0"/>
                    <a:pt x="1" y="991"/>
                    <a:pt x="1" y="991"/>
                  </a:cubicBezTo>
                  <a:cubicBezTo>
                    <a:pt x="1" y="991"/>
                    <a:pt x="1089" y="795"/>
                    <a:pt x="1107" y="518"/>
                  </a:cubicBezTo>
                  <a:cubicBezTo>
                    <a:pt x="1119" y="386"/>
                    <a:pt x="1035" y="352"/>
                    <a:pt x="943" y="352"/>
                  </a:cubicBezTo>
                  <a:cubicBezTo>
                    <a:pt x="842" y="352"/>
                    <a:pt x="732" y="393"/>
                    <a:pt x="732" y="393"/>
                  </a:cubicBezTo>
                  <a:cubicBezTo>
                    <a:pt x="732" y="393"/>
                    <a:pt x="964" y="37"/>
                    <a:pt x="687" y="1"/>
                  </a:cubicBezTo>
                  <a:cubicBezTo>
                    <a:pt x="683" y="0"/>
                    <a:pt x="678" y="0"/>
                    <a:pt x="6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7"/>
            <p:cNvSpPr/>
            <p:nvPr/>
          </p:nvSpPr>
          <p:spPr>
            <a:xfrm>
              <a:off x="673886" y="4321033"/>
              <a:ext cx="105567" cy="98228"/>
            </a:xfrm>
            <a:custGeom>
              <a:avLst/>
              <a:gdLst/>
              <a:ahLst/>
              <a:cxnLst/>
              <a:rect l="l" t="t" r="r" b="b"/>
              <a:pathLst>
                <a:path w="661" h="615" extrusionOk="0">
                  <a:moveTo>
                    <a:pt x="333" y="0"/>
                  </a:moveTo>
                  <a:cubicBezTo>
                    <a:pt x="317" y="0"/>
                    <a:pt x="301" y="1"/>
                    <a:pt x="286" y="4"/>
                  </a:cubicBezTo>
                  <a:cubicBezTo>
                    <a:pt x="116" y="31"/>
                    <a:pt x="0" y="191"/>
                    <a:pt x="27" y="352"/>
                  </a:cubicBezTo>
                  <a:cubicBezTo>
                    <a:pt x="51" y="505"/>
                    <a:pt x="185" y="614"/>
                    <a:pt x="335" y="614"/>
                  </a:cubicBezTo>
                  <a:cubicBezTo>
                    <a:pt x="351" y="614"/>
                    <a:pt x="368" y="613"/>
                    <a:pt x="384" y="611"/>
                  </a:cubicBezTo>
                  <a:cubicBezTo>
                    <a:pt x="545" y="584"/>
                    <a:pt x="661" y="423"/>
                    <a:pt x="634" y="254"/>
                  </a:cubicBezTo>
                  <a:cubicBezTo>
                    <a:pt x="610" y="109"/>
                    <a:pt x="476" y="0"/>
                    <a:pt x="3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7" name="Google Shape;667;p27"/>
          <p:cNvGrpSpPr/>
          <p:nvPr/>
        </p:nvGrpSpPr>
        <p:grpSpPr>
          <a:xfrm rot="10800000">
            <a:off x="8551843" y="3780376"/>
            <a:ext cx="325844" cy="301348"/>
            <a:chOff x="1364924" y="4072835"/>
            <a:chExt cx="191010" cy="176650"/>
          </a:xfrm>
        </p:grpSpPr>
        <p:sp>
          <p:nvSpPr>
            <p:cNvPr id="668" name="Google Shape;668;p27"/>
            <p:cNvSpPr/>
            <p:nvPr/>
          </p:nvSpPr>
          <p:spPr>
            <a:xfrm>
              <a:off x="1364924" y="4072835"/>
              <a:ext cx="191010" cy="176650"/>
            </a:xfrm>
            <a:custGeom>
              <a:avLst/>
              <a:gdLst/>
              <a:ahLst/>
              <a:cxnLst/>
              <a:rect l="l" t="t" r="r" b="b"/>
              <a:pathLst>
                <a:path w="1196" h="1106" extrusionOk="0">
                  <a:moveTo>
                    <a:pt x="552" y="1"/>
                  </a:moveTo>
                  <a:cubicBezTo>
                    <a:pt x="508" y="1"/>
                    <a:pt x="460" y="22"/>
                    <a:pt x="428" y="59"/>
                  </a:cubicBezTo>
                  <a:cubicBezTo>
                    <a:pt x="375" y="113"/>
                    <a:pt x="366" y="202"/>
                    <a:pt x="384" y="282"/>
                  </a:cubicBezTo>
                  <a:cubicBezTo>
                    <a:pt x="393" y="309"/>
                    <a:pt x="411" y="345"/>
                    <a:pt x="428" y="380"/>
                  </a:cubicBezTo>
                  <a:cubicBezTo>
                    <a:pt x="434" y="391"/>
                    <a:pt x="442" y="416"/>
                    <a:pt x="453" y="437"/>
                  </a:cubicBezTo>
                  <a:lnTo>
                    <a:pt x="453" y="437"/>
                  </a:lnTo>
                  <a:cubicBezTo>
                    <a:pt x="415" y="398"/>
                    <a:pt x="373" y="364"/>
                    <a:pt x="330" y="336"/>
                  </a:cubicBezTo>
                  <a:cubicBezTo>
                    <a:pt x="278" y="310"/>
                    <a:pt x="221" y="293"/>
                    <a:pt x="166" y="293"/>
                  </a:cubicBezTo>
                  <a:cubicBezTo>
                    <a:pt x="146" y="293"/>
                    <a:pt x="126" y="295"/>
                    <a:pt x="107" y="300"/>
                  </a:cubicBezTo>
                  <a:cubicBezTo>
                    <a:pt x="63" y="318"/>
                    <a:pt x="18" y="354"/>
                    <a:pt x="9" y="407"/>
                  </a:cubicBezTo>
                  <a:cubicBezTo>
                    <a:pt x="0" y="443"/>
                    <a:pt x="18" y="487"/>
                    <a:pt x="36" y="523"/>
                  </a:cubicBezTo>
                  <a:cubicBezTo>
                    <a:pt x="107" y="618"/>
                    <a:pt x="233" y="650"/>
                    <a:pt x="354" y="650"/>
                  </a:cubicBezTo>
                  <a:cubicBezTo>
                    <a:pt x="356" y="650"/>
                    <a:pt x="358" y="650"/>
                    <a:pt x="360" y="650"/>
                  </a:cubicBezTo>
                  <a:lnTo>
                    <a:pt x="360" y="650"/>
                  </a:lnTo>
                  <a:cubicBezTo>
                    <a:pt x="294" y="655"/>
                    <a:pt x="230" y="672"/>
                    <a:pt x="179" y="701"/>
                  </a:cubicBezTo>
                  <a:cubicBezTo>
                    <a:pt x="134" y="728"/>
                    <a:pt x="107" y="755"/>
                    <a:pt x="89" y="791"/>
                  </a:cubicBezTo>
                  <a:cubicBezTo>
                    <a:pt x="63" y="853"/>
                    <a:pt x="98" y="933"/>
                    <a:pt x="161" y="969"/>
                  </a:cubicBezTo>
                  <a:cubicBezTo>
                    <a:pt x="196" y="987"/>
                    <a:pt x="232" y="994"/>
                    <a:pt x="268" y="994"/>
                  </a:cubicBezTo>
                  <a:cubicBezTo>
                    <a:pt x="303" y="994"/>
                    <a:pt x="339" y="987"/>
                    <a:pt x="375" y="978"/>
                  </a:cubicBezTo>
                  <a:cubicBezTo>
                    <a:pt x="411" y="960"/>
                    <a:pt x="455" y="942"/>
                    <a:pt x="482" y="916"/>
                  </a:cubicBezTo>
                  <a:cubicBezTo>
                    <a:pt x="505" y="884"/>
                    <a:pt x="522" y="847"/>
                    <a:pt x="520" y="814"/>
                  </a:cubicBezTo>
                  <a:lnTo>
                    <a:pt x="520" y="814"/>
                  </a:lnTo>
                  <a:cubicBezTo>
                    <a:pt x="529" y="873"/>
                    <a:pt x="547" y="937"/>
                    <a:pt x="580" y="987"/>
                  </a:cubicBezTo>
                  <a:cubicBezTo>
                    <a:pt x="616" y="1049"/>
                    <a:pt x="678" y="1094"/>
                    <a:pt x="741" y="1103"/>
                  </a:cubicBezTo>
                  <a:cubicBezTo>
                    <a:pt x="750" y="1104"/>
                    <a:pt x="759" y="1105"/>
                    <a:pt x="768" y="1105"/>
                  </a:cubicBezTo>
                  <a:cubicBezTo>
                    <a:pt x="812" y="1105"/>
                    <a:pt x="852" y="1088"/>
                    <a:pt x="874" y="1058"/>
                  </a:cubicBezTo>
                  <a:cubicBezTo>
                    <a:pt x="892" y="1023"/>
                    <a:pt x="901" y="987"/>
                    <a:pt x="901" y="942"/>
                  </a:cubicBezTo>
                  <a:cubicBezTo>
                    <a:pt x="892" y="826"/>
                    <a:pt x="839" y="719"/>
                    <a:pt x="758" y="639"/>
                  </a:cubicBezTo>
                  <a:lnTo>
                    <a:pt x="758" y="639"/>
                  </a:lnTo>
                  <a:cubicBezTo>
                    <a:pt x="817" y="661"/>
                    <a:pt x="876" y="677"/>
                    <a:pt x="935" y="677"/>
                  </a:cubicBezTo>
                  <a:cubicBezTo>
                    <a:pt x="947" y="677"/>
                    <a:pt x="960" y="676"/>
                    <a:pt x="973" y="675"/>
                  </a:cubicBezTo>
                  <a:cubicBezTo>
                    <a:pt x="1044" y="657"/>
                    <a:pt x="1115" y="612"/>
                    <a:pt x="1160" y="559"/>
                  </a:cubicBezTo>
                  <a:cubicBezTo>
                    <a:pt x="1187" y="514"/>
                    <a:pt x="1196" y="461"/>
                    <a:pt x="1178" y="425"/>
                  </a:cubicBezTo>
                  <a:cubicBezTo>
                    <a:pt x="1160" y="398"/>
                    <a:pt x="1133" y="380"/>
                    <a:pt x="1106" y="371"/>
                  </a:cubicBezTo>
                  <a:cubicBezTo>
                    <a:pt x="1054" y="345"/>
                    <a:pt x="997" y="329"/>
                    <a:pt x="939" y="329"/>
                  </a:cubicBezTo>
                  <a:cubicBezTo>
                    <a:pt x="917" y="329"/>
                    <a:pt x="896" y="331"/>
                    <a:pt x="874" y="336"/>
                  </a:cubicBezTo>
                  <a:cubicBezTo>
                    <a:pt x="794" y="354"/>
                    <a:pt x="723" y="398"/>
                    <a:pt x="678" y="461"/>
                  </a:cubicBezTo>
                  <a:cubicBezTo>
                    <a:pt x="714" y="354"/>
                    <a:pt x="714" y="238"/>
                    <a:pt x="687" y="131"/>
                  </a:cubicBezTo>
                  <a:cubicBezTo>
                    <a:pt x="678" y="95"/>
                    <a:pt x="660" y="59"/>
                    <a:pt x="634" y="32"/>
                  </a:cubicBezTo>
                  <a:cubicBezTo>
                    <a:pt x="612" y="11"/>
                    <a:pt x="583" y="1"/>
                    <a:pt x="5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7"/>
            <p:cNvSpPr/>
            <p:nvPr/>
          </p:nvSpPr>
          <p:spPr>
            <a:xfrm>
              <a:off x="1437590" y="4150617"/>
              <a:ext cx="32900" cy="32902"/>
            </a:xfrm>
            <a:custGeom>
              <a:avLst/>
              <a:gdLst/>
              <a:ahLst/>
              <a:cxnLst/>
              <a:rect l="l" t="t" r="r" b="b"/>
              <a:pathLst>
                <a:path w="206" h="206" extrusionOk="0">
                  <a:moveTo>
                    <a:pt x="107" y="0"/>
                  </a:moveTo>
                  <a:cubicBezTo>
                    <a:pt x="45" y="0"/>
                    <a:pt x="0" y="45"/>
                    <a:pt x="0" y="98"/>
                  </a:cubicBezTo>
                  <a:cubicBezTo>
                    <a:pt x="0" y="161"/>
                    <a:pt x="45" y="206"/>
                    <a:pt x="107" y="206"/>
                  </a:cubicBezTo>
                  <a:cubicBezTo>
                    <a:pt x="161" y="206"/>
                    <a:pt x="205" y="161"/>
                    <a:pt x="205" y="98"/>
                  </a:cubicBezTo>
                  <a:cubicBezTo>
                    <a:pt x="205" y="45"/>
                    <a:pt x="161" y="0"/>
                    <a:pt x="1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0" name="Google Shape;670;p27"/>
          <p:cNvSpPr/>
          <p:nvPr/>
        </p:nvSpPr>
        <p:spPr>
          <a:xfrm>
            <a:off x="6458055" y="3696800"/>
            <a:ext cx="5273969" cy="2373220"/>
          </a:xfrm>
          <a:custGeom>
            <a:avLst/>
            <a:gdLst/>
            <a:ahLst/>
            <a:cxnLst/>
            <a:rect l="l" t="t" r="r" b="b"/>
            <a:pathLst>
              <a:path w="25711" h="13757" extrusionOk="0">
                <a:moveTo>
                  <a:pt x="17280" y="0"/>
                </a:moveTo>
                <a:cubicBezTo>
                  <a:pt x="13239" y="0"/>
                  <a:pt x="13293" y="4247"/>
                  <a:pt x="13293" y="4247"/>
                </a:cubicBezTo>
                <a:cubicBezTo>
                  <a:pt x="12919" y="4201"/>
                  <a:pt x="12569" y="4179"/>
                  <a:pt x="12241" y="4179"/>
                </a:cubicBezTo>
                <a:cubicBezTo>
                  <a:pt x="7928" y="4179"/>
                  <a:pt x="7458" y="7878"/>
                  <a:pt x="7458" y="7878"/>
                </a:cubicBezTo>
                <a:cubicBezTo>
                  <a:pt x="7201" y="7855"/>
                  <a:pt x="6952" y="7845"/>
                  <a:pt x="6711" y="7845"/>
                </a:cubicBezTo>
                <a:cubicBezTo>
                  <a:pt x="1035" y="7845"/>
                  <a:pt x="0" y="13757"/>
                  <a:pt x="0" y="13757"/>
                </a:cubicBezTo>
                <a:lnTo>
                  <a:pt x="25711" y="13757"/>
                </a:lnTo>
                <a:lnTo>
                  <a:pt x="25711" y="8966"/>
                </a:lnTo>
                <a:cubicBezTo>
                  <a:pt x="25711" y="6807"/>
                  <a:pt x="24730" y="6576"/>
                  <a:pt x="24310" y="6576"/>
                </a:cubicBezTo>
                <a:cubicBezTo>
                  <a:pt x="24196" y="6576"/>
                  <a:pt x="24123" y="6593"/>
                  <a:pt x="24123" y="6593"/>
                </a:cubicBezTo>
                <a:cubicBezTo>
                  <a:pt x="24123" y="4401"/>
                  <a:pt x="22106" y="4318"/>
                  <a:pt x="21798" y="4318"/>
                </a:cubicBezTo>
                <a:cubicBezTo>
                  <a:pt x="21772" y="4318"/>
                  <a:pt x="21759" y="4318"/>
                  <a:pt x="21759" y="4318"/>
                </a:cubicBezTo>
                <a:cubicBezTo>
                  <a:pt x="21759" y="4318"/>
                  <a:pt x="21313" y="0"/>
                  <a:pt x="17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671"/>
        <p:cNvGrpSpPr/>
        <p:nvPr/>
      </p:nvGrpSpPr>
      <p:grpSpPr>
        <a:xfrm>
          <a:off x="0" y="0"/>
          <a:ext cx="0" cy="0"/>
          <a:chOff x="0" y="0"/>
          <a:chExt cx="0" cy="0"/>
        </a:xfrm>
      </p:grpSpPr>
      <p:sp>
        <p:nvSpPr>
          <p:cNvPr id="672" name="Google Shape;672;p28"/>
          <p:cNvSpPr/>
          <p:nvPr/>
        </p:nvSpPr>
        <p:spPr>
          <a:xfrm rot="-4912581">
            <a:off x="6748163" y="4375719"/>
            <a:ext cx="3365467" cy="1799572"/>
          </a:xfrm>
          <a:custGeom>
            <a:avLst/>
            <a:gdLst/>
            <a:ahLst/>
            <a:cxnLst/>
            <a:rect l="l" t="t" r="r" b="b"/>
            <a:pathLst>
              <a:path w="18503" h="9894" extrusionOk="0">
                <a:moveTo>
                  <a:pt x="6066" y="0"/>
                </a:moveTo>
                <a:cubicBezTo>
                  <a:pt x="3158" y="0"/>
                  <a:pt x="2837" y="3105"/>
                  <a:pt x="2837" y="3105"/>
                </a:cubicBezTo>
                <a:cubicBezTo>
                  <a:pt x="2837" y="3105"/>
                  <a:pt x="2827" y="3104"/>
                  <a:pt x="2808" y="3104"/>
                </a:cubicBezTo>
                <a:cubicBezTo>
                  <a:pt x="2584" y="3104"/>
                  <a:pt x="1133" y="3165"/>
                  <a:pt x="1133" y="4737"/>
                </a:cubicBezTo>
                <a:cubicBezTo>
                  <a:pt x="1133" y="4737"/>
                  <a:pt x="1082" y="4725"/>
                  <a:pt x="1001" y="4725"/>
                </a:cubicBezTo>
                <a:cubicBezTo>
                  <a:pt x="702" y="4725"/>
                  <a:pt x="0" y="4891"/>
                  <a:pt x="0" y="6450"/>
                </a:cubicBezTo>
                <a:lnTo>
                  <a:pt x="0" y="9894"/>
                </a:lnTo>
                <a:lnTo>
                  <a:pt x="18502" y="9894"/>
                </a:lnTo>
                <a:cubicBezTo>
                  <a:pt x="18502" y="9894"/>
                  <a:pt x="17754" y="5643"/>
                  <a:pt x="13660" y="5643"/>
                </a:cubicBezTo>
                <a:cubicBezTo>
                  <a:pt x="13490" y="5643"/>
                  <a:pt x="13314" y="5650"/>
                  <a:pt x="13132" y="5665"/>
                </a:cubicBezTo>
                <a:cubicBezTo>
                  <a:pt x="13132" y="5665"/>
                  <a:pt x="12792" y="3004"/>
                  <a:pt x="9682" y="3004"/>
                </a:cubicBezTo>
                <a:cubicBezTo>
                  <a:pt x="9447" y="3004"/>
                  <a:pt x="9197" y="3019"/>
                  <a:pt x="8930" y="3051"/>
                </a:cubicBezTo>
                <a:cubicBezTo>
                  <a:pt x="8930" y="3051"/>
                  <a:pt x="8975" y="0"/>
                  <a:pt x="6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8"/>
          <p:cNvSpPr/>
          <p:nvPr/>
        </p:nvSpPr>
        <p:spPr>
          <a:xfrm flipH="1">
            <a:off x="-1349211" y="4072807"/>
            <a:ext cx="3912636" cy="2129928"/>
          </a:xfrm>
          <a:custGeom>
            <a:avLst/>
            <a:gdLst/>
            <a:ahLst/>
            <a:cxnLst/>
            <a:rect l="l" t="t" r="r" b="b"/>
            <a:pathLst>
              <a:path w="25711" h="13757" extrusionOk="0">
                <a:moveTo>
                  <a:pt x="17280" y="0"/>
                </a:moveTo>
                <a:cubicBezTo>
                  <a:pt x="13239" y="0"/>
                  <a:pt x="13293" y="4247"/>
                  <a:pt x="13293" y="4247"/>
                </a:cubicBezTo>
                <a:cubicBezTo>
                  <a:pt x="12919" y="4201"/>
                  <a:pt x="12569" y="4179"/>
                  <a:pt x="12241" y="4179"/>
                </a:cubicBezTo>
                <a:cubicBezTo>
                  <a:pt x="7928" y="4179"/>
                  <a:pt x="7458" y="7878"/>
                  <a:pt x="7458" y="7878"/>
                </a:cubicBezTo>
                <a:cubicBezTo>
                  <a:pt x="7201" y="7855"/>
                  <a:pt x="6952" y="7845"/>
                  <a:pt x="6711" y="7845"/>
                </a:cubicBezTo>
                <a:cubicBezTo>
                  <a:pt x="1035" y="7845"/>
                  <a:pt x="0" y="13757"/>
                  <a:pt x="0" y="13757"/>
                </a:cubicBezTo>
                <a:lnTo>
                  <a:pt x="25711" y="13757"/>
                </a:lnTo>
                <a:lnTo>
                  <a:pt x="25711" y="8966"/>
                </a:lnTo>
                <a:cubicBezTo>
                  <a:pt x="25711" y="6807"/>
                  <a:pt x="24730" y="6576"/>
                  <a:pt x="24310" y="6576"/>
                </a:cubicBezTo>
                <a:cubicBezTo>
                  <a:pt x="24196" y="6576"/>
                  <a:pt x="24123" y="6593"/>
                  <a:pt x="24123" y="6593"/>
                </a:cubicBezTo>
                <a:cubicBezTo>
                  <a:pt x="24123" y="4401"/>
                  <a:pt x="22106" y="4318"/>
                  <a:pt x="21798" y="4318"/>
                </a:cubicBezTo>
                <a:cubicBezTo>
                  <a:pt x="21772" y="4318"/>
                  <a:pt x="21759" y="4318"/>
                  <a:pt x="21759" y="4318"/>
                </a:cubicBezTo>
                <a:cubicBezTo>
                  <a:pt x="21759" y="4318"/>
                  <a:pt x="21313" y="0"/>
                  <a:pt x="17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4" name="Google Shape;674;p28"/>
          <p:cNvGrpSpPr/>
          <p:nvPr/>
        </p:nvGrpSpPr>
        <p:grpSpPr>
          <a:xfrm>
            <a:off x="8515068" y="1385837"/>
            <a:ext cx="374612" cy="341945"/>
            <a:chOff x="2045902" y="4332533"/>
            <a:chExt cx="219598" cy="200449"/>
          </a:xfrm>
        </p:grpSpPr>
        <p:sp>
          <p:nvSpPr>
            <p:cNvPr id="675" name="Google Shape;675;p28"/>
            <p:cNvSpPr/>
            <p:nvPr/>
          </p:nvSpPr>
          <p:spPr>
            <a:xfrm>
              <a:off x="2045902" y="4332533"/>
              <a:ext cx="219598" cy="200449"/>
            </a:xfrm>
            <a:custGeom>
              <a:avLst/>
              <a:gdLst/>
              <a:ahLst/>
              <a:cxnLst/>
              <a:rect l="l" t="t" r="r" b="b"/>
              <a:pathLst>
                <a:path w="1375" h="1255" extrusionOk="0">
                  <a:moveTo>
                    <a:pt x="630" y="0"/>
                  </a:moveTo>
                  <a:cubicBezTo>
                    <a:pt x="580" y="0"/>
                    <a:pt x="527" y="21"/>
                    <a:pt x="491" y="57"/>
                  </a:cubicBezTo>
                  <a:cubicBezTo>
                    <a:pt x="438" y="128"/>
                    <a:pt x="429" y="226"/>
                    <a:pt x="446" y="315"/>
                  </a:cubicBezTo>
                  <a:cubicBezTo>
                    <a:pt x="455" y="351"/>
                    <a:pt x="473" y="396"/>
                    <a:pt x="491" y="431"/>
                  </a:cubicBezTo>
                  <a:cubicBezTo>
                    <a:pt x="495" y="440"/>
                    <a:pt x="504" y="461"/>
                    <a:pt x="515" y="482"/>
                  </a:cubicBezTo>
                  <a:lnTo>
                    <a:pt x="515" y="482"/>
                  </a:lnTo>
                  <a:cubicBezTo>
                    <a:pt x="476" y="440"/>
                    <a:pt x="430" y="404"/>
                    <a:pt x="384" y="378"/>
                  </a:cubicBezTo>
                  <a:cubicBezTo>
                    <a:pt x="329" y="348"/>
                    <a:pt x="271" y="330"/>
                    <a:pt x="214" y="330"/>
                  </a:cubicBezTo>
                  <a:cubicBezTo>
                    <a:pt x="187" y="330"/>
                    <a:pt x="160" y="334"/>
                    <a:pt x="134" y="342"/>
                  </a:cubicBezTo>
                  <a:cubicBezTo>
                    <a:pt x="81" y="360"/>
                    <a:pt x="27" y="405"/>
                    <a:pt x="18" y="458"/>
                  </a:cubicBezTo>
                  <a:cubicBezTo>
                    <a:pt x="0" y="503"/>
                    <a:pt x="27" y="556"/>
                    <a:pt x="54" y="592"/>
                  </a:cubicBezTo>
                  <a:cubicBezTo>
                    <a:pt x="129" y="697"/>
                    <a:pt x="261" y="739"/>
                    <a:pt x="391" y="739"/>
                  </a:cubicBezTo>
                  <a:cubicBezTo>
                    <a:pt x="395" y="739"/>
                    <a:pt x="398" y="739"/>
                    <a:pt x="401" y="739"/>
                  </a:cubicBezTo>
                  <a:lnTo>
                    <a:pt x="401" y="739"/>
                  </a:lnTo>
                  <a:cubicBezTo>
                    <a:pt x="334" y="748"/>
                    <a:pt x="267" y="770"/>
                    <a:pt x="206" y="797"/>
                  </a:cubicBezTo>
                  <a:cubicBezTo>
                    <a:pt x="170" y="824"/>
                    <a:pt x="125" y="851"/>
                    <a:pt x="107" y="895"/>
                  </a:cubicBezTo>
                  <a:cubicBezTo>
                    <a:pt x="72" y="976"/>
                    <a:pt x="125" y="1065"/>
                    <a:pt x="197" y="1101"/>
                  </a:cubicBezTo>
                  <a:cubicBezTo>
                    <a:pt x="235" y="1120"/>
                    <a:pt x="278" y="1129"/>
                    <a:pt x="323" y="1129"/>
                  </a:cubicBezTo>
                  <a:cubicBezTo>
                    <a:pt x="361" y="1129"/>
                    <a:pt x="400" y="1122"/>
                    <a:pt x="438" y="1109"/>
                  </a:cubicBezTo>
                  <a:cubicBezTo>
                    <a:pt x="482" y="1092"/>
                    <a:pt x="527" y="1074"/>
                    <a:pt x="554" y="1038"/>
                  </a:cubicBezTo>
                  <a:cubicBezTo>
                    <a:pt x="589" y="1002"/>
                    <a:pt x="607" y="958"/>
                    <a:pt x="598" y="904"/>
                  </a:cubicBezTo>
                  <a:lnTo>
                    <a:pt x="598" y="904"/>
                  </a:lnTo>
                  <a:cubicBezTo>
                    <a:pt x="616" y="985"/>
                    <a:pt x="634" y="1056"/>
                    <a:pt x="669" y="1127"/>
                  </a:cubicBezTo>
                  <a:cubicBezTo>
                    <a:pt x="714" y="1190"/>
                    <a:pt x="777" y="1243"/>
                    <a:pt x="857" y="1252"/>
                  </a:cubicBezTo>
                  <a:cubicBezTo>
                    <a:pt x="866" y="1254"/>
                    <a:pt x="875" y="1254"/>
                    <a:pt x="884" y="1254"/>
                  </a:cubicBezTo>
                  <a:cubicBezTo>
                    <a:pt x="930" y="1254"/>
                    <a:pt x="977" y="1236"/>
                    <a:pt x="1000" y="1199"/>
                  </a:cubicBezTo>
                  <a:cubicBezTo>
                    <a:pt x="1026" y="1163"/>
                    <a:pt x="1035" y="1118"/>
                    <a:pt x="1026" y="1074"/>
                  </a:cubicBezTo>
                  <a:cubicBezTo>
                    <a:pt x="1026" y="940"/>
                    <a:pt x="973" y="815"/>
                    <a:pt x="875" y="717"/>
                  </a:cubicBezTo>
                  <a:lnTo>
                    <a:pt x="875" y="717"/>
                  </a:lnTo>
                  <a:cubicBezTo>
                    <a:pt x="934" y="750"/>
                    <a:pt x="994" y="768"/>
                    <a:pt x="1057" y="768"/>
                  </a:cubicBezTo>
                  <a:cubicBezTo>
                    <a:pt x="1079" y="768"/>
                    <a:pt x="1101" y="766"/>
                    <a:pt x="1124" y="762"/>
                  </a:cubicBezTo>
                  <a:cubicBezTo>
                    <a:pt x="1205" y="744"/>
                    <a:pt x="1276" y="699"/>
                    <a:pt x="1330" y="628"/>
                  </a:cubicBezTo>
                  <a:cubicBezTo>
                    <a:pt x="1356" y="583"/>
                    <a:pt x="1374" y="521"/>
                    <a:pt x="1347" y="476"/>
                  </a:cubicBezTo>
                  <a:cubicBezTo>
                    <a:pt x="1330" y="449"/>
                    <a:pt x="1303" y="431"/>
                    <a:pt x="1267" y="414"/>
                  </a:cubicBezTo>
                  <a:cubicBezTo>
                    <a:pt x="1208" y="387"/>
                    <a:pt x="1145" y="371"/>
                    <a:pt x="1080" y="371"/>
                  </a:cubicBezTo>
                  <a:cubicBezTo>
                    <a:pt x="1056" y="371"/>
                    <a:pt x="1032" y="373"/>
                    <a:pt x="1008" y="378"/>
                  </a:cubicBezTo>
                  <a:cubicBezTo>
                    <a:pt x="919" y="396"/>
                    <a:pt x="830" y="449"/>
                    <a:pt x="785" y="521"/>
                  </a:cubicBezTo>
                  <a:cubicBezTo>
                    <a:pt x="821" y="405"/>
                    <a:pt x="821" y="271"/>
                    <a:pt x="785" y="146"/>
                  </a:cubicBezTo>
                  <a:cubicBezTo>
                    <a:pt x="777" y="110"/>
                    <a:pt x="768" y="66"/>
                    <a:pt x="732" y="39"/>
                  </a:cubicBezTo>
                  <a:cubicBezTo>
                    <a:pt x="705" y="12"/>
                    <a:pt x="668" y="0"/>
                    <a:pt x="6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8"/>
            <p:cNvSpPr/>
            <p:nvPr/>
          </p:nvSpPr>
          <p:spPr>
            <a:xfrm>
              <a:off x="2129906" y="4419897"/>
              <a:ext cx="38649" cy="37215"/>
            </a:xfrm>
            <a:custGeom>
              <a:avLst/>
              <a:gdLst/>
              <a:ahLst/>
              <a:cxnLst/>
              <a:rect l="l" t="t" r="r" b="b"/>
              <a:pathLst>
                <a:path w="242" h="233" extrusionOk="0">
                  <a:moveTo>
                    <a:pt x="117" y="0"/>
                  </a:moveTo>
                  <a:cubicBezTo>
                    <a:pt x="54" y="0"/>
                    <a:pt x="1" y="54"/>
                    <a:pt x="1" y="116"/>
                  </a:cubicBezTo>
                  <a:cubicBezTo>
                    <a:pt x="1" y="188"/>
                    <a:pt x="54" y="232"/>
                    <a:pt x="117" y="232"/>
                  </a:cubicBezTo>
                  <a:cubicBezTo>
                    <a:pt x="188" y="232"/>
                    <a:pt x="242" y="188"/>
                    <a:pt x="242" y="116"/>
                  </a:cubicBezTo>
                  <a:cubicBezTo>
                    <a:pt x="242" y="54"/>
                    <a:pt x="188" y="0"/>
                    <a:pt x="1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7" name="Google Shape;677;p28"/>
          <p:cNvGrpSpPr/>
          <p:nvPr/>
        </p:nvGrpSpPr>
        <p:grpSpPr>
          <a:xfrm>
            <a:off x="8588905" y="3015874"/>
            <a:ext cx="325844" cy="301348"/>
            <a:chOff x="1364924" y="4072835"/>
            <a:chExt cx="191010" cy="176650"/>
          </a:xfrm>
        </p:grpSpPr>
        <p:sp>
          <p:nvSpPr>
            <p:cNvPr id="678" name="Google Shape;678;p28"/>
            <p:cNvSpPr/>
            <p:nvPr/>
          </p:nvSpPr>
          <p:spPr>
            <a:xfrm>
              <a:off x="1364924" y="4072835"/>
              <a:ext cx="191010" cy="176650"/>
            </a:xfrm>
            <a:custGeom>
              <a:avLst/>
              <a:gdLst/>
              <a:ahLst/>
              <a:cxnLst/>
              <a:rect l="l" t="t" r="r" b="b"/>
              <a:pathLst>
                <a:path w="1196" h="1106" extrusionOk="0">
                  <a:moveTo>
                    <a:pt x="552" y="1"/>
                  </a:moveTo>
                  <a:cubicBezTo>
                    <a:pt x="508" y="1"/>
                    <a:pt x="460" y="22"/>
                    <a:pt x="428" y="59"/>
                  </a:cubicBezTo>
                  <a:cubicBezTo>
                    <a:pt x="375" y="113"/>
                    <a:pt x="366" y="202"/>
                    <a:pt x="384" y="282"/>
                  </a:cubicBezTo>
                  <a:cubicBezTo>
                    <a:pt x="393" y="309"/>
                    <a:pt x="411" y="345"/>
                    <a:pt x="428" y="380"/>
                  </a:cubicBezTo>
                  <a:cubicBezTo>
                    <a:pt x="434" y="391"/>
                    <a:pt x="442" y="416"/>
                    <a:pt x="453" y="437"/>
                  </a:cubicBezTo>
                  <a:lnTo>
                    <a:pt x="453" y="437"/>
                  </a:lnTo>
                  <a:cubicBezTo>
                    <a:pt x="415" y="398"/>
                    <a:pt x="373" y="364"/>
                    <a:pt x="330" y="336"/>
                  </a:cubicBezTo>
                  <a:cubicBezTo>
                    <a:pt x="278" y="310"/>
                    <a:pt x="221" y="293"/>
                    <a:pt x="166" y="293"/>
                  </a:cubicBezTo>
                  <a:cubicBezTo>
                    <a:pt x="146" y="293"/>
                    <a:pt x="126" y="295"/>
                    <a:pt x="107" y="300"/>
                  </a:cubicBezTo>
                  <a:cubicBezTo>
                    <a:pt x="63" y="318"/>
                    <a:pt x="18" y="354"/>
                    <a:pt x="9" y="407"/>
                  </a:cubicBezTo>
                  <a:cubicBezTo>
                    <a:pt x="0" y="443"/>
                    <a:pt x="18" y="487"/>
                    <a:pt x="36" y="523"/>
                  </a:cubicBezTo>
                  <a:cubicBezTo>
                    <a:pt x="107" y="618"/>
                    <a:pt x="233" y="650"/>
                    <a:pt x="354" y="650"/>
                  </a:cubicBezTo>
                  <a:cubicBezTo>
                    <a:pt x="356" y="650"/>
                    <a:pt x="358" y="650"/>
                    <a:pt x="360" y="650"/>
                  </a:cubicBezTo>
                  <a:lnTo>
                    <a:pt x="360" y="650"/>
                  </a:lnTo>
                  <a:cubicBezTo>
                    <a:pt x="294" y="655"/>
                    <a:pt x="230" y="672"/>
                    <a:pt x="179" y="701"/>
                  </a:cubicBezTo>
                  <a:cubicBezTo>
                    <a:pt x="134" y="728"/>
                    <a:pt x="107" y="755"/>
                    <a:pt x="89" y="791"/>
                  </a:cubicBezTo>
                  <a:cubicBezTo>
                    <a:pt x="63" y="853"/>
                    <a:pt x="98" y="933"/>
                    <a:pt x="161" y="969"/>
                  </a:cubicBezTo>
                  <a:cubicBezTo>
                    <a:pt x="196" y="987"/>
                    <a:pt x="232" y="994"/>
                    <a:pt x="268" y="994"/>
                  </a:cubicBezTo>
                  <a:cubicBezTo>
                    <a:pt x="303" y="994"/>
                    <a:pt x="339" y="987"/>
                    <a:pt x="375" y="978"/>
                  </a:cubicBezTo>
                  <a:cubicBezTo>
                    <a:pt x="411" y="960"/>
                    <a:pt x="455" y="942"/>
                    <a:pt x="482" y="916"/>
                  </a:cubicBezTo>
                  <a:cubicBezTo>
                    <a:pt x="505" y="884"/>
                    <a:pt x="522" y="847"/>
                    <a:pt x="520" y="814"/>
                  </a:cubicBezTo>
                  <a:lnTo>
                    <a:pt x="520" y="814"/>
                  </a:lnTo>
                  <a:cubicBezTo>
                    <a:pt x="529" y="873"/>
                    <a:pt x="547" y="937"/>
                    <a:pt x="580" y="987"/>
                  </a:cubicBezTo>
                  <a:cubicBezTo>
                    <a:pt x="616" y="1049"/>
                    <a:pt x="678" y="1094"/>
                    <a:pt x="741" y="1103"/>
                  </a:cubicBezTo>
                  <a:cubicBezTo>
                    <a:pt x="750" y="1104"/>
                    <a:pt x="759" y="1105"/>
                    <a:pt x="768" y="1105"/>
                  </a:cubicBezTo>
                  <a:cubicBezTo>
                    <a:pt x="812" y="1105"/>
                    <a:pt x="852" y="1088"/>
                    <a:pt x="874" y="1058"/>
                  </a:cubicBezTo>
                  <a:cubicBezTo>
                    <a:pt x="892" y="1023"/>
                    <a:pt x="901" y="987"/>
                    <a:pt x="901" y="942"/>
                  </a:cubicBezTo>
                  <a:cubicBezTo>
                    <a:pt x="892" y="826"/>
                    <a:pt x="839" y="719"/>
                    <a:pt x="758" y="639"/>
                  </a:cubicBezTo>
                  <a:lnTo>
                    <a:pt x="758" y="639"/>
                  </a:lnTo>
                  <a:cubicBezTo>
                    <a:pt x="817" y="661"/>
                    <a:pt x="876" y="677"/>
                    <a:pt x="935" y="677"/>
                  </a:cubicBezTo>
                  <a:cubicBezTo>
                    <a:pt x="947" y="677"/>
                    <a:pt x="960" y="676"/>
                    <a:pt x="973" y="675"/>
                  </a:cubicBezTo>
                  <a:cubicBezTo>
                    <a:pt x="1044" y="657"/>
                    <a:pt x="1115" y="612"/>
                    <a:pt x="1160" y="559"/>
                  </a:cubicBezTo>
                  <a:cubicBezTo>
                    <a:pt x="1187" y="514"/>
                    <a:pt x="1196" y="461"/>
                    <a:pt x="1178" y="425"/>
                  </a:cubicBezTo>
                  <a:cubicBezTo>
                    <a:pt x="1160" y="398"/>
                    <a:pt x="1133" y="380"/>
                    <a:pt x="1106" y="371"/>
                  </a:cubicBezTo>
                  <a:cubicBezTo>
                    <a:pt x="1054" y="345"/>
                    <a:pt x="997" y="329"/>
                    <a:pt x="939" y="329"/>
                  </a:cubicBezTo>
                  <a:cubicBezTo>
                    <a:pt x="917" y="329"/>
                    <a:pt x="896" y="331"/>
                    <a:pt x="874" y="336"/>
                  </a:cubicBezTo>
                  <a:cubicBezTo>
                    <a:pt x="794" y="354"/>
                    <a:pt x="723" y="398"/>
                    <a:pt x="678" y="461"/>
                  </a:cubicBezTo>
                  <a:cubicBezTo>
                    <a:pt x="714" y="354"/>
                    <a:pt x="714" y="238"/>
                    <a:pt x="687" y="131"/>
                  </a:cubicBezTo>
                  <a:cubicBezTo>
                    <a:pt x="678" y="95"/>
                    <a:pt x="660" y="59"/>
                    <a:pt x="634" y="32"/>
                  </a:cubicBezTo>
                  <a:cubicBezTo>
                    <a:pt x="612" y="11"/>
                    <a:pt x="583" y="1"/>
                    <a:pt x="5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8"/>
            <p:cNvSpPr/>
            <p:nvPr/>
          </p:nvSpPr>
          <p:spPr>
            <a:xfrm>
              <a:off x="1437590" y="4150617"/>
              <a:ext cx="32900" cy="32902"/>
            </a:xfrm>
            <a:custGeom>
              <a:avLst/>
              <a:gdLst/>
              <a:ahLst/>
              <a:cxnLst/>
              <a:rect l="l" t="t" r="r" b="b"/>
              <a:pathLst>
                <a:path w="206" h="206" extrusionOk="0">
                  <a:moveTo>
                    <a:pt x="107" y="0"/>
                  </a:moveTo>
                  <a:cubicBezTo>
                    <a:pt x="45" y="0"/>
                    <a:pt x="0" y="45"/>
                    <a:pt x="0" y="98"/>
                  </a:cubicBezTo>
                  <a:cubicBezTo>
                    <a:pt x="0" y="161"/>
                    <a:pt x="45" y="206"/>
                    <a:pt x="107" y="206"/>
                  </a:cubicBezTo>
                  <a:cubicBezTo>
                    <a:pt x="161" y="206"/>
                    <a:pt x="205" y="161"/>
                    <a:pt x="205" y="98"/>
                  </a:cubicBezTo>
                  <a:cubicBezTo>
                    <a:pt x="205" y="45"/>
                    <a:pt x="161" y="0"/>
                    <a:pt x="1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0" name="Google Shape;680;p28"/>
          <p:cNvGrpSpPr/>
          <p:nvPr/>
        </p:nvGrpSpPr>
        <p:grpSpPr>
          <a:xfrm>
            <a:off x="60030" y="897509"/>
            <a:ext cx="413159" cy="393065"/>
            <a:chOff x="520730" y="4173296"/>
            <a:chExt cx="413159" cy="393065"/>
          </a:xfrm>
        </p:grpSpPr>
        <p:sp>
          <p:nvSpPr>
            <p:cNvPr id="681" name="Google Shape;681;p28"/>
            <p:cNvSpPr/>
            <p:nvPr/>
          </p:nvSpPr>
          <p:spPr>
            <a:xfrm>
              <a:off x="616871" y="4173296"/>
              <a:ext cx="169769" cy="196935"/>
            </a:xfrm>
            <a:custGeom>
              <a:avLst/>
              <a:gdLst/>
              <a:ahLst/>
              <a:cxnLst/>
              <a:rect l="l" t="t" r="r" b="b"/>
              <a:pathLst>
                <a:path w="1063" h="1233" extrusionOk="0">
                  <a:moveTo>
                    <a:pt x="736" y="1"/>
                  </a:moveTo>
                  <a:cubicBezTo>
                    <a:pt x="586" y="1"/>
                    <a:pt x="536" y="304"/>
                    <a:pt x="536" y="304"/>
                  </a:cubicBezTo>
                  <a:cubicBezTo>
                    <a:pt x="536" y="304"/>
                    <a:pt x="418" y="74"/>
                    <a:pt x="286" y="74"/>
                  </a:cubicBezTo>
                  <a:cubicBezTo>
                    <a:pt x="248" y="74"/>
                    <a:pt x="208" y="94"/>
                    <a:pt x="170" y="144"/>
                  </a:cubicBezTo>
                  <a:cubicBezTo>
                    <a:pt x="1" y="367"/>
                    <a:pt x="688" y="1232"/>
                    <a:pt x="688" y="1232"/>
                  </a:cubicBezTo>
                  <a:cubicBezTo>
                    <a:pt x="688" y="1232"/>
                    <a:pt x="1062" y="188"/>
                    <a:pt x="830" y="37"/>
                  </a:cubicBezTo>
                  <a:cubicBezTo>
                    <a:pt x="795" y="11"/>
                    <a:pt x="764" y="1"/>
                    <a:pt x="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8"/>
            <p:cNvSpPr/>
            <p:nvPr/>
          </p:nvSpPr>
          <p:spPr>
            <a:xfrm>
              <a:off x="520730" y="4252675"/>
              <a:ext cx="206023" cy="125380"/>
            </a:xfrm>
            <a:custGeom>
              <a:avLst/>
              <a:gdLst/>
              <a:ahLst/>
              <a:cxnLst/>
              <a:rect l="l" t="t" r="r" b="b"/>
              <a:pathLst>
                <a:path w="1290" h="785" extrusionOk="0">
                  <a:moveTo>
                    <a:pt x="384" y="0"/>
                  </a:moveTo>
                  <a:cubicBezTo>
                    <a:pt x="363" y="0"/>
                    <a:pt x="343" y="4"/>
                    <a:pt x="326" y="13"/>
                  </a:cubicBezTo>
                  <a:cubicBezTo>
                    <a:pt x="76" y="129"/>
                    <a:pt x="415" y="396"/>
                    <a:pt x="415" y="396"/>
                  </a:cubicBezTo>
                  <a:cubicBezTo>
                    <a:pt x="415" y="396"/>
                    <a:pt x="409" y="396"/>
                    <a:pt x="398" y="396"/>
                  </a:cubicBezTo>
                  <a:cubicBezTo>
                    <a:pt x="319" y="396"/>
                    <a:pt x="0" y="410"/>
                    <a:pt x="94" y="637"/>
                  </a:cubicBezTo>
                  <a:cubicBezTo>
                    <a:pt x="142" y="752"/>
                    <a:pt x="385" y="784"/>
                    <a:pt x="640" y="784"/>
                  </a:cubicBezTo>
                  <a:cubicBezTo>
                    <a:pt x="956" y="784"/>
                    <a:pt x="1290" y="735"/>
                    <a:pt x="1290" y="735"/>
                  </a:cubicBezTo>
                  <a:cubicBezTo>
                    <a:pt x="1290" y="735"/>
                    <a:pt x="670" y="0"/>
                    <a:pt x="3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8"/>
            <p:cNvSpPr/>
            <p:nvPr/>
          </p:nvSpPr>
          <p:spPr>
            <a:xfrm>
              <a:off x="547879" y="4370066"/>
              <a:ext cx="178872" cy="158442"/>
            </a:xfrm>
            <a:custGeom>
              <a:avLst/>
              <a:gdLst/>
              <a:ahLst/>
              <a:cxnLst/>
              <a:rect l="l" t="t" r="r" b="b"/>
              <a:pathLst>
                <a:path w="1120" h="992" extrusionOk="0">
                  <a:moveTo>
                    <a:pt x="1120" y="0"/>
                  </a:moveTo>
                  <a:cubicBezTo>
                    <a:pt x="1119" y="0"/>
                    <a:pt x="31" y="188"/>
                    <a:pt x="13" y="464"/>
                  </a:cubicBezTo>
                  <a:cubicBezTo>
                    <a:pt x="1" y="596"/>
                    <a:pt x="85" y="630"/>
                    <a:pt x="177" y="630"/>
                  </a:cubicBezTo>
                  <a:cubicBezTo>
                    <a:pt x="278" y="630"/>
                    <a:pt x="388" y="589"/>
                    <a:pt x="388" y="589"/>
                  </a:cubicBezTo>
                  <a:lnTo>
                    <a:pt x="388" y="589"/>
                  </a:lnTo>
                  <a:cubicBezTo>
                    <a:pt x="388" y="589"/>
                    <a:pt x="165" y="955"/>
                    <a:pt x="433" y="990"/>
                  </a:cubicBezTo>
                  <a:cubicBezTo>
                    <a:pt x="437" y="991"/>
                    <a:pt x="442" y="991"/>
                    <a:pt x="447" y="991"/>
                  </a:cubicBezTo>
                  <a:cubicBezTo>
                    <a:pt x="723" y="991"/>
                    <a:pt x="1120" y="0"/>
                    <a:pt x="11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8"/>
            <p:cNvSpPr/>
            <p:nvPr/>
          </p:nvSpPr>
          <p:spPr>
            <a:xfrm>
              <a:off x="666699" y="4370066"/>
              <a:ext cx="169769" cy="196296"/>
            </a:xfrm>
            <a:custGeom>
              <a:avLst/>
              <a:gdLst/>
              <a:ahLst/>
              <a:cxnLst/>
              <a:rect l="l" t="t" r="r" b="b"/>
              <a:pathLst>
                <a:path w="1063" h="1229" extrusionOk="0">
                  <a:moveTo>
                    <a:pt x="376" y="0"/>
                  </a:moveTo>
                  <a:cubicBezTo>
                    <a:pt x="376" y="0"/>
                    <a:pt x="1" y="1035"/>
                    <a:pt x="233" y="1196"/>
                  </a:cubicBezTo>
                  <a:cubicBezTo>
                    <a:pt x="267" y="1219"/>
                    <a:pt x="298" y="1229"/>
                    <a:pt x="325" y="1229"/>
                  </a:cubicBezTo>
                  <a:cubicBezTo>
                    <a:pt x="476" y="1229"/>
                    <a:pt x="527" y="928"/>
                    <a:pt x="527" y="928"/>
                  </a:cubicBezTo>
                  <a:cubicBezTo>
                    <a:pt x="527" y="928"/>
                    <a:pt x="646" y="1155"/>
                    <a:pt x="778" y="1155"/>
                  </a:cubicBezTo>
                  <a:cubicBezTo>
                    <a:pt x="816" y="1155"/>
                    <a:pt x="855" y="1136"/>
                    <a:pt x="893" y="1089"/>
                  </a:cubicBezTo>
                  <a:cubicBezTo>
                    <a:pt x="1062" y="866"/>
                    <a:pt x="376" y="0"/>
                    <a:pt x="3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8"/>
            <p:cNvSpPr/>
            <p:nvPr/>
          </p:nvSpPr>
          <p:spPr>
            <a:xfrm>
              <a:off x="726588" y="4362080"/>
              <a:ext cx="207300" cy="125220"/>
            </a:xfrm>
            <a:custGeom>
              <a:avLst/>
              <a:gdLst/>
              <a:ahLst/>
              <a:cxnLst/>
              <a:rect l="l" t="t" r="r" b="b"/>
              <a:pathLst>
                <a:path w="1298" h="784" extrusionOk="0">
                  <a:moveTo>
                    <a:pt x="650" y="1"/>
                  </a:moveTo>
                  <a:cubicBezTo>
                    <a:pt x="334" y="1"/>
                    <a:pt x="1" y="50"/>
                    <a:pt x="1" y="50"/>
                  </a:cubicBezTo>
                  <a:cubicBezTo>
                    <a:pt x="1" y="50"/>
                    <a:pt x="625" y="784"/>
                    <a:pt x="910" y="784"/>
                  </a:cubicBezTo>
                  <a:cubicBezTo>
                    <a:pt x="930" y="784"/>
                    <a:pt x="948" y="780"/>
                    <a:pt x="964" y="773"/>
                  </a:cubicBezTo>
                  <a:cubicBezTo>
                    <a:pt x="1214" y="657"/>
                    <a:pt x="875" y="380"/>
                    <a:pt x="875" y="380"/>
                  </a:cubicBezTo>
                  <a:lnTo>
                    <a:pt x="875" y="380"/>
                  </a:lnTo>
                  <a:cubicBezTo>
                    <a:pt x="875" y="380"/>
                    <a:pt x="882" y="381"/>
                    <a:pt x="893" y="381"/>
                  </a:cubicBezTo>
                  <a:cubicBezTo>
                    <a:pt x="975" y="381"/>
                    <a:pt x="1297" y="367"/>
                    <a:pt x="1196" y="148"/>
                  </a:cubicBezTo>
                  <a:cubicBezTo>
                    <a:pt x="1148" y="33"/>
                    <a:pt x="905" y="1"/>
                    <a:pt x="6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8"/>
            <p:cNvSpPr/>
            <p:nvPr/>
          </p:nvSpPr>
          <p:spPr>
            <a:xfrm>
              <a:off x="726588" y="4211788"/>
              <a:ext cx="178872" cy="158442"/>
            </a:xfrm>
            <a:custGeom>
              <a:avLst/>
              <a:gdLst/>
              <a:ahLst/>
              <a:cxnLst/>
              <a:rect l="l" t="t" r="r" b="b"/>
              <a:pathLst>
                <a:path w="1120" h="992" extrusionOk="0">
                  <a:moveTo>
                    <a:pt x="673" y="0"/>
                  </a:moveTo>
                  <a:cubicBezTo>
                    <a:pt x="397" y="0"/>
                    <a:pt x="1" y="991"/>
                    <a:pt x="1" y="991"/>
                  </a:cubicBezTo>
                  <a:cubicBezTo>
                    <a:pt x="1" y="991"/>
                    <a:pt x="1089" y="795"/>
                    <a:pt x="1107" y="518"/>
                  </a:cubicBezTo>
                  <a:cubicBezTo>
                    <a:pt x="1119" y="386"/>
                    <a:pt x="1035" y="352"/>
                    <a:pt x="943" y="352"/>
                  </a:cubicBezTo>
                  <a:cubicBezTo>
                    <a:pt x="842" y="352"/>
                    <a:pt x="732" y="393"/>
                    <a:pt x="732" y="393"/>
                  </a:cubicBezTo>
                  <a:cubicBezTo>
                    <a:pt x="732" y="393"/>
                    <a:pt x="964" y="37"/>
                    <a:pt x="687" y="1"/>
                  </a:cubicBezTo>
                  <a:cubicBezTo>
                    <a:pt x="683" y="0"/>
                    <a:pt x="678" y="0"/>
                    <a:pt x="6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8"/>
            <p:cNvSpPr/>
            <p:nvPr/>
          </p:nvSpPr>
          <p:spPr>
            <a:xfrm>
              <a:off x="673886" y="4321033"/>
              <a:ext cx="105567" cy="98228"/>
            </a:xfrm>
            <a:custGeom>
              <a:avLst/>
              <a:gdLst/>
              <a:ahLst/>
              <a:cxnLst/>
              <a:rect l="l" t="t" r="r" b="b"/>
              <a:pathLst>
                <a:path w="661" h="615" extrusionOk="0">
                  <a:moveTo>
                    <a:pt x="333" y="0"/>
                  </a:moveTo>
                  <a:cubicBezTo>
                    <a:pt x="317" y="0"/>
                    <a:pt x="301" y="1"/>
                    <a:pt x="286" y="4"/>
                  </a:cubicBezTo>
                  <a:cubicBezTo>
                    <a:pt x="116" y="31"/>
                    <a:pt x="0" y="191"/>
                    <a:pt x="27" y="352"/>
                  </a:cubicBezTo>
                  <a:cubicBezTo>
                    <a:pt x="51" y="505"/>
                    <a:pt x="185" y="614"/>
                    <a:pt x="335" y="614"/>
                  </a:cubicBezTo>
                  <a:cubicBezTo>
                    <a:pt x="351" y="614"/>
                    <a:pt x="368" y="613"/>
                    <a:pt x="384" y="611"/>
                  </a:cubicBezTo>
                  <a:cubicBezTo>
                    <a:pt x="545" y="584"/>
                    <a:pt x="661" y="423"/>
                    <a:pt x="634" y="254"/>
                  </a:cubicBezTo>
                  <a:cubicBezTo>
                    <a:pt x="610" y="109"/>
                    <a:pt x="476" y="0"/>
                    <a:pt x="3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8" name="Google Shape;688;p28"/>
          <p:cNvGrpSpPr/>
          <p:nvPr/>
        </p:nvGrpSpPr>
        <p:grpSpPr>
          <a:xfrm>
            <a:off x="342655" y="330199"/>
            <a:ext cx="325844" cy="301348"/>
            <a:chOff x="1364924" y="4072835"/>
            <a:chExt cx="191010" cy="176650"/>
          </a:xfrm>
        </p:grpSpPr>
        <p:sp>
          <p:nvSpPr>
            <p:cNvPr id="689" name="Google Shape;689;p28"/>
            <p:cNvSpPr/>
            <p:nvPr/>
          </p:nvSpPr>
          <p:spPr>
            <a:xfrm>
              <a:off x="1364924" y="4072835"/>
              <a:ext cx="191010" cy="176650"/>
            </a:xfrm>
            <a:custGeom>
              <a:avLst/>
              <a:gdLst/>
              <a:ahLst/>
              <a:cxnLst/>
              <a:rect l="l" t="t" r="r" b="b"/>
              <a:pathLst>
                <a:path w="1196" h="1106" extrusionOk="0">
                  <a:moveTo>
                    <a:pt x="552" y="1"/>
                  </a:moveTo>
                  <a:cubicBezTo>
                    <a:pt x="508" y="1"/>
                    <a:pt x="460" y="22"/>
                    <a:pt x="428" y="59"/>
                  </a:cubicBezTo>
                  <a:cubicBezTo>
                    <a:pt x="375" y="113"/>
                    <a:pt x="366" y="202"/>
                    <a:pt x="384" y="282"/>
                  </a:cubicBezTo>
                  <a:cubicBezTo>
                    <a:pt x="393" y="309"/>
                    <a:pt x="411" y="345"/>
                    <a:pt x="428" y="380"/>
                  </a:cubicBezTo>
                  <a:cubicBezTo>
                    <a:pt x="434" y="391"/>
                    <a:pt x="442" y="416"/>
                    <a:pt x="453" y="437"/>
                  </a:cubicBezTo>
                  <a:lnTo>
                    <a:pt x="453" y="437"/>
                  </a:lnTo>
                  <a:cubicBezTo>
                    <a:pt x="415" y="398"/>
                    <a:pt x="373" y="364"/>
                    <a:pt x="330" y="336"/>
                  </a:cubicBezTo>
                  <a:cubicBezTo>
                    <a:pt x="278" y="310"/>
                    <a:pt x="221" y="293"/>
                    <a:pt x="166" y="293"/>
                  </a:cubicBezTo>
                  <a:cubicBezTo>
                    <a:pt x="146" y="293"/>
                    <a:pt x="126" y="295"/>
                    <a:pt x="107" y="300"/>
                  </a:cubicBezTo>
                  <a:cubicBezTo>
                    <a:pt x="63" y="318"/>
                    <a:pt x="18" y="354"/>
                    <a:pt x="9" y="407"/>
                  </a:cubicBezTo>
                  <a:cubicBezTo>
                    <a:pt x="0" y="443"/>
                    <a:pt x="18" y="487"/>
                    <a:pt x="36" y="523"/>
                  </a:cubicBezTo>
                  <a:cubicBezTo>
                    <a:pt x="107" y="618"/>
                    <a:pt x="233" y="650"/>
                    <a:pt x="354" y="650"/>
                  </a:cubicBezTo>
                  <a:cubicBezTo>
                    <a:pt x="356" y="650"/>
                    <a:pt x="358" y="650"/>
                    <a:pt x="360" y="650"/>
                  </a:cubicBezTo>
                  <a:lnTo>
                    <a:pt x="360" y="650"/>
                  </a:lnTo>
                  <a:cubicBezTo>
                    <a:pt x="294" y="655"/>
                    <a:pt x="230" y="672"/>
                    <a:pt x="179" y="701"/>
                  </a:cubicBezTo>
                  <a:cubicBezTo>
                    <a:pt x="134" y="728"/>
                    <a:pt x="107" y="755"/>
                    <a:pt x="89" y="791"/>
                  </a:cubicBezTo>
                  <a:cubicBezTo>
                    <a:pt x="63" y="853"/>
                    <a:pt x="98" y="933"/>
                    <a:pt x="161" y="969"/>
                  </a:cubicBezTo>
                  <a:cubicBezTo>
                    <a:pt x="196" y="987"/>
                    <a:pt x="232" y="994"/>
                    <a:pt x="268" y="994"/>
                  </a:cubicBezTo>
                  <a:cubicBezTo>
                    <a:pt x="303" y="994"/>
                    <a:pt x="339" y="987"/>
                    <a:pt x="375" y="978"/>
                  </a:cubicBezTo>
                  <a:cubicBezTo>
                    <a:pt x="411" y="960"/>
                    <a:pt x="455" y="942"/>
                    <a:pt x="482" y="916"/>
                  </a:cubicBezTo>
                  <a:cubicBezTo>
                    <a:pt x="505" y="884"/>
                    <a:pt x="522" y="847"/>
                    <a:pt x="520" y="814"/>
                  </a:cubicBezTo>
                  <a:lnTo>
                    <a:pt x="520" y="814"/>
                  </a:lnTo>
                  <a:cubicBezTo>
                    <a:pt x="529" y="873"/>
                    <a:pt x="547" y="937"/>
                    <a:pt x="580" y="987"/>
                  </a:cubicBezTo>
                  <a:cubicBezTo>
                    <a:pt x="616" y="1049"/>
                    <a:pt x="678" y="1094"/>
                    <a:pt x="741" y="1103"/>
                  </a:cubicBezTo>
                  <a:cubicBezTo>
                    <a:pt x="750" y="1104"/>
                    <a:pt x="759" y="1105"/>
                    <a:pt x="768" y="1105"/>
                  </a:cubicBezTo>
                  <a:cubicBezTo>
                    <a:pt x="812" y="1105"/>
                    <a:pt x="852" y="1088"/>
                    <a:pt x="874" y="1058"/>
                  </a:cubicBezTo>
                  <a:cubicBezTo>
                    <a:pt x="892" y="1023"/>
                    <a:pt x="901" y="987"/>
                    <a:pt x="901" y="942"/>
                  </a:cubicBezTo>
                  <a:cubicBezTo>
                    <a:pt x="892" y="826"/>
                    <a:pt x="839" y="719"/>
                    <a:pt x="758" y="639"/>
                  </a:cubicBezTo>
                  <a:lnTo>
                    <a:pt x="758" y="639"/>
                  </a:lnTo>
                  <a:cubicBezTo>
                    <a:pt x="817" y="661"/>
                    <a:pt x="876" y="677"/>
                    <a:pt x="935" y="677"/>
                  </a:cubicBezTo>
                  <a:cubicBezTo>
                    <a:pt x="947" y="677"/>
                    <a:pt x="960" y="676"/>
                    <a:pt x="973" y="675"/>
                  </a:cubicBezTo>
                  <a:cubicBezTo>
                    <a:pt x="1044" y="657"/>
                    <a:pt x="1115" y="612"/>
                    <a:pt x="1160" y="559"/>
                  </a:cubicBezTo>
                  <a:cubicBezTo>
                    <a:pt x="1187" y="514"/>
                    <a:pt x="1196" y="461"/>
                    <a:pt x="1178" y="425"/>
                  </a:cubicBezTo>
                  <a:cubicBezTo>
                    <a:pt x="1160" y="398"/>
                    <a:pt x="1133" y="380"/>
                    <a:pt x="1106" y="371"/>
                  </a:cubicBezTo>
                  <a:cubicBezTo>
                    <a:pt x="1054" y="345"/>
                    <a:pt x="997" y="329"/>
                    <a:pt x="939" y="329"/>
                  </a:cubicBezTo>
                  <a:cubicBezTo>
                    <a:pt x="917" y="329"/>
                    <a:pt x="896" y="331"/>
                    <a:pt x="874" y="336"/>
                  </a:cubicBezTo>
                  <a:cubicBezTo>
                    <a:pt x="794" y="354"/>
                    <a:pt x="723" y="398"/>
                    <a:pt x="678" y="461"/>
                  </a:cubicBezTo>
                  <a:cubicBezTo>
                    <a:pt x="714" y="354"/>
                    <a:pt x="714" y="238"/>
                    <a:pt x="687" y="131"/>
                  </a:cubicBezTo>
                  <a:cubicBezTo>
                    <a:pt x="678" y="95"/>
                    <a:pt x="660" y="59"/>
                    <a:pt x="634" y="32"/>
                  </a:cubicBezTo>
                  <a:cubicBezTo>
                    <a:pt x="612" y="11"/>
                    <a:pt x="583" y="1"/>
                    <a:pt x="5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8"/>
            <p:cNvSpPr/>
            <p:nvPr/>
          </p:nvSpPr>
          <p:spPr>
            <a:xfrm>
              <a:off x="1437590" y="4150617"/>
              <a:ext cx="32900" cy="32902"/>
            </a:xfrm>
            <a:custGeom>
              <a:avLst/>
              <a:gdLst/>
              <a:ahLst/>
              <a:cxnLst/>
              <a:rect l="l" t="t" r="r" b="b"/>
              <a:pathLst>
                <a:path w="206" h="206" extrusionOk="0">
                  <a:moveTo>
                    <a:pt x="107" y="0"/>
                  </a:moveTo>
                  <a:cubicBezTo>
                    <a:pt x="45" y="0"/>
                    <a:pt x="0" y="45"/>
                    <a:pt x="0" y="98"/>
                  </a:cubicBezTo>
                  <a:cubicBezTo>
                    <a:pt x="0" y="161"/>
                    <a:pt x="45" y="206"/>
                    <a:pt x="107" y="206"/>
                  </a:cubicBezTo>
                  <a:cubicBezTo>
                    <a:pt x="161" y="206"/>
                    <a:pt x="205" y="161"/>
                    <a:pt x="205" y="98"/>
                  </a:cubicBezTo>
                  <a:cubicBezTo>
                    <a:pt x="205" y="45"/>
                    <a:pt x="161" y="0"/>
                    <a:pt x="1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9_2">
    <p:spTree>
      <p:nvGrpSpPr>
        <p:cNvPr id="1" name="Shape 691"/>
        <p:cNvGrpSpPr/>
        <p:nvPr/>
      </p:nvGrpSpPr>
      <p:grpSpPr>
        <a:xfrm>
          <a:off x="0" y="0"/>
          <a:ext cx="0" cy="0"/>
          <a:chOff x="0" y="0"/>
          <a:chExt cx="0" cy="0"/>
        </a:xfrm>
      </p:grpSpPr>
      <p:sp>
        <p:nvSpPr>
          <p:cNvPr id="692" name="Google Shape;692;p29"/>
          <p:cNvSpPr/>
          <p:nvPr/>
        </p:nvSpPr>
        <p:spPr>
          <a:xfrm rot="-1178775">
            <a:off x="2838320" y="3490244"/>
            <a:ext cx="4755878" cy="2543036"/>
          </a:xfrm>
          <a:custGeom>
            <a:avLst/>
            <a:gdLst/>
            <a:ahLst/>
            <a:cxnLst/>
            <a:rect l="l" t="t" r="r" b="b"/>
            <a:pathLst>
              <a:path w="18503" h="9894" extrusionOk="0">
                <a:moveTo>
                  <a:pt x="6066" y="0"/>
                </a:moveTo>
                <a:cubicBezTo>
                  <a:pt x="3158" y="0"/>
                  <a:pt x="2837" y="3105"/>
                  <a:pt x="2837" y="3105"/>
                </a:cubicBezTo>
                <a:cubicBezTo>
                  <a:pt x="2837" y="3105"/>
                  <a:pt x="2827" y="3104"/>
                  <a:pt x="2808" y="3104"/>
                </a:cubicBezTo>
                <a:cubicBezTo>
                  <a:pt x="2584" y="3104"/>
                  <a:pt x="1133" y="3165"/>
                  <a:pt x="1133" y="4737"/>
                </a:cubicBezTo>
                <a:cubicBezTo>
                  <a:pt x="1133" y="4737"/>
                  <a:pt x="1082" y="4725"/>
                  <a:pt x="1001" y="4725"/>
                </a:cubicBezTo>
                <a:cubicBezTo>
                  <a:pt x="702" y="4725"/>
                  <a:pt x="0" y="4891"/>
                  <a:pt x="0" y="6450"/>
                </a:cubicBezTo>
                <a:lnTo>
                  <a:pt x="0" y="9894"/>
                </a:lnTo>
                <a:lnTo>
                  <a:pt x="18502" y="9894"/>
                </a:lnTo>
                <a:cubicBezTo>
                  <a:pt x="18502" y="9894"/>
                  <a:pt x="17754" y="5643"/>
                  <a:pt x="13660" y="5643"/>
                </a:cubicBezTo>
                <a:cubicBezTo>
                  <a:pt x="13490" y="5643"/>
                  <a:pt x="13314" y="5650"/>
                  <a:pt x="13132" y="5665"/>
                </a:cubicBezTo>
                <a:cubicBezTo>
                  <a:pt x="13132" y="5665"/>
                  <a:pt x="12792" y="3004"/>
                  <a:pt x="9682" y="3004"/>
                </a:cubicBezTo>
                <a:cubicBezTo>
                  <a:pt x="9447" y="3004"/>
                  <a:pt x="9197" y="3019"/>
                  <a:pt x="8930" y="3051"/>
                </a:cubicBezTo>
                <a:cubicBezTo>
                  <a:pt x="8930" y="3051"/>
                  <a:pt x="8975" y="0"/>
                  <a:pt x="6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9"/>
          <p:cNvSpPr/>
          <p:nvPr/>
        </p:nvSpPr>
        <p:spPr>
          <a:xfrm flipH="1">
            <a:off x="-1933436" y="3696807"/>
            <a:ext cx="3912636" cy="2129928"/>
          </a:xfrm>
          <a:custGeom>
            <a:avLst/>
            <a:gdLst/>
            <a:ahLst/>
            <a:cxnLst/>
            <a:rect l="l" t="t" r="r" b="b"/>
            <a:pathLst>
              <a:path w="25711" h="13757" extrusionOk="0">
                <a:moveTo>
                  <a:pt x="17280" y="0"/>
                </a:moveTo>
                <a:cubicBezTo>
                  <a:pt x="13239" y="0"/>
                  <a:pt x="13293" y="4247"/>
                  <a:pt x="13293" y="4247"/>
                </a:cubicBezTo>
                <a:cubicBezTo>
                  <a:pt x="12919" y="4201"/>
                  <a:pt x="12569" y="4179"/>
                  <a:pt x="12241" y="4179"/>
                </a:cubicBezTo>
                <a:cubicBezTo>
                  <a:pt x="7928" y="4179"/>
                  <a:pt x="7458" y="7878"/>
                  <a:pt x="7458" y="7878"/>
                </a:cubicBezTo>
                <a:cubicBezTo>
                  <a:pt x="7201" y="7855"/>
                  <a:pt x="6952" y="7845"/>
                  <a:pt x="6711" y="7845"/>
                </a:cubicBezTo>
                <a:cubicBezTo>
                  <a:pt x="1035" y="7845"/>
                  <a:pt x="0" y="13757"/>
                  <a:pt x="0" y="13757"/>
                </a:cubicBezTo>
                <a:lnTo>
                  <a:pt x="25711" y="13757"/>
                </a:lnTo>
                <a:lnTo>
                  <a:pt x="25711" y="8966"/>
                </a:lnTo>
                <a:cubicBezTo>
                  <a:pt x="25711" y="6807"/>
                  <a:pt x="24730" y="6576"/>
                  <a:pt x="24310" y="6576"/>
                </a:cubicBezTo>
                <a:cubicBezTo>
                  <a:pt x="24196" y="6576"/>
                  <a:pt x="24123" y="6593"/>
                  <a:pt x="24123" y="6593"/>
                </a:cubicBezTo>
                <a:cubicBezTo>
                  <a:pt x="24123" y="4401"/>
                  <a:pt x="22106" y="4318"/>
                  <a:pt x="21798" y="4318"/>
                </a:cubicBezTo>
                <a:cubicBezTo>
                  <a:pt x="21772" y="4318"/>
                  <a:pt x="21759" y="4318"/>
                  <a:pt x="21759" y="4318"/>
                </a:cubicBezTo>
                <a:cubicBezTo>
                  <a:pt x="21759" y="4318"/>
                  <a:pt x="21313" y="0"/>
                  <a:pt x="17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4" name="Google Shape;694;p29"/>
          <p:cNvGrpSpPr/>
          <p:nvPr/>
        </p:nvGrpSpPr>
        <p:grpSpPr>
          <a:xfrm>
            <a:off x="8522514" y="2021176"/>
            <a:ext cx="480824" cy="1031323"/>
            <a:chOff x="8522514" y="2021176"/>
            <a:chExt cx="480824" cy="1031323"/>
          </a:xfrm>
        </p:grpSpPr>
        <p:grpSp>
          <p:nvGrpSpPr>
            <p:cNvPr id="695" name="Google Shape;695;p29"/>
            <p:cNvGrpSpPr/>
            <p:nvPr/>
          </p:nvGrpSpPr>
          <p:grpSpPr>
            <a:xfrm rot="10800000">
              <a:off x="8522514" y="2710553"/>
              <a:ext cx="374612" cy="341945"/>
              <a:chOff x="2045902" y="4332533"/>
              <a:chExt cx="219598" cy="200449"/>
            </a:xfrm>
          </p:grpSpPr>
          <p:sp>
            <p:nvSpPr>
              <p:cNvPr id="696" name="Google Shape;696;p29"/>
              <p:cNvSpPr/>
              <p:nvPr/>
            </p:nvSpPr>
            <p:spPr>
              <a:xfrm>
                <a:off x="2045902" y="4332533"/>
                <a:ext cx="219598" cy="200449"/>
              </a:xfrm>
              <a:custGeom>
                <a:avLst/>
                <a:gdLst/>
                <a:ahLst/>
                <a:cxnLst/>
                <a:rect l="l" t="t" r="r" b="b"/>
                <a:pathLst>
                  <a:path w="1375" h="1255" extrusionOk="0">
                    <a:moveTo>
                      <a:pt x="630" y="0"/>
                    </a:moveTo>
                    <a:cubicBezTo>
                      <a:pt x="580" y="0"/>
                      <a:pt x="527" y="21"/>
                      <a:pt x="491" y="57"/>
                    </a:cubicBezTo>
                    <a:cubicBezTo>
                      <a:pt x="438" y="128"/>
                      <a:pt x="429" y="226"/>
                      <a:pt x="446" y="315"/>
                    </a:cubicBezTo>
                    <a:cubicBezTo>
                      <a:pt x="455" y="351"/>
                      <a:pt x="473" y="396"/>
                      <a:pt x="491" y="431"/>
                    </a:cubicBezTo>
                    <a:cubicBezTo>
                      <a:pt x="495" y="440"/>
                      <a:pt x="504" y="461"/>
                      <a:pt x="515" y="482"/>
                    </a:cubicBezTo>
                    <a:lnTo>
                      <a:pt x="515" y="482"/>
                    </a:lnTo>
                    <a:cubicBezTo>
                      <a:pt x="476" y="440"/>
                      <a:pt x="430" y="404"/>
                      <a:pt x="384" y="378"/>
                    </a:cubicBezTo>
                    <a:cubicBezTo>
                      <a:pt x="329" y="348"/>
                      <a:pt x="271" y="330"/>
                      <a:pt x="214" y="330"/>
                    </a:cubicBezTo>
                    <a:cubicBezTo>
                      <a:pt x="187" y="330"/>
                      <a:pt x="160" y="334"/>
                      <a:pt x="134" y="342"/>
                    </a:cubicBezTo>
                    <a:cubicBezTo>
                      <a:pt x="81" y="360"/>
                      <a:pt x="27" y="405"/>
                      <a:pt x="18" y="458"/>
                    </a:cubicBezTo>
                    <a:cubicBezTo>
                      <a:pt x="0" y="503"/>
                      <a:pt x="27" y="556"/>
                      <a:pt x="54" y="592"/>
                    </a:cubicBezTo>
                    <a:cubicBezTo>
                      <a:pt x="129" y="697"/>
                      <a:pt x="261" y="739"/>
                      <a:pt x="391" y="739"/>
                    </a:cubicBezTo>
                    <a:cubicBezTo>
                      <a:pt x="395" y="739"/>
                      <a:pt x="398" y="739"/>
                      <a:pt x="401" y="739"/>
                    </a:cubicBezTo>
                    <a:lnTo>
                      <a:pt x="401" y="739"/>
                    </a:lnTo>
                    <a:cubicBezTo>
                      <a:pt x="334" y="748"/>
                      <a:pt x="267" y="770"/>
                      <a:pt x="206" y="797"/>
                    </a:cubicBezTo>
                    <a:cubicBezTo>
                      <a:pt x="170" y="824"/>
                      <a:pt x="125" y="851"/>
                      <a:pt x="107" y="895"/>
                    </a:cubicBezTo>
                    <a:cubicBezTo>
                      <a:pt x="72" y="976"/>
                      <a:pt x="125" y="1065"/>
                      <a:pt x="197" y="1101"/>
                    </a:cubicBezTo>
                    <a:cubicBezTo>
                      <a:pt x="235" y="1120"/>
                      <a:pt x="278" y="1129"/>
                      <a:pt x="323" y="1129"/>
                    </a:cubicBezTo>
                    <a:cubicBezTo>
                      <a:pt x="361" y="1129"/>
                      <a:pt x="400" y="1122"/>
                      <a:pt x="438" y="1109"/>
                    </a:cubicBezTo>
                    <a:cubicBezTo>
                      <a:pt x="482" y="1092"/>
                      <a:pt x="527" y="1074"/>
                      <a:pt x="554" y="1038"/>
                    </a:cubicBezTo>
                    <a:cubicBezTo>
                      <a:pt x="589" y="1002"/>
                      <a:pt x="607" y="958"/>
                      <a:pt x="598" y="904"/>
                    </a:cubicBezTo>
                    <a:lnTo>
                      <a:pt x="598" y="904"/>
                    </a:lnTo>
                    <a:cubicBezTo>
                      <a:pt x="616" y="985"/>
                      <a:pt x="634" y="1056"/>
                      <a:pt x="669" y="1127"/>
                    </a:cubicBezTo>
                    <a:cubicBezTo>
                      <a:pt x="714" y="1190"/>
                      <a:pt x="777" y="1243"/>
                      <a:pt x="857" y="1252"/>
                    </a:cubicBezTo>
                    <a:cubicBezTo>
                      <a:pt x="866" y="1254"/>
                      <a:pt x="875" y="1254"/>
                      <a:pt x="884" y="1254"/>
                    </a:cubicBezTo>
                    <a:cubicBezTo>
                      <a:pt x="930" y="1254"/>
                      <a:pt x="977" y="1236"/>
                      <a:pt x="1000" y="1199"/>
                    </a:cubicBezTo>
                    <a:cubicBezTo>
                      <a:pt x="1026" y="1163"/>
                      <a:pt x="1035" y="1118"/>
                      <a:pt x="1026" y="1074"/>
                    </a:cubicBezTo>
                    <a:cubicBezTo>
                      <a:pt x="1026" y="940"/>
                      <a:pt x="973" y="815"/>
                      <a:pt x="875" y="717"/>
                    </a:cubicBezTo>
                    <a:lnTo>
                      <a:pt x="875" y="717"/>
                    </a:lnTo>
                    <a:cubicBezTo>
                      <a:pt x="934" y="750"/>
                      <a:pt x="994" y="768"/>
                      <a:pt x="1057" y="768"/>
                    </a:cubicBezTo>
                    <a:cubicBezTo>
                      <a:pt x="1079" y="768"/>
                      <a:pt x="1101" y="766"/>
                      <a:pt x="1124" y="762"/>
                    </a:cubicBezTo>
                    <a:cubicBezTo>
                      <a:pt x="1205" y="744"/>
                      <a:pt x="1276" y="699"/>
                      <a:pt x="1330" y="628"/>
                    </a:cubicBezTo>
                    <a:cubicBezTo>
                      <a:pt x="1356" y="583"/>
                      <a:pt x="1374" y="521"/>
                      <a:pt x="1347" y="476"/>
                    </a:cubicBezTo>
                    <a:cubicBezTo>
                      <a:pt x="1330" y="449"/>
                      <a:pt x="1303" y="431"/>
                      <a:pt x="1267" y="414"/>
                    </a:cubicBezTo>
                    <a:cubicBezTo>
                      <a:pt x="1208" y="387"/>
                      <a:pt x="1145" y="371"/>
                      <a:pt x="1080" y="371"/>
                    </a:cubicBezTo>
                    <a:cubicBezTo>
                      <a:pt x="1056" y="371"/>
                      <a:pt x="1032" y="373"/>
                      <a:pt x="1008" y="378"/>
                    </a:cubicBezTo>
                    <a:cubicBezTo>
                      <a:pt x="919" y="396"/>
                      <a:pt x="830" y="449"/>
                      <a:pt x="785" y="521"/>
                    </a:cubicBezTo>
                    <a:cubicBezTo>
                      <a:pt x="821" y="405"/>
                      <a:pt x="821" y="271"/>
                      <a:pt x="785" y="146"/>
                    </a:cubicBezTo>
                    <a:cubicBezTo>
                      <a:pt x="777" y="110"/>
                      <a:pt x="768" y="66"/>
                      <a:pt x="732" y="39"/>
                    </a:cubicBezTo>
                    <a:cubicBezTo>
                      <a:pt x="705" y="12"/>
                      <a:pt x="668" y="0"/>
                      <a:pt x="6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9"/>
              <p:cNvSpPr/>
              <p:nvPr/>
            </p:nvSpPr>
            <p:spPr>
              <a:xfrm>
                <a:off x="2129906" y="4419897"/>
                <a:ext cx="38649" cy="37215"/>
              </a:xfrm>
              <a:custGeom>
                <a:avLst/>
                <a:gdLst/>
                <a:ahLst/>
                <a:cxnLst/>
                <a:rect l="l" t="t" r="r" b="b"/>
                <a:pathLst>
                  <a:path w="242" h="233" extrusionOk="0">
                    <a:moveTo>
                      <a:pt x="117" y="0"/>
                    </a:moveTo>
                    <a:cubicBezTo>
                      <a:pt x="54" y="0"/>
                      <a:pt x="1" y="54"/>
                      <a:pt x="1" y="116"/>
                    </a:cubicBezTo>
                    <a:cubicBezTo>
                      <a:pt x="1" y="188"/>
                      <a:pt x="54" y="232"/>
                      <a:pt x="117" y="232"/>
                    </a:cubicBezTo>
                    <a:cubicBezTo>
                      <a:pt x="188" y="232"/>
                      <a:pt x="242" y="188"/>
                      <a:pt x="242" y="116"/>
                    </a:cubicBezTo>
                    <a:cubicBezTo>
                      <a:pt x="242" y="54"/>
                      <a:pt x="188" y="0"/>
                      <a:pt x="1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 name="Google Shape;698;p29"/>
            <p:cNvGrpSpPr/>
            <p:nvPr/>
          </p:nvGrpSpPr>
          <p:grpSpPr>
            <a:xfrm rot="10800000">
              <a:off x="8677493" y="2021176"/>
              <a:ext cx="325844" cy="301348"/>
              <a:chOff x="1364924" y="4072835"/>
              <a:chExt cx="191010" cy="176650"/>
            </a:xfrm>
          </p:grpSpPr>
          <p:sp>
            <p:nvSpPr>
              <p:cNvPr id="699" name="Google Shape;699;p29"/>
              <p:cNvSpPr/>
              <p:nvPr/>
            </p:nvSpPr>
            <p:spPr>
              <a:xfrm>
                <a:off x="1364924" y="4072835"/>
                <a:ext cx="191010" cy="176650"/>
              </a:xfrm>
              <a:custGeom>
                <a:avLst/>
                <a:gdLst/>
                <a:ahLst/>
                <a:cxnLst/>
                <a:rect l="l" t="t" r="r" b="b"/>
                <a:pathLst>
                  <a:path w="1196" h="1106" extrusionOk="0">
                    <a:moveTo>
                      <a:pt x="552" y="1"/>
                    </a:moveTo>
                    <a:cubicBezTo>
                      <a:pt x="508" y="1"/>
                      <a:pt x="460" y="22"/>
                      <a:pt x="428" y="59"/>
                    </a:cubicBezTo>
                    <a:cubicBezTo>
                      <a:pt x="375" y="113"/>
                      <a:pt x="366" y="202"/>
                      <a:pt x="384" y="282"/>
                    </a:cubicBezTo>
                    <a:cubicBezTo>
                      <a:pt x="393" y="309"/>
                      <a:pt x="411" y="345"/>
                      <a:pt x="428" y="380"/>
                    </a:cubicBezTo>
                    <a:cubicBezTo>
                      <a:pt x="434" y="391"/>
                      <a:pt x="442" y="416"/>
                      <a:pt x="453" y="437"/>
                    </a:cubicBezTo>
                    <a:lnTo>
                      <a:pt x="453" y="437"/>
                    </a:lnTo>
                    <a:cubicBezTo>
                      <a:pt x="415" y="398"/>
                      <a:pt x="373" y="364"/>
                      <a:pt x="330" y="336"/>
                    </a:cubicBezTo>
                    <a:cubicBezTo>
                      <a:pt x="278" y="310"/>
                      <a:pt x="221" y="293"/>
                      <a:pt x="166" y="293"/>
                    </a:cubicBezTo>
                    <a:cubicBezTo>
                      <a:pt x="146" y="293"/>
                      <a:pt x="126" y="295"/>
                      <a:pt x="107" y="300"/>
                    </a:cubicBezTo>
                    <a:cubicBezTo>
                      <a:pt x="63" y="318"/>
                      <a:pt x="18" y="354"/>
                      <a:pt x="9" y="407"/>
                    </a:cubicBezTo>
                    <a:cubicBezTo>
                      <a:pt x="0" y="443"/>
                      <a:pt x="18" y="487"/>
                      <a:pt x="36" y="523"/>
                    </a:cubicBezTo>
                    <a:cubicBezTo>
                      <a:pt x="107" y="618"/>
                      <a:pt x="233" y="650"/>
                      <a:pt x="354" y="650"/>
                    </a:cubicBezTo>
                    <a:cubicBezTo>
                      <a:pt x="356" y="650"/>
                      <a:pt x="358" y="650"/>
                      <a:pt x="360" y="650"/>
                    </a:cubicBezTo>
                    <a:lnTo>
                      <a:pt x="360" y="650"/>
                    </a:lnTo>
                    <a:cubicBezTo>
                      <a:pt x="294" y="655"/>
                      <a:pt x="230" y="672"/>
                      <a:pt x="179" y="701"/>
                    </a:cubicBezTo>
                    <a:cubicBezTo>
                      <a:pt x="134" y="728"/>
                      <a:pt x="107" y="755"/>
                      <a:pt x="89" y="791"/>
                    </a:cubicBezTo>
                    <a:cubicBezTo>
                      <a:pt x="63" y="853"/>
                      <a:pt x="98" y="933"/>
                      <a:pt x="161" y="969"/>
                    </a:cubicBezTo>
                    <a:cubicBezTo>
                      <a:pt x="196" y="987"/>
                      <a:pt x="232" y="994"/>
                      <a:pt x="268" y="994"/>
                    </a:cubicBezTo>
                    <a:cubicBezTo>
                      <a:pt x="303" y="994"/>
                      <a:pt x="339" y="987"/>
                      <a:pt x="375" y="978"/>
                    </a:cubicBezTo>
                    <a:cubicBezTo>
                      <a:pt x="411" y="960"/>
                      <a:pt x="455" y="942"/>
                      <a:pt x="482" y="916"/>
                    </a:cubicBezTo>
                    <a:cubicBezTo>
                      <a:pt x="505" y="884"/>
                      <a:pt x="522" y="847"/>
                      <a:pt x="520" y="814"/>
                    </a:cubicBezTo>
                    <a:lnTo>
                      <a:pt x="520" y="814"/>
                    </a:lnTo>
                    <a:cubicBezTo>
                      <a:pt x="529" y="873"/>
                      <a:pt x="547" y="937"/>
                      <a:pt x="580" y="987"/>
                    </a:cubicBezTo>
                    <a:cubicBezTo>
                      <a:pt x="616" y="1049"/>
                      <a:pt x="678" y="1094"/>
                      <a:pt x="741" y="1103"/>
                    </a:cubicBezTo>
                    <a:cubicBezTo>
                      <a:pt x="750" y="1104"/>
                      <a:pt x="759" y="1105"/>
                      <a:pt x="768" y="1105"/>
                    </a:cubicBezTo>
                    <a:cubicBezTo>
                      <a:pt x="812" y="1105"/>
                      <a:pt x="852" y="1088"/>
                      <a:pt x="874" y="1058"/>
                    </a:cubicBezTo>
                    <a:cubicBezTo>
                      <a:pt x="892" y="1023"/>
                      <a:pt x="901" y="987"/>
                      <a:pt x="901" y="942"/>
                    </a:cubicBezTo>
                    <a:cubicBezTo>
                      <a:pt x="892" y="826"/>
                      <a:pt x="839" y="719"/>
                      <a:pt x="758" y="639"/>
                    </a:cubicBezTo>
                    <a:lnTo>
                      <a:pt x="758" y="639"/>
                    </a:lnTo>
                    <a:cubicBezTo>
                      <a:pt x="817" y="661"/>
                      <a:pt x="876" y="677"/>
                      <a:pt x="935" y="677"/>
                    </a:cubicBezTo>
                    <a:cubicBezTo>
                      <a:pt x="947" y="677"/>
                      <a:pt x="960" y="676"/>
                      <a:pt x="973" y="675"/>
                    </a:cubicBezTo>
                    <a:cubicBezTo>
                      <a:pt x="1044" y="657"/>
                      <a:pt x="1115" y="612"/>
                      <a:pt x="1160" y="559"/>
                    </a:cubicBezTo>
                    <a:cubicBezTo>
                      <a:pt x="1187" y="514"/>
                      <a:pt x="1196" y="461"/>
                      <a:pt x="1178" y="425"/>
                    </a:cubicBezTo>
                    <a:cubicBezTo>
                      <a:pt x="1160" y="398"/>
                      <a:pt x="1133" y="380"/>
                      <a:pt x="1106" y="371"/>
                    </a:cubicBezTo>
                    <a:cubicBezTo>
                      <a:pt x="1054" y="345"/>
                      <a:pt x="997" y="329"/>
                      <a:pt x="939" y="329"/>
                    </a:cubicBezTo>
                    <a:cubicBezTo>
                      <a:pt x="917" y="329"/>
                      <a:pt x="896" y="331"/>
                      <a:pt x="874" y="336"/>
                    </a:cubicBezTo>
                    <a:cubicBezTo>
                      <a:pt x="794" y="354"/>
                      <a:pt x="723" y="398"/>
                      <a:pt x="678" y="461"/>
                    </a:cubicBezTo>
                    <a:cubicBezTo>
                      <a:pt x="714" y="354"/>
                      <a:pt x="714" y="238"/>
                      <a:pt x="687" y="131"/>
                    </a:cubicBezTo>
                    <a:cubicBezTo>
                      <a:pt x="678" y="95"/>
                      <a:pt x="660" y="59"/>
                      <a:pt x="634" y="32"/>
                    </a:cubicBezTo>
                    <a:cubicBezTo>
                      <a:pt x="612" y="11"/>
                      <a:pt x="583" y="1"/>
                      <a:pt x="5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9"/>
              <p:cNvSpPr/>
              <p:nvPr/>
            </p:nvSpPr>
            <p:spPr>
              <a:xfrm>
                <a:off x="1437590" y="4150617"/>
                <a:ext cx="32900" cy="32902"/>
              </a:xfrm>
              <a:custGeom>
                <a:avLst/>
                <a:gdLst/>
                <a:ahLst/>
                <a:cxnLst/>
                <a:rect l="l" t="t" r="r" b="b"/>
                <a:pathLst>
                  <a:path w="206" h="206" extrusionOk="0">
                    <a:moveTo>
                      <a:pt x="107" y="0"/>
                    </a:moveTo>
                    <a:cubicBezTo>
                      <a:pt x="45" y="0"/>
                      <a:pt x="0" y="45"/>
                      <a:pt x="0" y="98"/>
                    </a:cubicBezTo>
                    <a:cubicBezTo>
                      <a:pt x="0" y="161"/>
                      <a:pt x="45" y="206"/>
                      <a:pt x="107" y="206"/>
                    </a:cubicBezTo>
                    <a:cubicBezTo>
                      <a:pt x="161" y="206"/>
                      <a:pt x="205" y="161"/>
                      <a:pt x="205" y="98"/>
                    </a:cubicBezTo>
                    <a:cubicBezTo>
                      <a:pt x="205" y="45"/>
                      <a:pt x="161" y="0"/>
                      <a:pt x="1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1" name="Google Shape;701;p29"/>
          <p:cNvGrpSpPr/>
          <p:nvPr/>
        </p:nvGrpSpPr>
        <p:grpSpPr>
          <a:xfrm rot="10800000">
            <a:off x="44593" y="3928726"/>
            <a:ext cx="325844" cy="301348"/>
            <a:chOff x="1364924" y="4072835"/>
            <a:chExt cx="191010" cy="176650"/>
          </a:xfrm>
        </p:grpSpPr>
        <p:sp>
          <p:nvSpPr>
            <p:cNvPr id="702" name="Google Shape;702;p29"/>
            <p:cNvSpPr/>
            <p:nvPr/>
          </p:nvSpPr>
          <p:spPr>
            <a:xfrm>
              <a:off x="1364924" y="4072835"/>
              <a:ext cx="191010" cy="176650"/>
            </a:xfrm>
            <a:custGeom>
              <a:avLst/>
              <a:gdLst/>
              <a:ahLst/>
              <a:cxnLst/>
              <a:rect l="l" t="t" r="r" b="b"/>
              <a:pathLst>
                <a:path w="1196" h="1106" extrusionOk="0">
                  <a:moveTo>
                    <a:pt x="552" y="1"/>
                  </a:moveTo>
                  <a:cubicBezTo>
                    <a:pt x="508" y="1"/>
                    <a:pt x="460" y="22"/>
                    <a:pt x="428" y="59"/>
                  </a:cubicBezTo>
                  <a:cubicBezTo>
                    <a:pt x="375" y="113"/>
                    <a:pt x="366" y="202"/>
                    <a:pt x="384" y="282"/>
                  </a:cubicBezTo>
                  <a:cubicBezTo>
                    <a:pt x="393" y="309"/>
                    <a:pt x="411" y="345"/>
                    <a:pt x="428" y="380"/>
                  </a:cubicBezTo>
                  <a:cubicBezTo>
                    <a:pt x="434" y="391"/>
                    <a:pt x="442" y="416"/>
                    <a:pt x="453" y="437"/>
                  </a:cubicBezTo>
                  <a:lnTo>
                    <a:pt x="453" y="437"/>
                  </a:lnTo>
                  <a:cubicBezTo>
                    <a:pt x="415" y="398"/>
                    <a:pt x="373" y="364"/>
                    <a:pt x="330" y="336"/>
                  </a:cubicBezTo>
                  <a:cubicBezTo>
                    <a:pt x="278" y="310"/>
                    <a:pt x="221" y="293"/>
                    <a:pt x="166" y="293"/>
                  </a:cubicBezTo>
                  <a:cubicBezTo>
                    <a:pt x="146" y="293"/>
                    <a:pt x="126" y="295"/>
                    <a:pt x="107" y="300"/>
                  </a:cubicBezTo>
                  <a:cubicBezTo>
                    <a:pt x="63" y="318"/>
                    <a:pt x="18" y="354"/>
                    <a:pt x="9" y="407"/>
                  </a:cubicBezTo>
                  <a:cubicBezTo>
                    <a:pt x="0" y="443"/>
                    <a:pt x="18" y="487"/>
                    <a:pt x="36" y="523"/>
                  </a:cubicBezTo>
                  <a:cubicBezTo>
                    <a:pt x="107" y="618"/>
                    <a:pt x="233" y="650"/>
                    <a:pt x="354" y="650"/>
                  </a:cubicBezTo>
                  <a:cubicBezTo>
                    <a:pt x="356" y="650"/>
                    <a:pt x="358" y="650"/>
                    <a:pt x="360" y="650"/>
                  </a:cubicBezTo>
                  <a:lnTo>
                    <a:pt x="360" y="650"/>
                  </a:lnTo>
                  <a:cubicBezTo>
                    <a:pt x="294" y="655"/>
                    <a:pt x="230" y="672"/>
                    <a:pt x="179" y="701"/>
                  </a:cubicBezTo>
                  <a:cubicBezTo>
                    <a:pt x="134" y="728"/>
                    <a:pt x="107" y="755"/>
                    <a:pt x="89" y="791"/>
                  </a:cubicBezTo>
                  <a:cubicBezTo>
                    <a:pt x="63" y="853"/>
                    <a:pt x="98" y="933"/>
                    <a:pt x="161" y="969"/>
                  </a:cubicBezTo>
                  <a:cubicBezTo>
                    <a:pt x="196" y="987"/>
                    <a:pt x="232" y="994"/>
                    <a:pt x="268" y="994"/>
                  </a:cubicBezTo>
                  <a:cubicBezTo>
                    <a:pt x="303" y="994"/>
                    <a:pt x="339" y="987"/>
                    <a:pt x="375" y="978"/>
                  </a:cubicBezTo>
                  <a:cubicBezTo>
                    <a:pt x="411" y="960"/>
                    <a:pt x="455" y="942"/>
                    <a:pt x="482" y="916"/>
                  </a:cubicBezTo>
                  <a:cubicBezTo>
                    <a:pt x="505" y="884"/>
                    <a:pt x="522" y="847"/>
                    <a:pt x="520" y="814"/>
                  </a:cubicBezTo>
                  <a:lnTo>
                    <a:pt x="520" y="814"/>
                  </a:lnTo>
                  <a:cubicBezTo>
                    <a:pt x="529" y="873"/>
                    <a:pt x="547" y="937"/>
                    <a:pt x="580" y="987"/>
                  </a:cubicBezTo>
                  <a:cubicBezTo>
                    <a:pt x="616" y="1049"/>
                    <a:pt x="678" y="1094"/>
                    <a:pt x="741" y="1103"/>
                  </a:cubicBezTo>
                  <a:cubicBezTo>
                    <a:pt x="750" y="1104"/>
                    <a:pt x="759" y="1105"/>
                    <a:pt x="768" y="1105"/>
                  </a:cubicBezTo>
                  <a:cubicBezTo>
                    <a:pt x="812" y="1105"/>
                    <a:pt x="852" y="1088"/>
                    <a:pt x="874" y="1058"/>
                  </a:cubicBezTo>
                  <a:cubicBezTo>
                    <a:pt x="892" y="1023"/>
                    <a:pt x="901" y="987"/>
                    <a:pt x="901" y="942"/>
                  </a:cubicBezTo>
                  <a:cubicBezTo>
                    <a:pt x="892" y="826"/>
                    <a:pt x="839" y="719"/>
                    <a:pt x="758" y="639"/>
                  </a:cubicBezTo>
                  <a:lnTo>
                    <a:pt x="758" y="639"/>
                  </a:lnTo>
                  <a:cubicBezTo>
                    <a:pt x="817" y="661"/>
                    <a:pt x="876" y="677"/>
                    <a:pt x="935" y="677"/>
                  </a:cubicBezTo>
                  <a:cubicBezTo>
                    <a:pt x="947" y="677"/>
                    <a:pt x="960" y="676"/>
                    <a:pt x="973" y="675"/>
                  </a:cubicBezTo>
                  <a:cubicBezTo>
                    <a:pt x="1044" y="657"/>
                    <a:pt x="1115" y="612"/>
                    <a:pt x="1160" y="559"/>
                  </a:cubicBezTo>
                  <a:cubicBezTo>
                    <a:pt x="1187" y="514"/>
                    <a:pt x="1196" y="461"/>
                    <a:pt x="1178" y="425"/>
                  </a:cubicBezTo>
                  <a:cubicBezTo>
                    <a:pt x="1160" y="398"/>
                    <a:pt x="1133" y="380"/>
                    <a:pt x="1106" y="371"/>
                  </a:cubicBezTo>
                  <a:cubicBezTo>
                    <a:pt x="1054" y="345"/>
                    <a:pt x="997" y="329"/>
                    <a:pt x="939" y="329"/>
                  </a:cubicBezTo>
                  <a:cubicBezTo>
                    <a:pt x="917" y="329"/>
                    <a:pt x="896" y="331"/>
                    <a:pt x="874" y="336"/>
                  </a:cubicBezTo>
                  <a:cubicBezTo>
                    <a:pt x="794" y="354"/>
                    <a:pt x="723" y="398"/>
                    <a:pt x="678" y="461"/>
                  </a:cubicBezTo>
                  <a:cubicBezTo>
                    <a:pt x="714" y="354"/>
                    <a:pt x="714" y="238"/>
                    <a:pt x="687" y="131"/>
                  </a:cubicBezTo>
                  <a:cubicBezTo>
                    <a:pt x="678" y="95"/>
                    <a:pt x="660" y="59"/>
                    <a:pt x="634" y="32"/>
                  </a:cubicBezTo>
                  <a:cubicBezTo>
                    <a:pt x="612" y="11"/>
                    <a:pt x="583" y="1"/>
                    <a:pt x="5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9"/>
            <p:cNvSpPr/>
            <p:nvPr/>
          </p:nvSpPr>
          <p:spPr>
            <a:xfrm>
              <a:off x="1437590" y="4150617"/>
              <a:ext cx="32900" cy="32902"/>
            </a:xfrm>
            <a:custGeom>
              <a:avLst/>
              <a:gdLst/>
              <a:ahLst/>
              <a:cxnLst/>
              <a:rect l="l" t="t" r="r" b="b"/>
              <a:pathLst>
                <a:path w="206" h="206" extrusionOk="0">
                  <a:moveTo>
                    <a:pt x="107" y="0"/>
                  </a:moveTo>
                  <a:cubicBezTo>
                    <a:pt x="45" y="0"/>
                    <a:pt x="0" y="45"/>
                    <a:pt x="0" y="98"/>
                  </a:cubicBezTo>
                  <a:cubicBezTo>
                    <a:pt x="0" y="161"/>
                    <a:pt x="45" y="206"/>
                    <a:pt x="107" y="206"/>
                  </a:cubicBezTo>
                  <a:cubicBezTo>
                    <a:pt x="161" y="206"/>
                    <a:pt x="205" y="161"/>
                    <a:pt x="205" y="98"/>
                  </a:cubicBezTo>
                  <a:cubicBezTo>
                    <a:pt x="205" y="45"/>
                    <a:pt x="161" y="0"/>
                    <a:pt x="1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4" name="Google Shape;704;p29"/>
          <p:cNvSpPr/>
          <p:nvPr/>
        </p:nvSpPr>
        <p:spPr>
          <a:xfrm>
            <a:off x="5574455" y="3116288"/>
            <a:ext cx="5273969" cy="2373220"/>
          </a:xfrm>
          <a:custGeom>
            <a:avLst/>
            <a:gdLst/>
            <a:ahLst/>
            <a:cxnLst/>
            <a:rect l="l" t="t" r="r" b="b"/>
            <a:pathLst>
              <a:path w="25711" h="13757" extrusionOk="0">
                <a:moveTo>
                  <a:pt x="17280" y="0"/>
                </a:moveTo>
                <a:cubicBezTo>
                  <a:pt x="13239" y="0"/>
                  <a:pt x="13293" y="4247"/>
                  <a:pt x="13293" y="4247"/>
                </a:cubicBezTo>
                <a:cubicBezTo>
                  <a:pt x="12919" y="4201"/>
                  <a:pt x="12569" y="4179"/>
                  <a:pt x="12241" y="4179"/>
                </a:cubicBezTo>
                <a:cubicBezTo>
                  <a:pt x="7928" y="4179"/>
                  <a:pt x="7458" y="7878"/>
                  <a:pt x="7458" y="7878"/>
                </a:cubicBezTo>
                <a:cubicBezTo>
                  <a:pt x="7201" y="7855"/>
                  <a:pt x="6952" y="7845"/>
                  <a:pt x="6711" y="7845"/>
                </a:cubicBezTo>
                <a:cubicBezTo>
                  <a:pt x="1035" y="7845"/>
                  <a:pt x="0" y="13757"/>
                  <a:pt x="0" y="13757"/>
                </a:cubicBezTo>
                <a:lnTo>
                  <a:pt x="25711" y="13757"/>
                </a:lnTo>
                <a:lnTo>
                  <a:pt x="25711" y="8966"/>
                </a:lnTo>
                <a:cubicBezTo>
                  <a:pt x="25711" y="6807"/>
                  <a:pt x="24730" y="6576"/>
                  <a:pt x="24310" y="6576"/>
                </a:cubicBezTo>
                <a:cubicBezTo>
                  <a:pt x="24196" y="6576"/>
                  <a:pt x="24123" y="6593"/>
                  <a:pt x="24123" y="6593"/>
                </a:cubicBezTo>
                <a:cubicBezTo>
                  <a:pt x="24123" y="4401"/>
                  <a:pt x="22106" y="4318"/>
                  <a:pt x="21798" y="4318"/>
                </a:cubicBezTo>
                <a:cubicBezTo>
                  <a:pt x="21772" y="4318"/>
                  <a:pt x="21759" y="4318"/>
                  <a:pt x="21759" y="4318"/>
                </a:cubicBezTo>
                <a:cubicBezTo>
                  <a:pt x="21759" y="4318"/>
                  <a:pt x="21313" y="0"/>
                  <a:pt x="17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t" anchorCtr="0">
            <a:noAutofit/>
          </a:bodyPr>
          <a:lstStyle>
            <a:lvl1pPr lvl="0" rtl="0">
              <a:lnSpc>
                <a:spcPct val="150000"/>
              </a:lnSpc>
              <a:spcBef>
                <a:spcPts val="0"/>
              </a:spcBef>
              <a:spcAft>
                <a:spcPts val="0"/>
              </a:spcAft>
              <a:buClr>
                <a:schemeClr val="lt2"/>
              </a:buClr>
              <a:buSzPts val="2800"/>
              <a:buFont typeface="Montagu Slab"/>
              <a:buNone/>
              <a:defRPr sz="2800" b="1">
                <a:solidFill>
                  <a:schemeClr val="lt2"/>
                </a:solidFill>
                <a:latin typeface="Montagu Slab"/>
                <a:ea typeface="Montagu Slab"/>
                <a:cs typeface="Montagu Slab"/>
                <a:sym typeface="Montagu Slab"/>
              </a:defRPr>
            </a:lvl1pPr>
            <a:lvl2pPr lvl="1" rtl="0">
              <a:lnSpc>
                <a:spcPct val="150000"/>
              </a:lnSpc>
              <a:spcBef>
                <a:spcPts val="0"/>
              </a:spcBef>
              <a:spcAft>
                <a:spcPts val="0"/>
              </a:spcAft>
              <a:buClr>
                <a:schemeClr val="lt2"/>
              </a:buClr>
              <a:buSzPts val="2800"/>
              <a:buFont typeface="Montagu Slab"/>
              <a:buNone/>
              <a:defRPr sz="2800" b="1">
                <a:solidFill>
                  <a:schemeClr val="lt2"/>
                </a:solidFill>
                <a:latin typeface="Montagu Slab"/>
                <a:ea typeface="Montagu Slab"/>
                <a:cs typeface="Montagu Slab"/>
                <a:sym typeface="Montagu Slab"/>
              </a:defRPr>
            </a:lvl2pPr>
            <a:lvl3pPr lvl="2" rtl="0">
              <a:lnSpc>
                <a:spcPct val="150000"/>
              </a:lnSpc>
              <a:spcBef>
                <a:spcPts val="0"/>
              </a:spcBef>
              <a:spcAft>
                <a:spcPts val="0"/>
              </a:spcAft>
              <a:buClr>
                <a:schemeClr val="lt2"/>
              </a:buClr>
              <a:buSzPts val="2800"/>
              <a:buFont typeface="Montagu Slab"/>
              <a:buNone/>
              <a:defRPr sz="2800" b="1">
                <a:solidFill>
                  <a:schemeClr val="lt2"/>
                </a:solidFill>
                <a:latin typeface="Montagu Slab"/>
                <a:ea typeface="Montagu Slab"/>
                <a:cs typeface="Montagu Slab"/>
                <a:sym typeface="Montagu Slab"/>
              </a:defRPr>
            </a:lvl3pPr>
            <a:lvl4pPr lvl="3" rtl="0">
              <a:lnSpc>
                <a:spcPct val="150000"/>
              </a:lnSpc>
              <a:spcBef>
                <a:spcPts val="0"/>
              </a:spcBef>
              <a:spcAft>
                <a:spcPts val="0"/>
              </a:spcAft>
              <a:buClr>
                <a:schemeClr val="lt2"/>
              </a:buClr>
              <a:buSzPts val="2800"/>
              <a:buFont typeface="Montagu Slab"/>
              <a:buNone/>
              <a:defRPr sz="2800" b="1">
                <a:solidFill>
                  <a:schemeClr val="lt2"/>
                </a:solidFill>
                <a:latin typeface="Montagu Slab"/>
                <a:ea typeface="Montagu Slab"/>
                <a:cs typeface="Montagu Slab"/>
                <a:sym typeface="Montagu Slab"/>
              </a:defRPr>
            </a:lvl4pPr>
            <a:lvl5pPr lvl="4" rtl="0">
              <a:lnSpc>
                <a:spcPct val="150000"/>
              </a:lnSpc>
              <a:spcBef>
                <a:spcPts val="0"/>
              </a:spcBef>
              <a:spcAft>
                <a:spcPts val="0"/>
              </a:spcAft>
              <a:buClr>
                <a:schemeClr val="lt2"/>
              </a:buClr>
              <a:buSzPts val="2800"/>
              <a:buFont typeface="Montagu Slab"/>
              <a:buNone/>
              <a:defRPr sz="2800" b="1">
                <a:solidFill>
                  <a:schemeClr val="lt2"/>
                </a:solidFill>
                <a:latin typeface="Montagu Slab"/>
                <a:ea typeface="Montagu Slab"/>
                <a:cs typeface="Montagu Slab"/>
                <a:sym typeface="Montagu Slab"/>
              </a:defRPr>
            </a:lvl5pPr>
            <a:lvl6pPr lvl="5" rtl="0">
              <a:lnSpc>
                <a:spcPct val="150000"/>
              </a:lnSpc>
              <a:spcBef>
                <a:spcPts val="0"/>
              </a:spcBef>
              <a:spcAft>
                <a:spcPts val="0"/>
              </a:spcAft>
              <a:buClr>
                <a:schemeClr val="lt2"/>
              </a:buClr>
              <a:buSzPts val="2800"/>
              <a:buFont typeface="Montagu Slab"/>
              <a:buNone/>
              <a:defRPr sz="2800" b="1">
                <a:solidFill>
                  <a:schemeClr val="lt2"/>
                </a:solidFill>
                <a:latin typeface="Montagu Slab"/>
                <a:ea typeface="Montagu Slab"/>
                <a:cs typeface="Montagu Slab"/>
                <a:sym typeface="Montagu Slab"/>
              </a:defRPr>
            </a:lvl6pPr>
            <a:lvl7pPr lvl="6" rtl="0">
              <a:lnSpc>
                <a:spcPct val="150000"/>
              </a:lnSpc>
              <a:spcBef>
                <a:spcPts val="0"/>
              </a:spcBef>
              <a:spcAft>
                <a:spcPts val="0"/>
              </a:spcAft>
              <a:buClr>
                <a:schemeClr val="lt2"/>
              </a:buClr>
              <a:buSzPts val="2800"/>
              <a:buFont typeface="Montagu Slab"/>
              <a:buNone/>
              <a:defRPr sz="2800" b="1">
                <a:solidFill>
                  <a:schemeClr val="lt2"/>
                </a:solidFill>
                <a:latin typeface="Montagu Slab"/>
                <a:ea typeface="Montagu Slab"/>
                <a:cs typeface="Montagu Slab"/>
                <a:sym typeface="Montagu Slab"/>
              </a:defRPr>
            </a:lvl7pPr>
            <a:lvl8pPr lvl="7" rtl="0">
              <a:lnSpc>
                <a:spcPct val="150000"/>
              </a:lnSpc>
              <a:spcBef>
                <a:spcPts val="0"/>
              </a:spcBef>
              <a:spcAft>
                <a:spcPts val="0"/>
              </a:spcAft>
              <a:buClr>
                <a:schemeClr val="lt2"/>
              </a:buClr>
              <a:buSzPts val="2800"/>
              <a:buFont typeface="Montagu Slab"/>
              <a:buNone/>
              <a:defRPr sz="2800" b="1">
                <a:solidFill>
                  <a:schemeClr val="lt2"/>
                </a:solidFill>
                <a:latin typeface="Montagu Slab"/>
                <a:ea typeface="Montagu Slab"/>
                <a:cs typeface="Montagu Slab"/>
                <a:sym typeface="Montagu Slab"/>
              </a:defRPr>
            </a:lvl8pPr>
            <a:lvl9pPr lvl="8" rtl="0">
              <a:lnSpc>
                <a:spcPct val="150000"/>
              </a:lnSpc>
              <a:spcBef>
                <a:spcPts val="0"/>
              </a:spcBef>
              <a:spcAft>
                <a:spcPts val="0"/>
              </a:spcAft>
              <a:buClr>
                <a:schemeClr val="lt2"/>
              </a:buClr>
              <a:buSzPts val="2800"/>
              <a:buFont typeface="Montagu Slab"/>
              <a:buNone/>
              <a:defRPr sz="2800" b="1">
                <a:solidFill>
                  <a:schemeClr val="lt2"/>
                </a:solidFill>
                <a:latin typeface="Montagu Slab"/>
                <a:ea typeface="Montagu Slab"/>
                <a:cs typeface="Montagu Slab"/>
                <a:sym typeface="Montagu Slab"/>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50000"/>
              </a:lnSpc>
              <a:spcBef>
                <a:spcPts val="0"/>
              </a:spcBef>
              <a:spcAft>
                <a:spcPts val="0"/>
              </a:spcAft>
              <a:buClr>
                <a:schemeClr val="dk1"/>
              </a:buClr>
              <a:buSzPts val="1400"/>
              <a:buFont typeface="Fira Sans"/>
              <a:buChar char="●"/>
              <a:defRPr>
                <a:solidFill>
                  <a:schemeClr val="dk1"/>
                </a:solidFill>
                <a:latin typeface="Fira Sans"/>
                <a:ea typeface="Fira Sans"/>
                <a:cs typeface="Fira Sans"/>
                <a:sym typeface="Fira Sans"/>
              </a:defRPr>
            </a:lvl1pPr>
            <a:lvl2pPr marL="914400" lvl="1" indent="-317500">
              <a:lnSpc>
                <a:spcPct val="150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2pPr>
            <a:lvl3pPr marL="1371600" lvl="2" indent="-317500">
              <a:lnSpc>
                <a:spcPct val="150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3pPr>
            <a:lvl4pPr marL="1828800" lvl="3" indent="-317500">
              <a:lnSpc>
                <a:spcPct val="150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4pPr>
            <a:lvl5pPr marL="2286000" lvl="4" indent="-317500">
              <a:lnSpc>
                <a:spcPct val="150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5pPr>
            <a:lvl6pPr marL="2743200" lvl="5" indent="-317500">
              <a:lnSpc>
                <a:spcPct val="150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6pPr>
            <a:lvl7pPr marL="3200400" lvl="6" indent="-317500">
              <a:lnSpc>
                <a:spcPct val="150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7pPr>
            <a:lvl8pPr marL="3657600" lvl="7" indent="-317500">
              <a:lnSpc>
                <a:spcPct val="150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8pPr>
            <a:lvl9pPr marL="4114800" lvl="8" indent="-317500">
              <a:lnSpc>
                <a:spcPct val="150000"/>
              </a:lnSpc>
              <a:spcBef>
                <a:spcPts val="1600"/>
              </a:spcBef>
              <a:spcAft>
                <a:spcPts val="1600"/>
              </a:spcAft>
              <a:buClr>
                <a:schemeClr val="dk1"/>
              </a:buClr>
              <a:buSzPts val="1400"/>
              <a:buFont typeface="Fira Sans"/>
              <a:buChar char="■"/>
              <a:defRPr>
                <a:solidFill>
                  <a:schemeClr val="dk1"/>
                </a:solidFill>
                <a:latin typeface="Fira Sans"/>
                <a:ea typeface="Fira Sans"/>
                <a:cs typeface="Fira Sans"/>
                <a:sym typeface="Fira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5" r:id="rId5"/>
    <p:sldLayoutId id="2147483658" r:id="rId6"/>
    <p:sldLayoutId id="2147483673" r:id="rId7"/>
    <p:sldLayoutId id="2147483674" r:id="rId8"/>
    <p:sldLayoutId id="2147483675"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33"/>
          <p:cNvSpPr txBox="1">
            <a:spLocks noGrp="1"/>
          </p:cNvSpPr>
          <p:nvPr>
            <p:ph type="ctrTitle"/>
          </p:nvPr>
        </p:nvSpPr>
        <p:spPr>
          <a:xfrm>
            <a:off x="3780550" y="771400"/>
            <a:ext cx="4662900" cy="2145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500" dirty="0"/>
              <a:t>Serene Mind</a:t>
            </a:r>
            <a:br>
              <a:rPr lang="en-US" sz="4500" dirty="0"/>
            </a:br>
            <a:r>
              <a:rPr lang="en-US" sz="4000" b="0" dirty="0">
                <a:solidFill>
                  <a:schemeClr val="tx1"/>
                </a:solidFill>
              </a:rPr>
              <a:t>Mental HealthCare App</a:t>
            </a:r>
          </a:p>
        </p:txBody>
      </p:sp>
      <p:sp>
        <p:nvSpPr>
          <p:cNvPr id="716" name="Google Shape;716;p33"/>
          <p:cNvSpPr txBox="1">
            <a:spLocks noGrp="1"/>
          </p:cNvSpPr>
          <p:nvPr>
            <p:ph type="subTitle" idx="1"/>
          </p:nvPr>
        </p:nvSpPr>
        <p:spPr>
          <a:xfrm>
            <a:off x="4089548" y="3015025"/>
            <a:ext cx="4044900" cy="4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t>By Naga Shishira , Durva Kamdar, Divy Patel, Gurkirpal Singh, Olivia Alex</a:t>
            </a:r>
            <a:endParaRPr sz="1400" dirty="0"/>
          </a:p>
        </p:txBody>
      </p:sp>
      <p:grpSp>
        <p:nvGrpSpPr>
          <p:cNvPr id="717" name="Google Shape;717;p33"/>
          <p:cNvGrpSpPr/>
          <p:nvPr/>
        </p:nvGrpSpPr>
        <p:grpSpPr>
          <a:xfrm>
            <a:off x="712792" y="453347"/>
            <a:ext cx="1204510" cy="1070595"/>
            <a:chOff x="1347210" y="2610751"/>
            <a:chExt cx="344599" cy="306287"/>
          </a:xfrm>
        </p:grpSpPr>
        <p:sp>
          <p:nvSpPr>
            <p:cNvPr id="718" name="Google Shape;718;p33"/>
            <p:cNvSpPr/>
            <p:nvPr/>
          </p:nvSpPr>
          <p:spPr>
            <a:xfrm>
              <a:off x="1347210" y="2699253"/>
              <a:ext cx="344599" cy="217784"/>
            </a:xfrm>
            <a:custGeom>
              <a:avLst/>
              <a:gdLst/>
              <a:ahLst/>
              <a:cxnLst/>
              <a:rect l="l" t="t" r="r" b="b"/>
              <a:pathLst>
                <a:path w="5451" h="3445" extrusionOk="0">
                  <a:moveTo>
                    <a:pt x="1810" y="1"/>
                  </a:moveTo>
                  <a:cubicBezTo>
                    <a:pt x="957" y="1"/>
                    <a:pt x="910" y="830"/>
                    <a:pt x="910" y="830"/>
                  </a:cubicBezTo>
                  <a:cubicBezTo>
                    <a:pt x="874" y="838"/>
                    <a:pt x="330" y="954"/>
                    <a:pt x="161" y="1409"/>
                  </a:cubicBezTo>
                  <a:cubicBezTo>
                    <a:pt x="0" y="1847"/>
                    <a:pt x="232" y="2417"/>
                    <a:pt x="767" y="2667"/>
                  </a:cubicBezTo>
                  <a:cubicBezTo>
                    <a:pt x="767" y="2667"/>
                    <a:pt x="767" y="3140"/>
                    <a:pt x="1231" y="3336"/>
                  </a:cubicBezTo>
                  <a:cubicBezTo>
                    <a:pt x="1412" y="3416"/>
                    <a:pt x="1564" y="3445"/>
                    <a:pt x="1688" y="3445"/>
                  </a:cubicBezTo>
                  <a:cubicBezTo>
                    <a:pt x="1993" y="3445"/>
                    <a:pt x="2132" y="3274"/>
                    <a:pt x="2132" y="3274"/>
                  </a:cubicBezTo>
                  <a:cubicBezTo>
                    <a:pt x="2356" y="3375"/>
                    <a:pt x="2570" y="3411"/>
                    <a:pt x="2764" y="3411"/>
                  </a:cubicBezTo>
                  <a:cubicBezTo>
                    <a:pt x="3274" y="3411"/>
                    <a:pt x="3640" y="3158"/>
                    <a:pt x="3640" y="3158"/>
                  </a:cubicBezTo>
                  <a:cubicBezTo>
                    <a:pt x="3640" y="3158"/>
                    <a:pt x="3824" y="3366"/>
                    <a:pt x="4146" y="3366"/>
                  </a:cubicBezTo>
                  <a:cubicBezTo>
                    <a:pt x="4213" y="3366"/>
                    <a:pt x="4285" y="3358"/>
                    <a:pt x="4363" y="3336"/>
                  </a:cubicBezTo>
                  <a:cubicBezTo>
                    <a:pt x="4818" y="3211"/>
                    <a:pt x="4728" y="2667"/>
                    <a:pt x="4728" y="2667"/>
                  </a:cubicBezTo>
                  <a:cubicBezTo>
                    <a:pt x="5273" y="2132"/>
                    <a:pt x="5451" y="1392"/>
                    <a:pt x="5183" y="838"/>
                  </a:cubicBezTo>
                  <a:cubicBezTo>
                    <a:pt x="5006" y="475"/>
                    <a:pt x="4565" y="75"/>
                    <a:pt x="4113" y="75"/>
                  </a:cubicBezTo>
                  <a:cubicBezTo>
                    <a:pt x="4065" y="75"/>
                    <a:pt x="4018" y="80"/>
                    <a:pt x="3970" y="89"/>
                  </a:cubicBezTo>
                  <a:cubicBezTo>
                    <a:pt x="3783" y="134"/>
                    <a:pt x="3649" y="232"/>
                    <a:pt x="3560" y="312"/>
                  </a:cubicBezTo>
                  <a:cubicBezTo>
                    <a:pt x="3480" y="280"/>
                    <a:pt x="3409" y="266"/>
                    <a:pt x="3345" y="266"/>
                  </a:cubicBezTo>
                  <a:cubicBezTo>
                    <a:pt x="3058" y="266"/>
                    <a:pt x="2926" y="535"/>
                    <a:pt x="2926" y="535"/>
                  </a:cubicBezTo>
                  <a:cubicBezTo>
                    <a:pt x="2914" y="559"/>
                    <a:pt x="2819" y="563"/>
                    <a:pt x="2757" y="563"/>
                  </a:cubicBezTo>
                  <a:cubicBezTo>
                    <a:pt x="2726" y="563"/>
                    <a:pt x="2703" y="562"/>
                    <a:pt x="2703" y="562"/>
                  </a:cubicBezTo>
                  <a:cubicBezTo>
                    <a:pt x="2650" y="205"/>
                    <a:pt x="2284" y="71"/>
                    <a:pt x="2284" y="71"/>
                  </a:cubicBezTo>
                  <a:cubicBezTo>
                    <a:pt x="2103" y="22"/>
                    <a:pt x="1946" y="1"/>
                    <a:pt x="18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3"/>
            <p:cNvSpPr/>
            <p:nvPr/>
          </p:nvSpPr>
          <p:spPr>
            <a:xfrm>
              <a:off x="1476930" y="2700897"/>
              <a:ext cx="75608" cy="63217"/>
            </a:xfrm>
            <a:custGeom>
              <a:avLst/>
              <a:gdLst/>
              <a:ahLst/>
              <a:cxnLst/>
              <a:rect l="l" t="t" r="r" b="b"/>
              <a:pathLst>
                <a:path w="1196" h="1000" extrusionOk="0">
                  <a:moveTo>
                    <a:pt x="0" y="1"/>
                  </a:moveTo>
                  <a:cubicBezTo>
                    <a:pt x="36" y="10"/>
                    <a:pt x="71" y="18"/>
                    <a:pt x="107" y="27"/>
                  </a:cubicBezTo>
                  <a:cubicBezTo>
                    <a:pt x="143" y="36"/>
                    <a:pt x="178" y="45"/>
                    <a:pt x="214" y="63"/>
                  </a:cubicBezTo>
                  <a:cubicBezTo>
                    <a:pt x="286" y="90"/>
                    <a:pt x="348" y="126"/>
                    <a:pt x="402" y="170"/>
                  </a:cubicBezTo>
                  <a:cubicBezTo>
                    <a:pt x="464" y="215"/>
                    <a:pt x="509" y="277"/>
                    <a:pt x="553" y="340"/>
                  </a:cubicBezTo>
                  <a:cubicBezTo>
                    <a:pt x="571" y="366"/>
                    <a:pt x="589" y="402"/>
                    <a:pt x="598" y="429"/>
                  </a:cubicBezTo>
                  <a:cubicBezTo>
                    <a:pt x="616" y="465"/>
                    <a:pt x="625" y="500"/>
                    <a:pt x="633" y="536"/>
                  </a:cubicBezTo>
                  <a:lnTo>
                    <a:pt x="633" y="554"/>
                  </a:lnTo>
                  <a:lnTo>
                    <a:pt x="660" y="554"/>
                  </a:lnTo>
                  <a:cubicBezTo>
                    <a:pt x="687" y="545"/>
                    <a:pt x="723" y="545"/>
                    <a:pt x="758" y="545"/>
                  </a:cubicBezTo>
                  <a:cubicBezTo>
                    <a:pt x="794" y="545"/>
                    <a:pt x="821" y="554"/>
                    <a:pt x="856" y="554"/>
                  </a:cubicBezTo>
                  <a:cubicBezTo>
                    <a:pt x="919" y="572"/>
                    <a:pt x="990" y="598"/>
                    <a:pt x="1035" y="634"/>
                  </a:cubicBezTo>
                  <a:cubicBezTo>
                    <a:pt x="1088" y="679"/>
                    <a:pt x="1124" y="732"/>
                    <a:pt x="1151" y="795"/>
                  </a:cubicBezTo>
                  <a:cubicBezTo>
                    <a:pt x="1178" y="866"/>
                    <a:pt x="1187" y="928"/>
                    <a:pt x="1187" y="1000"/>
                  </a:cubicBezTo>
                  <a:cubicBezTo>
                    <a:pt x="1195" y="928"/>
                    <a:pt x="1195" y="857"/>
                    <a:pt x="1178" y="795"/>
                  </a:cubicBezTo>
                  <a:cubicBezTo>
                    <a:pt x="1169" y="777"/>
                    <a:pt x="1160" y="759"/>
                    <a:pt x="1160" y="741"/>
                  </a:cubicBezTo>
                  <a:cubicBezTo>
                    <a:pt x="1151" y="723"/>
                    <a:pt x="1142" y="705"/>
                    <a:pt x="1133" y="688"/>
                  </a:cubicBezTo>
                  <a:cubicBezTo>
                    <a:pt x="1115" y="661"/>
                    <a:pt x="1088" y="634"/>
                    <a:pt x="1062" y="607"/>
                  </a:cubicBezTo>
                  <a:cubicBezTo>
                    <a:pt x="1008" y="554"/>
                    <a:pt x="937" y="527"/>
                    <a:pt x="865" y="518"/>
                  </a:cubicBezTo>
                  <a:cubicBezTo>
                    <a:pt x="824" y="508"/>
                    <a:pt x="782" y="503"/>
                    <a:pt x="740" y="503"/>
                  </a:cubicBezTo>
                  <a:cubicBezTo>
                    <a:pt x="715" y="503"/>
                    <a:pt x="691" y="505"/>
                    <a:pt x="666" y="507"/>
                  </a:cubicBezTo>
                  <a:lnTo>
                    <a:pt x="666" y="507"/>
                  </a:lnTo>
                  <a:cubicBezTo>
                    <a:pt x="655" y="441"/>
                    <a:pt x="629" y="370"/>
                    <a:pt x="589" y="313"/>
                  </a:cubicBezTo>
                  <a:cubicBezTo>
                    <a:pt x="544" y="242"/>
                    <a:pt x="491" y="188"/>
                    <a:pt x="428" y="143"/>
                  </a:cubicBezTo>
                  <a:cubicBezTo>
                    <a:pt x="366" y="99"/>
                    <a:pt x="294" y="63"/>
                    <a:pt x="223" y="36"/>
                  </a:cubicBezTo>
                  <a:cubicBezTo>
                    <a:pt x="152" y="18"/>
                    <a:pt x="80"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3"/>
            <p:cNvSpPr/>
            <p:nvPr/>
          </p:nvSpPr>
          <p:spPr>
            <a:xfrm>
              <a:off x="1363014" y="2838518"/>
              <a:ext cx="81234" cy="31166"/>
            </a:xfrm>
            <a:custGeom>
              <a:avLst/>
              <a:gdLst/>
              <a:ahLst/>
              <a:cxnLst/>
              <a:rect l="l" t="t" r="r" b="b"/>
              <a:pathLst>
                <a:path w="1285" h="493" extrusionOk="0">
                  <a:moveTo>
                    <a:pt x="0" y="0"/>
                  </a:moveTo>
                  <a:cubicBezTo>
                    <a:pt x="62" y="116"/>
                    <a:pt x="143" y="223"/>
                    <a:pt x="241" y="304"/>
                  </a:cubicBezTo>
                  <a:cubicBezTo>
                    <a:pt x="330" y="393"/>
                    <a:pt x="455" y="464"/>
                    <a:pt x="580" y="482"/>
                  </a:cubicBezTo>
                  <a:cubicBezTo>
                    <a:pt x="610" y="490"/>
                    <a:pt x="639" y="492"/>
                    <a:pt x="667" y="492"/>
                  </a:cubicBezTo>
                  <a:cubicBezTo>
                    <a:pt x="706" y="492"/>
                    <a:pt x="744" y="487"/>
                    <a:pt x="785" y="482"/>
                  </a:cubicBezTo>
                  <a:lnTo>
                    <a:pt x="812" y="482"/>
                  </a:lnTo>
                  <a:lnTo>
                    <a:pt x="830" y="473"/>
                  </a:lnTo>
                  <a:cubicBezTo>
                    <a:pt x="848" y="464"/>
                    <a:pt x="865" y="464"/>
                    <a:pt x="883" y="455"/>
                  </a:cubicBezTo>
                  <a:cubicBezTo>
                    <a:pt x="910" y="446"/>
                    <a:pt x="946" y="437"/>
                    <a:pt x="972" y="420"/>
                  </a:cubicBezTo>
                  <a:cubicBezTo>
                    <a:pt x="1035" y="393"/>
                    <a:pt x="1088" y="357"/>
                    <a:pt x="1142" y="322"/>
                  </a:cubicBezTo>
                  <a:cubicBezTo>
                    <a:pt x="1169" y="304"/>
                    <a:pt x="1187" y="277"/>
                    <a:pt x="1213" y="259"/>
                  </a:cubicBezTo>
                  <a:lnTo>
                    <a:pt x="1285" y="188"/>
                  </a:lnTo>
                  <a:lnTo>
                    <a:pt x="1258" y="161"/>
                  </a:lnTo>
                  <a:cubicBezTo>
                    <a:pt x="1169" y="250"/>
                    <a:pt x="1062" y="330"/>
                    <a:pt x="955" y="384"/>
                  </a:cubicBezTo>
                  <a:cubicBezTo>
                    <a:pt x="892" y="411"/>
                    <a:pt x="839" y="429"/>
                    <a:pt x="776" y="437"/>
                  </a:cubicBezTo>
                  <a:cubicBezTo>
                    <a:pt x="732" y="444"/>
                    <a:pt x="688" y="450"/>
                    <a:pt x="644" y="450"/>
                  </a:cubicBezTo>
                  <a:cubicBezTo>
                    <a:pt x="625" y="450"/>
                    <a:pt x="607" y="449"/>
                    <a:pt x="589" y="446"/>
                  </a:cubicBezTo>
                  <a:cubicBezTo>
                    <a:pt x="526" y="437"/>
                    <a:pt x="473" y="420"/>
                    <a:pt x="410" y="384"/>
                  </a:cubicBezTo>
                  <a:cubicBezTo>
                    <a:pt x="357" y="357"/>
                    <a:pt x="303" y="322"/>
                    <a:pt x="259" y="286"/>
                  </a:cubicBezTo>
                  <a:cubicBezTo>
                    <a:pt x="205" y="250"/>
                    <a:pt x="161" y="206"/>
                    <a:pt x="116" y="152"/>
                  </a:cubicBezTo>
                  <a:cubicBezTo>
                    <a:pt x="80" y="107"/>
                    <a:pt x="36" y="54"/>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3"/>
            <p:cNvSpPr/>
            <p:nvPr/>
          </p:nvSpPr>
          <p:spPr>
            <a:xfrm>
              <a:off x="1417696" y="2837380"/>
              <a:ext cx="50258" cy="13592"/>
            </a:xfrm>
            <a:custGeom>
              <a:avLst/>
              <a:gdLst/>
              <a:ahLst/>
              <a:cxnLst/>
              <a:rect l="l" t="t" r="r" b="b"/>
              <a:pathLst>
                <a:path w="795" h="215" extrusionOk="0">
                  <a:moveTo>
                    <a:pt x="0" y="1"/>
                  </a:moveTo>
                  <a:cubicBezTo>
                    <a:pt x="36" y="63"/>
                    <a:pt x="90" y="116"/>
                    <a:pt x="161" y="152"/>
                  </a:cubicBezTo>
                  <a:cubicBezTo>
                    <a:pt x="223" y="188"/>
                    <a:pt x="304" y="206"/>
                    <a:pt x="375" y="215"/>
                  </a:cubicBezTo>
                  <a:cubicBezTo>
                    <a:pt x="411" y="215"/>
                    <a:pt x="455" y="206"/>
                    <a:pt x="491" y="206"/>
                  </a:cubicBezTo>
                  <a:cubicBezTo>
                    <a:pt x="509" y="197"/>
                    <a:pt x="527" y="197"/>
                    <a:pt x="545" y="188"/>
                  </a:cubicBezTo>
                  <a:cubicBezTo>
                    <a:pt x="553" y="188"/>
                    <a:pt x="562" y="188"/>
                    <a:pt x="571" y="179"/>
                  </a:cubicBezTo>
                  <a:lnTo>
                    <a:pt x="598" y="170"/>
                  </a:lnTo>
                  <a:cubicBezTo>
                    <a:pt x="669" y="143"/>
                    <a:pt x="732" y="108"/>
                    <a:pt x="794" y="63"/>
                  </a:cubicBezTo>
                  <a:lnTo>
                    <a:pt x="785" y="63"/>
                  </a:lnTo>
                  <a:cubicBezTo>
                    <a:pt x="723" y="90"/>
                    <a:pt x="661" y="116"/>
                    <a:pt x="589" y="143"/>
                  </a:cubicBezTo>
                  <a:cubicBezTo>
                    <a:pt x="518" y="161"/>
                    <a:pt x="446" y="170"/>
                    <a:pt x="375" y="170"/>
                  </a:cubicBezTo>
                  <a:cubicBezTo>
                    <a:pt x="304" y="170"/>
                    <a:pt x="241" y="152"/>
                    <a:pt x="170" y="125"/>
                  </a:cubicBezTo>
                  <a:cubicBezTo>
                    <a:pt x="107" y="90"/>
                    <a:pt x="54" y="54"/>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3"/>
            <p:cNvSpPr/>
            <p:nvPr/>
          </p:nvSpPr>
          <p:spPr>
            <a:xfrm>
              <a:off x="1404168" y="2730229"/>
              <a:ext cx="17511" cy="44632"/>
            </a:xfrm>
            <a:custGeom>
              <a:avLst/>
              <a:gdLst/>
              <a:ahLst/>
              <a:cxnLst/>
              <a:rect l="l" t="t" r="r" b="b"/>
              <a:pathLst>
                <a:path w="277" h="706" extrusionOk="0">
                  <a:moveTo>
                    <a:pt x="107" y="1"/>
                  </a:moveTo>
                  <a:cubicBezTo>
                    <a:pt x="81" y="27"/>
                    <a:pt x="63" y="54"/>
                    <a:pt x="45" y="90"/>
                  </a:cubicBezTo>
                  <a:cubicBezTo>
                    <a:pt x="36" y="116"/>
                    <a:pt x="18" y="152"/>
                    <a:pt x="18" y="188"/>
                  </a:cubicBezTo>
                  <a:cubicBezTo>
                    <a:pt x="0" y="250"/>
                    <a:pt x="0" y="331"/>
                    <a:pt x="18" y="393"/>
                  </a:cubicBezTo>
                  <a:cubicBezTo>
                    <a:pt x="27" y="429"/>
                    <a:pt x="45" y="464"/>
                    <a:pt x="63" y="491"/>
                  </a:cubicBezTo>
                  <a:cubicBezTo>
                    <a:pt x="72" y="509"/>
                    <a:pt x="81" y="527"/>
                    <a:pt x="89" y="536"/>
                  </a:cubicBezTo>
                  <a:cubicBezTo>
                    <a:pt x="98" y="554"/>
                    <a:pt x="107" y="563"/>
                    <a:pt x="116" y="580"/>
                  </a:cubicBezTo>
                  <a:cubicBezTo>
                    <a:pt x="170" y="634"/>
                    <a:pt x="223" y="679"/>
                    <a:pt x="277" y="705"/>
                  </a:cubicBezTo>
                  <a:cubicBezTo>
                    <a:pt x="232" y="661"/>
                    <a:pt x="179" y="616"/>
                    <a:pt x="143" y="563"/>
                  </a:cubicBezTo>
                  <a:cubicBezTo>
                    <a:pt x="107" y="509"/>
                    <a:pt x="72" y="447"/>
                    <a:pt x="54" y="384"/>
                  </a:cubicBezTo>
                  <a:cubicBezTo>
                    <a:pt x="45" y="322"/>
                    <a:pt x="36" y="259"/>
                    <a:pt x="45" y="188"/>
                  </a:cubicBezTo>
                  <a:cubicBezTo>
                    <a:pt x="54" y="125"/>
                    <a:pt x="72" y="63"/>
                    <a:pt x="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3"/>
            <p:cNvSpPr/>
            <p:nvPr/>
          </p:nvSpPr>
          <p:spPr>
            <a:xfrm>
              <a:off x="1570490" y="2704310"/>
              <a:ext cx="32241" cy="20925"/>
            </a:xfrm>
            <a:custGeom>
              <a:avLst/>
              <a:gdLst/>
              <a:ahLst/>
              <a:cxnLst/>
              <a:rect l="l" t="t" r="r" b="b"/>
              <a:pathLst>
                <a:path w="510" h="331" extrusionOk="0">
                  <a:moveTo>
                    <a:pt x="438" y="0"/>
                  </a:moveTo>
                  <a:cubicBezTo>
                    <a:pt x="411" y="9"/>
                    <a:pt x="385" y="9"/>
                    <a:pt x="358" y="9"/>
                  </a:cubicBezTo>
                  <a:cubicBezTo>
                    <a:pt x="304" y="27"/>
                    <a:pt x="251" y="36"/>
                    <a:pt x="197" y="63"/>
                  </a:cubicBezTo>
                  <a:cubicBezTo>
                    <a:pt x="153" y="89"/>
                    <a:pt x="108" y="125"/>
                    <a:pt x="72" y="170"/>
                  </a:cubicBezTo>
                  <a:cubicBezTo>
                    <a:pt x="37" y="214"/>
                    <a:pt x="10" y="259"/>
                    <a:pt x="1" y="321"/>
                  </a:cubicBezTo>
                  <a:lnTo>
                    <a:pt x="46" y="330"/>
                  </a:lnTo>
                  <a:cubicBezTo>
                    <a:pt x="46" y="303"/>
                    <a:pt x="54" y="286"/>
                    <a:pt x="63" y="259"/>
                  </a:cubicBezTo>
                  <a:lnTo>
                    <a:pt x="72" y="241"/>
                  </a:lnTo>
                  <a:lnTo>
                    <a:pt x="81" y="232"/>
                  </a:lnTo>
                  <a:cubicBezTo>
                    <a:pt x="90" y="214"/>
                    <a:pt x="99" y="205"/>
                    <a:pt x="108" y="196"/>
                  </a:cubicBezTo>
                  <a:cubicBezTo>
                    <a:pt x="135" y="161"/>
                    <a:pt x="179" y="125"/>
                    <a:pt x="224" y="98"/>
                  </a:cubicBezTo>
                  <a:cubicBezTo>
                    <a:pt x="260" y="72"/>
                    <a:pt x="313" y="54"/>
                    <a:pt x="358" y="36"/>
                  </a:cubicBezTo>
                  <a:cubicBezTo>
                    <a:pt x="385" y="36"/>
                    <a:pt x="411" y="27"/>
                    <a:pt x="438" y="18"/>
                  </a:cubicBezTo>
                  <a:cubicBezTo>
                    <a:pt x="465" y="9"/>
                    <a:pt x="492" y="9"/>
                    <a:pt x="5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3"/>
            <p:cNvSpPr/>
            <p:nvPr/>
          </p:nvSpPr>
          <p:spPr>
            <a:xfrm>
              <a:off x="1558099" y="2721189"/>
              <a:ext cx="51965" cy="14730"/>
            </a:xfrm>
            <a:custGeom>
              <a:avLst/>
              <a:gdLst/>
              <a:ahLst/>
              <a:cxnLst/>
              <a:rect l="l" t="t" r="r" b="b"/>
              <a:pathLst>
                <a:path w="822" h="233" extrusionOk="0">
                  <a:moveTo>
                    <a:pt x="384" y="1"/>
                  </a:moveTo>
                  <a:cubicBezTo>
                    <a:pt x="304" y="10"/>
                    <a:pt x="233" y="36"/>
                    <a:pt x="161" y="72"/>
                  </a:cubicBezTo>
                  <a:cubicBezTo>
                    <a:pt x="99" y="117"/>
                    <a:pt x="36" y="170"/>
                    <a:pt x="1" y="233"/>
                  </a:cubicBezTo>
                  <a:cubicBezTo>
                    <a:pt x="54" y="179"/>
                    <a:pt x="108" y="135"/>
                    <a:pt x="179" y="99"/>
                  </a:cubicBezTo>
                  <a:cubicBezTo>
                    <a:pt x="242" y="72"/>
                    <a:pt x="313" y="45"/>
                    <a:pt x="393" y="36"/>
                  </a:cubicBezTo>
                  <a:cubicBezTo>
                    <a:pt x="465" y="36"/>
                    <a:pt x="536" y="45"/>
                    <a:pt x="607" y="63"/>
                  </a:cubicBezTo>
                  <a:cubicBezTo>
                    <a:pt x="679" y="81"/>
                    <a:pt x="750" y="108"/>
                    <a:pt x="821" y="144"/>
                  </a:cubicBezTo>
                  <a:cubicBezTo>
                    <a:pt x="759" y="99"/>
                    <a:pt x="697" y="54"/>
                    <a:pt x="616" y="28"/>
                  </a:cubicBezTo>
                  <a:cubicBezTo>
                    <a:pt x="581" y="19"/>
                    <a:pt x="545" y="10"/>
                    <a:pt x="5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3"/>
            <p:cNvSpPr/>
            <p:nvPr/>
          </p:nvSpPr>
          <p:spPr>
            <a:xfrm>
              <a:off x="1617333" y="2822145"/>
              <a:ext cx="36729" cy="18712"/>
            </a:xfrm>
            <a:custGeom>
              <a:avLst/>
              <a:gdLst/>
              <a:ahLst/>
              <a:cxnLst/>
              <a:rect l="l" t="t" r="r" b="b"/>
              <a:pathLst>
                <a:path w="581" h="296" extrusionOk="0">
                  <a:moveTo>
                    <a:pt x="580" y="1"/>
                  </a:moveTo>
                  <a:cubicBezTo>
                    <a:pt x="545" y="54"/>
                    <a:pt x="509" y="99"/>
                    <a:pt x="464" y="143"/>
                  </a:cubicBezTo>
                  <a:cubicBezTo>
                    <a:pt x="429" y="179"/>
                    <a:pt x="384" y="215"/>
                    <a:pt x="330" y="242"/>
                  </a:cubicBezTo>
                  <a:cubicBezTo>
                    <a:pt x="299" y="252"/>
                    <a:pt x="268" y="256"/>
                    <a:pt x="236" y="256"/>
                  </a:cubicBezTo>
                  <a:cubicBezTo>
                    <a:pt x="214" y="256"/>
                    <a:pt x="192" y="254"/>
                    <a:pt x="170" y="250"/>
                  </a:cubicBezTo>
                  <a:cubicBezTo>
                    <a:pt x="107" y="242"/>
                    <a:pt x="54" y="224"/>
                    <a:pt x="0" y="188"/>
                  </a:cubicBezTo>
                  <a:lnTo>
                    <a:pt x="0" y="188"/>
                  </a:lnTo>
                  <a:cubicBezTo>
                    <a:pt x="45" y="233"/>
                    <a:pt x="99" y="268"/>
                    <a:pt x="161" y="286"/>
                  </a:cubicBezTo>
                  <a:cubicBezTo>
                    <a:pt x="188" y="295"/>
                    <a:pt x="223" y="295"/>
                    <a:pt x="250" y="295"/>
                  </a:cubicBezTo>
                  <a:cubicBezTo>
                    <a:pt x="286" y="295"/>
                    <a:pt x="313" y="286"/>
                    <a:pt x="348" y="277"/>
                  </a:cubicBezTo>
                  <a:cubicBezTo>
                    <a:pt x="375" y="268"/>
                    <a:pt x="402" y="250"/>
                    <a:pt x="429" y="233"/>
                  </a:cubicBezTo>
                  <a:cubicBezTo>
                    <a:pt x="438" y="215"/>
                    <a:pt x="446" y="206"/>
                    <a:pt x="464" y="197"/>
                  </a:cubicBezTo>
                  <a:cubicBezTo>
                    <a:pt x="473" y="188"/>
                    <a:pt x="482" y="170"/>
                    <a:pt x="491" y="161"/>
                  </a:cubicBezTo>
                  <a:cubicBezTo>
                    <a:pt x="527" y="117"/>
                    <a:pt x="554" y="63"/>
                    <a:pt x="5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3"/>
            <p:cNvSpPr/>
            <p:nvPr/>
          </p:nvSpPr>
          <p:spPr>
            <a:xfrm>
              <a:off x="1610569" y="2839656"/>
              <a:ext cx="26551" cy="25730"/>
            </a:xfrm>
            <a:custGeom>
              <a:avLst/>
              <a:gdLst/>
              <a:ahLst/>
              <a:cxnLst/>
              <a:rect l="l" t="t" r="r" b="b"/>
              <a:pathLst>
                <a:path w="420" h="407" extrusionOk="0">
                  <a:moveTo>
                    <a:pt x="375" y="0"/>
                  </a:moveTo>
                  <a:cubicBezTo>
                    <a:pt x="375" y="27"/>
                    <a:pt x="366" y="45"/>
                    <a:pt x="366" y="72"/>
                  </a:cubicBezTo>
                  <a:cubicBezTo>
                    <a:pt x="357" y="98"/>
                    <a:pt x="348" y="125"/>
                    <a:pt x="339" y="152"/>
                  </a:cubicBezTo>
                  <a:cubicBezTo>
                    <a:pt x="339" y="161"/>
                    <a:pt x="330" y="170"/>
                    <a:pt x="330" y="179"/>
                  </a:cubicBezTo>
                  <a:cubicBezTo>
                    <a:pt x="330" y="188"/>
                    <a:pt x="322" y="196"/>
                    <a:pt x="322" y="196"/>
                  </a:cubicBezTo>
                  <a:lnTo>
                    <a:pt x="313" y="214"/>
                  </a:lnTo>
                  <a:cubicBezTo>
                    <a:pt x="304" y="223"/>
                    <a:pt x="304" y="241"/>
                    <a:pt x="295" y="250"/>
                  </a:cubicBezTo>
                  <a:cubicBezTo>
                    <a:pt x="286" y="259"/>
                    <a:pt x="277" y="268"/>
                    <a:pt x="277" y="277"/>
                  </a:cubicBezTo>
                  <a:cubicBezTo>
                    <a:pt x="241" y="321"/>
                    <a:pt x="206" y="348"/>
                    <a:pt x="152" y="366"/>
                  </a:cubicBezTo>
                  <a:cubicBezTo>
                    <a:pt x="119" y="386"/>
                    <a:pt x="80" y="396"/>
                    <a:pt x="40" y="396"/>
                  </a:cubicBezTo>
                  <a:cubicBezTo>
                    <a:pt x="27" y="396"/>
                    <a:pt x="14" y="395"/>
                    <a:pt x="0" y="393"/>
                  </a:cubicBezTo>
                  <a:lnTo>
                    <a:pt x="0" y="393"/>
                  </a:lnTo>
                  <a:cubicBezTo>
                    <a:pt x="27" y="402"/>
                    <a:pt x="54" y="406"/>
                    <a:pt x="81" y="406"/>
                  </a:cubicBezTo>
                  <a:cubicBezTo>
                    <a:pt x="107" y="406"/>
                    <a:pt x="134" y="402"/>
                    <a:pt x="161" y="393"/>
                  </a:cubicBezTo>
                  <a:cubicBezTo>
                    <a:pt x="214" y="375"/>
                    <a:pt x="268" y="348"/>
                    <a:pt x="304" y="304"/>
                  </a:cubicBezTo>
                  <a:cubicBezTo>
                    <a:pt x="313" y="295"/>
                    <a:pt x="322" y="286"/>
                    <a:pt x="330" y="277"/>
                  </a:cubicBezTo>
                  <a:cubicBezTo>
                    <a:pt x="339" y="259"/>
                    <a:pt x="348" y="250"/>
                    <a:pt x="348" y="241"/>
                  </a:cubicBezTo>
                  <a:lnTo>
                    <a:pt x="366" y="223"/>
                  </a:lnTo>
                  <a:cubicBezTo>
                    <a:pt x="366" y="214"/>
                    <a:pt x="366" y="205"/>
                    <a:pt x="375" y="205"/>
                  </a:cubicBezTo>
                  <a:cubicBezTo>
                    <a:pt x="375" y="188"/>
                    <a:pt x="384" y="179"/>
                    <a:pt x="384" y="161"/>
                  </a:cubicBezTo>
                  <a:cubicBezTo>
                    <a:pt x="393" y="134"/>
                    <a:pt x="402" y="107"/>
                    <a:pt x="411" y="80"/>
                  </a:cubicBezTo>
                  <a:cubicBezTo>
                    <a:pt x="411" y="54"/>
                    <a:pt x="411" y="27"/>
                    <a:pt x="4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3"/>
            <p:cNvSpPr/>
            <p:nvPr/>
          </p:nvSpPr>
          <p:spPr>
            <a:xfrm>
              <a:off x="1570490" y="2773659"/>
              <a:ext cx="35591" cy="28827"/>
            </a:xfrm>
            <a:custGeom>
              <a:avLst/>
              <a:gdLst/>
              <a:ahLst/>
              <a:cxnLst/>
              <a:rect l="l" t="t" r="r" b="b"/>
              <a:pathLst>
                <a:path w="563" h="456" extrusionOk="0">
                  <a:moveTo>
                    <a:pt x="554" y="0"/>
                  </a:moveTo>
                  <a:cubicBezTo>
                    <a:pt x="527" y="72"/>
                    <a:pt x="501" y="143"/>
                    <a:pt x="465" y="206"/>
                  </a:cubicBezTo>
                  <a:cubicBezTo>
                    <a:pt x="456" y="223"/>
                    <a:pt x="447" y="241"/>
                    <a:pt x="438" y="259"/>
                  </a:cubicBezTo>
                  <a:cubicBezTo>
                    <a:pt x="429" y="277"/>
                    <a:pt x="420" y="286"/>
                    <a:pt x="402" y="304"/>
                  </a:cubicBezTo>
                  <a:cubicBezTo>
                    <a:pt x="393" y="322"/>
                    <a:pt x="385" y="331"/>
                    <a:pt x="376" y="348"/>
                  </a:cubicBezTo>
                  <a:cubicBezTo>
                    <a:pt x="358" y="357"/>
                    <a:pt x="349" y="375"/>
                    <a:pt x="331" y="384"/>
                  </a:cubicBezTo>
                  <a:cubicBezTo>
                    <a:pt x="322" y="393"/>
                    <a:pt x="304" y="402"/>
                    <a:pt x="286" y="411"/>
                  </a:cubicBezTo>
                  <a:lnTo>
                    <a:pt x="242" y="411"/>
                  </a:lnTo>
                  <a:cubicBezTo>
                    <a:pt x="206" y="402"/>
                    <a:pt x="179" y="384"/>
                    <a:pt x="153" y="366"/>
                  </a:cubicBezTo>
                  <a:cubicBezTo>
                    <a:pt x="90" y="322"/>
                    <a:pt x="46" y="259"/>
                    <a:pt x="1" y="188"/>
                  </a:cubicBezTo>
                  <a:lnTo>
                    <a:pt x="1" y="188"/>
                  </a:lnTo>
                  <a:cubicBezTo>
                    <a:pt x="19" y="232"/>
                    <a:pt x="37" y="268"/>
                    <a:pt x="54" y="295"/>
                  </a:cubicBezTo>
                  <a:cubicBezTo>
                    <a:pt x="72" y="331"/>
                    <a:pt x="99" y="366"/>
                    <a:pt x="126" y="393"/>
                  </a:cubicBezTo>
                  <a:cubicBezTo>
                    <a:pt x="144" y="402"/>
                    <a:pt x="153" y="420"/>
                    <a:pt x="170" y="429"/>
                  </a:cubicBezTo>
                  <a:cubicBezTo>
                    <a:pt x="188" y="438"/>
                    <a:pt x="215" y="446"/>
                    <a:pt x="233" y="446"/>
                  </a:cubicBezTo>
                  <a:cubicBezTo>
                    <a:pt x="242" y="455"/>
                    <a:pt x="260" y="455"/>
                    <a:pt x="269" y="455"/>
                  </a:cubicBezTo>
                  <a:cubicBezTo>
                    <a:pt x="278" y="446"/>
                    <a:pt x="286" y="446"/>
                    <a:pt x="304" y="446"/>
                  </a:cubicBezTo>
                  <a:cubicBezTo>
                    <a:pt x="322" y="438"/>
                    <a:pt x="340" y="429"/>
                    <a:pt x="358" y="420"/>
                  </a:cubicBezTo>
                  <a:cubicBezTo>
                    <a:pt x="376" y="402"/>
                    <a:pt x="385" y="393"/>
                    <a:pt x="402" y="375"/>
                  </a:cubicBezTo>
                  <a:cubicBezTo>
                    <a:pt x="411" y="357"/>
                    <a:pt x="429" y="339"/>
                    <a:pt x="438" y="322"/>
                  </a:cubicBezTo>
                  <a:cubicBezTo>
                    <a:pt x="438" y="313"/>
                    <a:pt x="447" y="313"/>
                    <a:pt x="456" y="304"/>
                  </a:cubicBezTo>
                  <a:lnTo>
                    <a:pt x="465" y="277"/>
                  </a:lnTo>
                  <a:cubicBezTo>
                    <a:pt x="474" y="259"/>
                    <a:pt x="483" y="241"/>
                    <a:pt x="492" y="223"/>
                  </a:cubicBezTo>
                  <a:cubicBezTo>
                    <a:pt x="518" y="152"/>
                    <a:pt x="545" y="72"/>
                    <a:pt x="5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3"/>
            <p:cNvSpPr/>
            <p:nvPr/>
          </p:nvSpPr>
          <p:spPr>
            <a:xfrm>
              <a:off x="1459419" y="2773659"/>
              <a:ext cx="35022" cy="28827"/>
            </a:xfrm>
            <a:custGeom>
              <a:avLst/>
              <a:gdLst/>
              <a:ahLst/>
              <a:cxnLst/>
              <a:rect l="l" t="t" r="r" b="b"/>
              <a:pathLst>
                <a:path w="554" h="456" extrusionOk="0">
                  <a:moveTo>
                    <a:pt x="1" y="0"/>
                  </a:moveTo>
                  <a:lnTo>
                    <a:pt x="1" y="0"/>
                  </a:lnTo>
                  <a:cubicBezTo>
                    <a:pt x="18" y="72"/>
                    <a:pt x="36" y="152"/>
                    <a:pt x="72" y="223"/>
                  </a:cubicBezTo>
                  <a:cubicBezTo>
                    <a:pt x="72" y="241"/>
                    <a:pt x="81" y="259"/>
                    <a:pt x="90" y="277"/>
                  </a:cubicBezTo>
                  <a:lnTo>
                    <a:pt x="108" y="304"/>
                  </a:lnTo>
                  <a:cubicBezTo>
                    <a:pt x="108" y="313"/>
                    <a:pt x="116" y="313"/>
                    <a:pt x="125" y="322"/>
                  </a:cubicBezTo>
                  <a:cubicBezTo>
                    <a:pt x="134" y="339"/>
                    <a:pt x="143" y="357"/>
                    <a:pt x="161" y="375"/>
                  </a:cubicBezTo>
                  <a:cubicBezTo>
                    <a:pt x="170" y="393"/>
                    <a:pt x="188" y="402"/>
                    <a:pt x="206" y="420"/>
                  </a:cubicBezTo>
                  <a:cubicBezTo>
                    <a:pt x="215" y="429"/>
                    <a:pt x="241" y="438"/>
                    <a:pt x="259" y="446"/>
                  </a:cubicBezTo>
                  <a:cubicBezTo>
                    <a:pt x="268" y="446"/>
                    <a:pt x="277" y="446"/>
                    <a:pt x="295" y="455"/>
                  </a:cubicBezTo>
                  <a:cubicBezTo>
                    <a:pt x="304" y="455"/>
                    <a:pt x="313" y="455"/>
                    <a:pt x="322" y="446"/>
                  </a:cubicBezTo>
                  <a:cubicBezTo>
                    <a:pt x="348" y="446"/>
                    <a:pt x="366" y="438"/>
                    <a:pt x="384" y="429"/>
                  </a:cubicBezTo>
                  <a:cubicBezTo>
                    <a:pt x="402" y="420"/>
                    <a:pt x="420" y="402"/>
                    <a:pt x="429" y="393"/>
                  </a:cubicBezTo>
                  <a:cubicBezTo>
                    <a:pt x="464" y="366"/>
                    <a:pt x="482" y="331"/>
                    <a:pt x="509" y="295"/>
                  </a:cubicBezTo>
                  <a:cubicBezTo>
                    <a:pt x="527" y="268"/>
                    <a:pt x="545" y="232"/>
                    <a:pt x="554" y="188"/>
                  </a:cubicBezTo>
                  <a:lnTo>
                    <a:pt x="554" y="188"/>
                  </a:lnTo>
                  <a:cubicBezTo>
                    <a:pt x="509" y="259"/>
                    <a:pt x="464" y="322"/>
                    <a:pt x="411" y="366"/>
                  </a:cubicBezTo>
                  <a:cubicBezTo>
                    <a:pt x="384" y="384"/>
                    <a:pt x="348" y="402"/>
                    <a:pt x="322" y="411"/>
                  </a:cubicBezTo>
                  <a:lnTo>
                    <a:pt x="268" y="411"/>
                  </a:lnTo>
                  <a:cubicBezTo>
                    <a:pt x="250" y="402"/>
                    <a:pt x="241" y="393"/>
                    <a:pt x="224" y="384"/>
                  </a:cubicBezTo>
                  <a:cubicBezTo>
                    <a:pt x="215" y="375"/>
                    <a:pt x="197" y="357"/>
                    <a:pt x="188" y="348"/>
                  </a:cubicBezTo>
                  <a:cubicBezTo>
                    <a:pt x="179" y="331"/>
                    <a:pt x="161" y="322"/>
                    <a:pt x="152" y="304"/>
                  </a:cubicBezTo>
                  <a:cubicBezTo>
                    <a:pt x="143" y="286"/>
                    <a:pt x="134" y="277"/>
                    <a:pt x="125" y="259"/>
                  </a:cubicBezTo>
                  <a:cubicBezTo>
                    <a:pt x="116" y="241"/>
                    <a:pt x="108" y="223"/>
                    <a:pt x="99" y="206"/>
                  </a:cubicBezTo>
                  <a:cubicBezTo>
                    <a:pt x="63" y="143"/>
                    <a:pt x="36" y="72"/>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3"/>
            <p:cNvSpPr/>
            <p:nvPr/>
          </p:nvSpPr>
          <p:spPr>
            <a:xfrm>
              <a:off x="1463338" y="2881948"/>
              <a:ext cx="64924" cy="33695"/>
            </a:xfrm>
            <a:custGeom>
              <a:avLst/>
              <a:gdLst/>
              <a:ahLst/>
              <a:cxnLst/>
              <a:rect l="l" t="t" r="r" b="b"/>
              <a:pathLst>
                <a:path w="1027" h="533" extrusionOk="0">
                  <a:moveTo>
                    <a:pt x="37" y="0"/>
                  </a:moveTo>
                  <a:lnTo>
                    <a:pt x="1" y="9"/>
                  </a:lnTo>
                  <a:cubicBezTo>
                    <a:pt x="28" y="107"/>
                    <a:pt x="81" y="205"/>
                    <a:pt x="153" y="277"/>
                  </a:cubicBezTo>
                  <a:cubicBezTo>
                    <a:pt x="224" y="357"/>
                    <a:pt x="313" y="420"/>
                    <a:pt x="411" y="455"/>
                  </a:cubicBezTo>
                  <a:cubicBezTo>
                    <a:pt x="509" y="500"/>
                    <a:pt x="608" y="518"/>
                    <a:pt x="715" y="527"/>
                  </a:cubicBezTo>
                  <a:cubicBezTo>
                    <a:pt x="759" y="530"/>
                    <a:pt x="802" y="532"/>
                    <a:pt x="844" y="532"/>
                  </a:cubicBezTo>
                  <a:cubicBezTo>
                    <a:pt x="905" y="532"/>
                    <a:pt x="964" y="528"/>
                    <a:pt x="1027" y="518"/>
                  </a:cubicBezTo>
                  <a:lnTo>
                    <a:pt x="866" y="518"/>
                  </a:lnTo>
                  <a:lnTo>
                    <a:pt x="795" y="509"/>
                  </a:lnTo>
                  <a:cubicBezTo>
                    <a:pt x="768" y="509"/>
                    <a:pt x="741" y="509"/>
                    <a:pt x="715" y="500"/>
                  </a:cubicBezTo>
                  <a:cubicBezTo>
                    <a:pt x="617" y="491"/>
                    <a:pt x="518" y="464"/>
                    <a:pt x="429" y="420"/>
                  </a:cubicBezTo>
                  <a:cubicBezTo>
                    <a:pt x="385" y="402"/>
                    <a:pt x="340" y="375"/>
                    <a:pt x="295" y="348"/>
                  </a:cubicBezTo>
                  <a:cubicBezTo>
                    <a:pt x="260" y="321"/>
                    <a:pt x="224" y="286"/>
                    <a:pt x="188" y="250"/>
                  </a:cubicBezTo>
                  <a:cubicBezTo>
                    <a:pt x="153" y="214"/>
                    <a:pt x="126" y="170"/>
                    <a:pt x="99" y="134"/>
                  </a:cubicBezTo>
                  <a:cubicBezTo>
                    <a:pt x="72" y="89"/>
                    <a:pt x="54" y="45"/>
                    <a:pt x="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3"/>
            <p:cNvSpPr/>
            <p:nvPr/>
          </p:nvSpPr>
          <p:spPr>
            <a:xfrm>
              <a:off x="1442477" y="2871770"/>
              <a:ext cx="37867" cy="12075"/>
            </a:xfrm>
            <a:custGeom>
              <a:avLst/>
              <a:gdLst/>
              <a:ahLst/>
              <a:cxnLst/>
              <a:rect l="l" t="t" r="r" b="b"/>
              <a:pathLst>
                <a:path w="599" h="191" extrusionOk="0">
                  <a:moveTo>
                    <a:pt x="599" y="1"/>
                  </a:moveTo>
                  <a:lnTo>
                    <a:pt x="599" y="1"/>
                  </a:lnTo>
                  <a:cubicBezTo>
                    <a:pt x="554" y="36"/>
                    <a:pt x="509" y="72"/>
                    <a:pt x="456" y="99"/>
                  </a:cubicBezTo>
                  <a:lnTo>
                    <a:pt x="438" y="108"/>
                  </a:lnTo>
                  <a:lnTo>
                    <a:pt x="420" y="117"/>
                  </a:lnTo>
                  <a:cubicBezTo>
                    <a:pt x="411" y="126"/>
                    <a:pt x="393" y="126"/>
                    <a:pt x="384" y="135"/>
                  </a:cubicBezTo>
                  <a:cubicBezTo>
                    <a:pt x="358" y="135"/>
                    <a:pt x="331" y="143"/>
                    <a:pt x="304" y="143"/>
                  </a:cubicBezTo>
                  <a:cubicBezTo>
                    <a:pt x="290" y="146"/>
                    <a:pt x="276" y="147"/>
                    <a:pt x="261" y="147"/>
                  </a:cubicBezTo>
                  <a:cubicBezTo>
                    <a:pt x="222" y="147"/>
                    <a:pt x="183" y="139"/>
                    <a:pt x="144" y="126"/>
                  </a:cubicBezTo>
                  <a:cubicBezTo>
                    <a:pt x="99" y="108"/>
                    <a:pt x="45" y="81"/>
                    <a:pt x="1" y="45"/>
                  </a:cubicBezTo>
                  <a:lnTo>
                    <a:pt x="1" y="45"/>
                  </a:lnTo>
                  <a:cubicBezTo>
                    <a:pt x="19" y="72"/>
                    <a:pt x="37" y="90"/>
                    <a:pt x="63" y="108"/>
                  </a:cubicBezTo>
                  <a:cubicBezTo>
                    <a:pt x="81" y="126"/>
                    <a:pt x="108" y="143"/>
                    <a:pt x="135" y="161"/>
                  </a:cubicBezTo>
                  <a:cubicBezTo>
                    <a:pt x="178" y="176"/>
                    <a:pt x="228" y="190"/>
                    <a:pt x="279" y="190"/>
                  </a:cubicBezTo>
                  <a:cubicBezTo>
                    <a:pt x="290" y="190"/>
                    <a:pt x="302" y="190"/>
                    <a:pt x="313" y="188"/>
                  </a:cubicBezTo>
                  <a:cubicBezTo>
                    <a:pt x="367" y="179"/>
                    <a:pt x="429" y="161"/>
                    <a:pt x="474" y="126"/>
                  </a:cubicBezTo>
                  <a:cubicBezTo>
                    <a:pt x="527" y="90"/>
                    <a:pt x="563" y="54"/>
                    <a:pt x="5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3"/>
            <p:cNvSpPr/>
            <p:nvPr/>
          </p:nvSpPr>
          <p:spPr>
            <a:xfrm>
              <a:off x="1570490" y="2882517"/>
              <a:ext cx="29965" cy="28258"/>
            </a:xfrm>
            <a:custGeom>
              <a:avLst/>
              <a:gdLst/>
              <a:ahLst/>
              <a:cxnLst/>
              <a:rect l="l" t="t" r="r" b="b"/>
              <a:pathLst>
                <a:path w="474" h="447" extrusionOk="0">
                  <a:moveTo>
                    <a:pt x="1" y="0"/>
                  </a:moveTo>
                  <a:cubicBezTo>
                    <a:pt x="1" y="63"/>
                    <a:pt x="19" y="116"/>
                    <a:pt x="46" y="170"/>
                  </a:cubicBezTo>
                  <a:cubicBezTo>
                    <a:pt x="46" y="188"/>
                    <a:pt x="54" y="196"/>
                    <a:pt x="63" y="214"/>
                  </a:cubicBezTo>
                  <a:cubicBezTo>
                    <a:pt x="72" y="223"/>
                    <a:pt x="81" y="241"/>
                    <a:pt x="90" y="250"/>
                  </a:cubicBezTo>
                  <a:lnTo>
                    <a:pt x="117" y="286"/>
                  </a:lnTo>
                  <a:cubicBezTo>
                    <a:pt x="126" y="295"/>
                    <a:pt x="135" y="304"/>
                    <a:pt x="153" y="312"/>
                  </a:cubicBezTo>
                  <a:cubicBezTo>
                    <a:pt x="162" y="330"/>
                    <a:pt x="170" y="339"/>
                    <a:pt x="179" y="348"/>
                  </a:cubicBezTo>
                  <a:cubicBezTo>
                    <a:pt x="197" y="357"/>
                    <a:pt x="206" y="366"/>
                    <a:pt x="224" y="375"/>
                  </a:cubicBezTo>
                  <a:lnTo>
                    <a:pt x="260" y="393"/>
                  </a:lnTo>
                  <a:cubicBezTo>
                    <a:pt x="269" y="402"/>
                    <a:pt x="286" y="411"/>
                    <a:pt x="304" y="411"/>
                  </a:cubicBezTo>
                  <a:lnTo>
                    <a:pt x="322" y="419"/>
                  </a:lnTo>
                  <a:cubicBezTo>
                    <a:pt x="331" y="428"/>
                    <a:pt x="331" y="428"/>
                    <a:pt x="340" y="428"/>
                  </a:cubicBezTo>
                  <a:lnTo>
                    <a:pt x="385" y="437"/>
                  </a:lnTo>
                  <a:cubicBezTo>
                    <a:pt x="411" y="446"/>
                    <a:pt x="447" y="446"/>
                    <a:pt x="474" y="446"/>
                  </a:cubicBezTo>
                  <a:cubicBezTo>
                    <a:pt x="447" y="437"/>
                    <a:pt x="420" y="428"/>
                    <a:pt x="393" y="419"/>
                  </a:cubicBezTo>
                  <a:lnTo>
                    <a:pt x="349" y="402"/>
                  </a:lnTo>
                  <a:cubicBezTo>
                    <a:pt x="349" y="402"/>
                    <a:pt x="340" y="402"/>
                    <a:pt x="331" y="393"/>
                  </a:cubicBezTo>
                  <a:lnTo>
                    <a:pt x="313" y="384"/>
                  </a:lnTo>
                  <a:lnTo>
                    <a:pt x="278" y="366"/>
                  </a:lnTo>
                  <a:lnTo>
                    <a:pt x="242" y="339"/>
                  </a:lnTo>
                  <a:cubicBezTo>
                    <a:pt x="233" y="330"/>
                    <a:pt x="215" y="321"/>
                    <a:pt x="206" y="312"/>
                  </a:cubicBezTo>
                  <a:cubicBezTo>
                    <a:pt x="197" y="304"/>
                    <a:pt x="188" y="295"/>
                    <a:pt x="179" y="286"/>
                  </a:cubicBezTo>
                  <a:cubicBezTo>
                    <a:pt x="135" y="250"/>
                    <a:pt x="99" y="205"/>
                    <a:pt x="72" y="152"/>
                  </a:cubicBezTo>
                  <a:cubicBezTo>
                    <a:pt x="46" y="107"/>
                    <a:pt x="19" y="54"/>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3"/>
            <p:cNvSpPr/>
            <p:nvPr/>
          </p:nvSpPr>
          <p:spPr>
            <a:xfrm rot="10800000" flipH="1">
              <a:off x="1505124" y="2829519"/>
              <a:ext cx="59804" cy="33316"/>
            </a:xfrm>
            <a:custGeom>
              <a:avLst/>
              <a:gdLst/>
              <a:ahLst/>
              <a:cxnLst/>
              <a:rect l="l" t="t" r="r" b="b"/>
              <a:pathLst>
                <a:path w="946" h="527" extrusionOk="0">
                  <a:moveTo>
                    <a:pt x="607" y="0"/>
                  </a:moveTo>
                  <a:cubicBezTo>
                    <a:pt x="571" y="0"/>
                    <a:pt x="544" y="0"/>
                    <a:pt x="509" y="9"/>
                  </a:cubicBezTo>
                  <a:cubicBezTo>
                    <a:pt x="446" y="27"/>
                    <a:pt x="393" y="63"/>
                    <a:pt x="348" y="98"/>
                  </a:cubicBezTo>
                  <a:cubicBezTo>
                    <a:pt x="295" y="134"/>
                    <a:pt x="250" y="170"/>
                    <a:pt x="205" y="214"/>
                  </a:cubicBezTo>
                  <a:cubicBezTo>
                    <a:pt x="161" y="259"/>
                    <a:pt x="125" y="312"/>
                    <a:pt x="89" y="366"/>
                  </a:cubicBezTo>
                  <a:cubicBezTo>
                    <a:pt x="54" y="419"/>
                    <a:pt x="18" y="473"/>
                    <a:pt x="0" y="526"/>
                  </a:cubicBezTo>
                  <a:cubicBezTo>
                    <a:pt x="71" y="428"/>
                    <a:pt x="152" y="330"/>
                    <a:pt x="223" y="241"/>
                  </a:cubicBezTo>
                  <a:cubicBezTo>
                    <a:pt x="268" y="196"/>
                    <a:pt x="303" y="152"/>
                    <a:pt x="357" y="107"/>
                  </a:cubicBezTo>
                  <a:cubicBezTo>
                    <a:pt x="402" y="71"/>
                    <a:pt x="455" y="45"/>
                    <a:pt x="518" y="36"/>
                  </a:cubicBezTo>
                  <a:cubicBezTo>
                    <a:pt x="532" y="31"/>
                    <a:pt x="548" y="29"/>
                    <a:pt x="564" y="29"/>
                  </a:cubicBezTo>
                  <a:cubicBezTo>
                    <a:pt x="605" y="29"/>
                    <a:pt x="646" y="43"/>
                    <a:pt x="678" y="63"/>
                  </a:cubicBezTo>
                  <a:cubicBezTo>
                    <a:pt x="705" y="80"/>
                    <a:pt x="723" y="98"/>
                    <a:pt x="741" y="125"/>
                  </a:cubicBezTo>
                  <a:cubicBezTo>
                    <a:pt x="758" y="143"/>
                    <a:pt x="776" y="170"/>
                    <a:pt x="794" y="196"/>
                  </a:cubicBezTo>
                  <a:cubicBezTo>
                    <a:pt x="857" y="295"/>
                    <a:pt x="901" y="410"/>
                    <a:pt x="946" y="526"/>
                  </a:cubicBezTo>
                  <a:cubicBezTo>
                    <a:pt x="937" y="464"/>
                    <a:pt x="928" y="402"/>
                    <a:pt x="910" y="348"/>
                  </a:cubicBezTo>
                  <a:cubicBezTo>
                    <a:pt x="892" y="286"/>
                    <a:pt x="865" y="223"/>
                    <a:pt x="830" y="170"/>
                  </a:cubicBezTo>
                  <a:cubicBezTo>
                    <a:pt x="803" y="116"/>
                    <a:pt x="758" y="71"/>
                    <a:pt x="696" y="36"/>
                  </a:cubicBezTo>
                  <a:cubicBezTo>
                    <a:pt x="669" y="18"/>
                    <a:pt x="642" y="0"/>
                    <a:pt x="6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3"/>
            <p:cNvSpPr/>
            <p:nvPr/>
          </p:nvSpPr>
          <p:spPr>
            <a:xfrm>
              <a:off x="1499435" y="2852616"/>
              <a:ext cx="12517" cy="63"/>
            </a:xfrm>
            <a:custGeom>
              <a:avLst/>
              <a:gdLst/>
              <a:ahLst/>
              <a:cxnLst/>
              <a:rect l="l" t="t" r="r" b="b"/>
              <a:pathLst>
                <a:path w="198" h="1" extrusionOk="0">
                  <a:moveTo>
                    <a:pt x="1" y="0"/>
                  </a:moveTo>
                  <a:lnTo>
                    <a:pt x="197"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3"/>
            <p:cNvSpPr/>
            <p:nvPr/>
          </p:nvSpPr>
          <p:spPr>
            <a:xfrm rot="10800000" flipH="1">
              <a:off x="1499435" y="2827813"/>
              <a:ext cx="12517" cy="2339"/>
            </a:xfrm>
            <a:custGeom>
              <a:avLst/>
              <a:gdLst/>
              <a:ahLst/>
              <a:cxnLst/>
              <a:rect l="l" t="t" r="r" b="b"/>
              <a:pathLst>
                <a:path w="198" h="37" extrusionOk="0">
                  <a:moveTo>
                    <a:pt x="46" y="1"/>
                  </a:moveTo>
                  <a:cubicBezTo>
                    <a:pt x="28" y="9"/>
                    <a:pt x="10" y="9"/>
                    <a:pt x="1" y="18"/>
                  </a:cubicBezTo>
                  <a:cubicBezTo>
                    <a:pt x="10" y="27"/>
                    <a:pt x="28" y="27"/>
                    <a:pt x="46" y="36"/>
                  </a:cubicBezTo>
                  <a:lnTo>
                    <a:pt x="153" y="36"/>
                  </a:lnTo>
                  <a:cubicBezTo>
                    <a:pt x="170" y="36"/>
                    <a:pt x="179" y="27"/>
                    <a:pt x="197" y="18"/>
                  </a:cubicBezTo>
                  <a:cubicBezTo>
                    <a:pt x="179" y="9"/>
                    <a:pt x="170" y="9"/>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3"/>
            <p:cNvSpPr/>
            <p:nvPr/>
          </p:nvSpPr>
          <p:spPr>
            <a:xfrm>
              <a:off x="1558668" y="2852616"/>
              <a:ext cx="12454" cy="63"/>
            </a:xfrm>
            <a:custGeom>
              <a:avLst/>
              <a:gdLst/>
              <a:ahLst/>
              <a:cxnLst/>
              <a:rect l="l" t="t" r="r" b="b"/>
              <a:pathLst>
                <a:path w="197" h="1" extrusionOk="0">
                  <a:moveTo>
                    <a:pt x="1" y="0"/>
                  </a:moveTo>
                  <a:lnTo>
                    <a:pt x="197"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3"/>
            <p:cNvSpPr/>
            <p:nvPr/>
          </p:nvSpPr>
          <p:spPr>
            <a:xfrm rot="10800000" flipH="1">
              <a:off x="1558668" y="2827813"/>
              <a:ext cx="12454" cy="2339"/>
            </a:xfrm>
            <a:custGeom>
              <a:avLst/>
              <a:gdLst/>
              <a:ahLst/>
              <a:cxnLst/>
              <a:rect l="l" t="t" r="r" b="b"/>
              <a:pathLst>
                <a:path w="197" h="37" extrusionOk="0">
                  <a:moveTo>
                    <a:pt x="45" y="1"/>
                  </a:moveTo>
                  <a:cubicBezTo>
                    <a:pt x="27" y="9"/>
                    <a:pt x="10" y="9"/>
                    <a:pt x="1" y="18"/>
                  </a:cubicBezTo>
                  <a:cubicBezTo>
                    <a:pt x="10" y="27"/>
                    <a:pt x="27" y="27"/>
                    <a:pt x="45" y="36"/>
                  </a:cubicBezTo>
                  <a:lnTo>
                    <a:pt x="152" y="36"/>
                  </a:lnTo>
                  <a:cubicBezTo>
                    <a:pt x="161" y="36"/>
                    <a:pt x="179" y="27"/>
                    <a:pt x="197" y="18"/>
                  </a:cubicBezTo>
                  <a:cubicBezTo>
                    <a:pt x="179" y="9"/>
                    <a:pt x="161" y="9"/>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3"/>
            <p:cNvSpPr/>
            <p:nvPr/>
          </p:nvSpPr>
          <p:spPr>
            <a:xfrm>
              <a:off x="1591414" y="2610751"/>
              <a:ext cx="55884" cy="112717"/>
            </a:xfrm>
            <a:custGeom>
              <a:avLst/>
              <a:gdLst/>
              <a:ahLst/>
              <a:cxnLst/>
              <a:rect l="l" t="t" r="r" b="b"/>
              <a:pathLst>
                <a:path w="884" h="1783" extrusionOk="0">
                  <a:moveTo>
                    <a:pt x="840" y="1"/>
                  </a:moveTo>
                  <a:cubicBezTo>
                    <a:pt x="836" y="1"/>
                    <a:pt x="832" y="3"/>
                    <a:pt x="830" y="8"/>
                  </a:cubicBezTo>
                  <a:lnTo>
                    <a:pt x="9" y="1070"/>
                  </a:lnTo>
                  <a:cubicBezTo>
                    <a:pt x="0" y="1079"/>
                    <a:pt x="9" y="1088"/>
                    <a:pt x="18" y="1088"/>
                  </a:cubicBezTo>
                  <a:lnTo>
                    <a:pt x="393" y="1088"/>
                  </a:lnTo>
                  <a:cubicBezTo>
                    <a:pt x="401" y="1088"/>
                    <a:pt x="410" y="1097"/>
                    <a:pt x="410" y="1105"/>
                  </a:cubicBezTo>
                  <a:lnTo>
                    <a:pt x="125" y="1766"/>
                  </a:lnTo>
                  <a:cubicBezTo>
                    <a:pt x="119" y="1772"/>
                    <a:pt x="125" y="1782"/>
                    <a:pt x="133" y="1782"/>
                  </a:cubicBezTo>
                  <a:cubicBezTo>
                    <a:pt x="136" y="1782"/>
                    <a:pt x="140" y="1780"/>
                    <a:pt x="143" y="1775"/>
                  </a:cubicBezTo>
                  <a:lnTo>
                    <a:pt x="874" y="847"/>
                  </a:lnTo>
                  <a:cubicBezTo>
                    <a:pt x="883" y="838"/>
                    <a:pt x="874" y="829"/>
                    <a:pt x="865" y="829"/>
                  </a:cubicBezTo>
                  <a:lnTo>
                    <a:pt x="446" y="874"/>
                  </a:lnTo>
                  <a:cubicBezTo>
                    <a:pt x="437" y="874"/>
                    <a:pt x="428" y="865"/>
                    <a:pt x="437" y="856"/>
                  </a:cubicBezTo>
                  <a:lnTo>
                    <a:pt x="848" y="17"/>
                  </a:lnTo>
                  <a:cubicBezTo>
                    <a:pt x="854" y="11"/>
                    <a:pt x="847" y="1"/>
                    <a:pt x="8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8" name="Google Shape;738;p33"/>
          <p:cNvGrpSpPr/>
          <p:nvPr/>
        </p:nvGrpSpPr>
        <p:grpSpPr>
          <a:xfrm>
            <a:off x="836752" y="880375"/>
            <a:ext cx="1628297" cy="1146682"/>
            <a:chOff x="455752" y="880375"/>
            <a:chExt cx="1628297" cy="1146682"/>
          </a:xfrm>
        </p:grpSpPr>
        <p:grpSp>
          <p:nvGrpSpPr>
            <p:cNvPr id="739" name="Google Shape;739;p33"/>
            <p:cNvGrpSpPr/>
            <p:nvPr/>
          </p:nvGrpSpPr>
          <p:grpSpPr>
            <a:xfrm>
              <a:off x="455752" y="1726045"/>
              <a:ext cx="325500" cy="301012"/>
              <a:chOff x="1364924" y="4072835"/>
              <a:chExt cx="191010" cy="176650"/>
            </a:xfrm>
          </p:grpSpPr>
          <p:sp>
            <p:nvSpPr>
              <p:cNvPr id="740" name="Google Shape;740;p33"/>
              <p:cNvSpPr/>
              <p:nvPr/>
            </p:nvSpPr>
            <p:spPr>
              <a:xfrm>
                <a:off x="1364924" y="4072835"/>
                <a:ext cx="191010" cy="176650"/>
              </a:xfrm>
              <a:custGeom>
                <a:avLst/>
                <a:gdLst/>
                <a:ahLst/>
                <a:cxnLst/>
                <a:rect l="l" t="t" r="r" b="b"/>
                <a:pathLst>
                  <a:path w="1196" h="1106" extrusionOk="0">
                    <a:moveTo>
                      <a:pt x="552" y="1"/>
                    </a:moveTo>
                    <a:cubicBezTo>
                      <a:pt x="508" y="1"/>
                      <a:pt x="460" y="22"/>
                      <a:pt x="428" y="59"/>
                    </a:cubicBezTo>
                    <a:cubicBezTo>
                      <a:pt x="375" y="113"/>
                      <a:pt x="366" y="202"/>
                      <a:pt x="384" y="282"/>
                    </a:cubicBezTo>
                    <a:cubicBezTo>
                      <a:pt x="393" y="309"/>
                      <a:pt x="411" y="345"/>
                      <a:pt x="428" y="380"/>
                    </a:cubicBezTo>
                    <a:cubicBezTo>
                      <a:pt x="434" y="391"/>
                      <a:pt x="442" y="416"/>
                      <a:pt x="453" y="437"/>
                    </a:cubicBezTo>
                    <a:lnTo>
                      <a:pt x="453" y="437"/>
                    </a:lnTo>
                    <a:cubicBezTo>
                      <a:pt x="415" y="398"/>
                      <a:pt x="373" y="364"/>
                      <a:pt x="330" y="336"/>
                    </a:cubicBezTo>
                    <a:cubicBezTo>
                      <a:pt x="278" y="310"/>
                      <a:pt x="221" y="293"/>
                      <a:pt x="166" y="293"/>
                    </a:cubicBezTo>
                    <a:cubicBezTo>
                      <a:pt x="146" y="293"/>
                      <a:pt x="126" y="295"/>
                      <a:pt x="107" y="300"/>
                    </a:cubicBezTo>
                    <a:cubicBezTo>
                      <a:pt x="63" y="318"/>
                      <a:pt x="18" y="354"/>
                      <a:pt x="9" y="407"/>
                    </a:cubicBezTo>
                    <a:cubicBezTo>
                      <a:pt x="0" y="443"/>
                      <a:pt x="18" y="487"/>
                      <a:pt x="36" y="523"/>
                    </a:cubicBezTo>
                    <a:cubicBezTo>
                      <a:pt x="107" y="618"/>
                      <a:pt x="233" y="650"/>
                      <a:pt x="354" y="650"/>
                    </a:cubicBezTo>
                    <a:cubicBezTo>
                      <a:pt x="356" y="650"/>
                      <a:pt x="358" y="650"/>
                      <a:pt x="360" y="650"/>
                    </a:cubicBezTo>
                    <a:lnTo>
                      <a:pt x="360" y="650"/>
                    </a:lnTo>
                    <a:cubicBezTo>
                      <a:pt x="294" y="655"/>
                      <a:pt x="230" y="672"/>
                      <a:pt x="179" y="701"/>
                    </a:cubicBezTo>
                    <a:cubicBezTo>
                      <a:pt x="134" y="728"/>
                      <a:pt x="107" y="755"/>
                      <a:pt x="89" y="791"/>
                    </a:cubicBezTo>
                    <a:cubicBezTo>
                      <a:pt x="63" y="853"/>
                      <a:pt x="98" y="933"/>
                      <a:pt x="161" y="969"/>
                    </a:cubicBezTo>
                    <a:cubicBezTo>
                      <a:pt x="196" y="987"/>
                      <a:pt x="232" y="994"/>
                      <a:pt x="268" y="994"/>
                    </a:cubicBezTo>
                    <a:cubicBezTo>
                      <a:pt x="303" y="994"/>
                      <a:pt x="339" y="987"/>
                      <a:pt x="375" y="978"/>
                    </a:cubicBezTo>
                    <a:cubicBezTo>
                      <a:pt x="411" y="960"/>
                      <a:pt x="455" y="942"/>
                      <a:pt x="482" y="916"/>
                    </a:cubicBezTo>
                    <a:cubicBezTo>
                      <a:pt x="505" y="884"/>
                      <a:pt x="522" y="847"/>
                      <a:pt x="520" y="814"/>
                    </a:cubicBezTo>
                    <a:lnTo>
                      <a:pt x="520" y="814"/>
                    </a:lnTo>
                    <a:cubicBezTo>
                      <a:pt x="529" y="873"/>
                      <a:pt x="547" y="937"/>
                      <a:pt x="580" y="987"/>
                    </a:cubicBezTo>
                    <a:cubicBezTo>
                      <a:pt x="616" y="1049"/>
                      <a:pt x="678" y="1094"/>
                      <a:pt x="741" y="1103"/>
                    </a:cubicBezTo>
                    <a:cubicBezTo>
                      <a:pt x="750" y="1104"/>
                      <a:pt x="759" y="1105"/>
                      <a:pt x="768" y="1105"/>
                    </a:cubicBezTo>
                    <a:cubicBezTo>
                      <a:pt x="812" y="1105"/>
                      <a:pt x="852" y="1088"/>
                      <a:pt x="874" y="1058"/>
                    </a:cubicBezTo>
                    <a:cubicBezTo>
                      <a:pt x="892" y="1023"/>
                      <a:pt x="901" y="987"/>
                      <a:pt x="901" y="942"/>
                    </a:cubicBezTo>
                    <a:cubicBezTo>
                      <a:pt x="892" y="826"/>
                      <a:pt x="839" y="719"/>
                      <a:pt x="758" y="639"/>
                    </a:cubicBezTo>
                    <a:lnTo>
                      <a:pt x="758" y="639"/>
                    </a:lnTo>
                    <a:cubicBezTo>
                      <a:pt x="817" y="661"/>
                      <a:pt x="876" y="677"/>
                      <a:pt x="935" y="677"/>
                    </a:cubicBezTo>
                    <a:cubicBezTo>
                      <a:pt x="947" y="677"/>
                      <a:pt x="960" y="676"/>
                      <a:pt x="973" y="675"/>
                    </a:cubicBezTo>
                    <a:cubicBezTo>
                      <a:pt x="1044" y="657"/>
                      <a:pt x="1115" y="612"/>
                      <a:pt x="1160" y="559"/>
                    </a:cubicBezTo>
                    <a:cubicBezTo>
                      <a:pt x="1187" y="514"/>
                      <a:pt x="1196" y="461"/>
                      <a:pt x="1178" y="425"/>
                    </a:cubicBezTo>
                    <a:cubicBezTo>
                      <a:pt x="1160" y="398"/>
                      <a:pt x="1133" y="380"/>
                      <a:pt x="1106" y="371"/>
                    </a:cubicBezTo>
                    <a:cubicBezTo>
                      <a:pt x="1054" y="345"/>
                      <a:pt x="997" y="329"/>
                      <a:pt x="939" y="329"/>
                    </a:cubicBezTo>
                    <a:cubicBezTo>
                      <a:pt x="917" y="329"/>
                      <a:pt x="896" y="331"/>
                      <a:pt x="874" y="336"/>
                    </a:cubicBezTo>
                    <a:cubicBezTo>
                      <a:pt x="794" y="354"/>
                      <a:pt x="723" y="398"/>
                      <a:pt x="678" y="461"/>
                    </a:cubicBezTo>
                    <a:cubicBezTo>
                      <a:pt x="714" y="354"/>
                      <a:pt x="714" y="238"/>
                      <a:pt x="687" y="131"/>
                    </a:cubicBezTo>
                    <a:cubicBezTo>
                      <a:pt x="678" y="95"/>
                      <a:pt x="660" y="59"/>
                      <a:pt x="634" y="32"/>
                    </a:cubicBezTo>
                    <a:cubicBezTo>
                      <a:pt x="612" y="11"/>
                      <a:pt x="583" y="1"/>
                      <a:pt x="5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3"/>
              <p:cNvSpPr/>
              <p:nvPr/>
            </p:nvSpPr>
            <p:spPr>
              <a:xfrm>
                <a:off x="1437590" y="4150617"/>
                <a:ext cx="32900" cy="32902"/>
              </a:xfrm>
              <a:custGeom>
                <a:avLst/>
                <a:gdLst/>
                <a:ahLst/>
                <a:cxnLst/>
                <a:rect l="l" t="t" r="r" b="b"/>
                <a:pathLst>
                  <a:path w="206" h="206" extrusionOk="0">
                    <a:moveTo>
                      <a:pt x="107" y="0"/>
                    </a:moveTo>
                    <a:cubicBezTo>
                      <a:pt x="45" y="0"/>
                      <a:pt x="0" y="45"/>
                      <a:pt x="0" y="98"/>
                    </a:cubicBezTo>
                    <a:cubicBezTo>
                      <a:pt x="0" y="161"/>
                      <a:pt x="45" y="206"/>
                      <a:pt x="107" y="206"/>
                    </a:cubicBezTo>
                    <a:cubicBezTo>
                      <a:pt x="161" y="206"/>
                      <a:pt x="205" y="161"/>
                      <a:pt x="205" y="98"/>
                    </a:cubicBezTo>
                    <a:cubicBezTo>
                      <a:pt x="205" y="45"/>
                      <a:pt x="161" y="0"/>
                      <a:pt x="1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2" name="Google Shape;742;p33"/>
            <p:cNvGrpSpPr/>
            <p:nvPr/>
          </p:nvGrpSpPr>
          <p:grpSpPr>
            <a:xfrm flipH="1">
              <a:off x="1690378" y="880375"/>
              <a:ext cx="393672" cy="364059"/>
              <a:chOff x="1364924" y="4072835"/>
              <a:chExt cx="191010" cy="176650"/>
            </a:xfrm>
          </p:grpSpPr>
          <p:sp>
            <p:nvSpPr>
              <p:cNvPr id="743" name="Google Shape;743;p33"/>
              <p:cNvSpPr/>
              <p:nvPr/>
            </p:nvSpPr>
            <p:spPr>
              <a:xfrm>
                <a:off x="1364924" y="4072835"/>
                <a:ext cx="191010" cy="176650"/>
              </a:xfrm>
              <a:custGeom>
                <a:avLst/>
                <a:gdLst/>
                <a:ahLst/>
                <a:cxnLst/>
                <a:rect l="l" t="t" r="r" b="b"/>
                <a:pathLst>
                  <a:path w="1196" h="1106" extrusionOk="0">
                    <a:moveTo>
                      <a:pt x="552" y="1"/>
                    </a:moveTo>
                    <a:cubicBezTo>
                      <a:pt x="508" y="1"/>
                      <a:pt x="460" y="22"/>
                      <a:pt x="428" y="59"/>
                    </a:cubicBezTo>
                    <a:cubicBezTo>
                      <a:pt x="375" y="113"/>
                      <a:pt x="366" y="202"/>
                      <a:pt x="384" y="282"/>
                    </a:cubicBezTo>
                    <a:cubicBezTo>
                      <a:pt x="393" y="309"/>
                      <a:pt x="411" y="345"/>
                      <a:pt x="428" y="380"/>
                    </a:cubicBezTo>
                    <a:cubicBezTo>
                      <a:pt x="434" y="391"/>
                      <a:pt x="442" y="416"/>
                      <a:pt x="453" y="437"/>
                    </a:cubicBezTo>
                    <a:lnTo>
                      <a:pt x="453" y="437"/>
                    </a:lnTo>
                    <a:cubicBezTo>
                      <a:pt x="415" y="398"/>
                      <a:pt x="373" y="364"/>
                      <a:pt x="330" y="336"/>
                    </a:cubicBezTo>
                    <a:cubicBezTo>
                      <a:pt x="278" y="310"/>
                      <a:pt x="221" y="293"/>
                      <a:pt x="166" y="293"/>
                    </a:cubicBezTo>
                    <a:cubicBezTo>
                      <a:pt x="146" y="293"/>
                      <a:pt x="126" y="295"/>
                      <a:pt x="107" y="300"/>
                    </a:cubicBezTo>
                    <a:cubicBezTo>
                      <a:pt x="63" y="318"/>
                      <a:pt x="18" y="354"/>
                      <a:pt x="9" y="407"/>
                    </a:cubicBezTo>
                    <a:cubicBezTo>
                      <a:pt x="0" y="443"/>
                      <a:pt x="18" y="487"/>
                      <a:pt x="36" y="523"/>
                    </a:cubicBezTo>
                    <a:cubicBezTo>
                      <a:pt x="107" y="618"/>
                      <a:pt x="233" y="650"/>
                      <a:pt x="354" y="650"/>
                    </a:cubicBezTo>
                    <a:cubicBezTo>
                      <a:pt x="356" y="650"/>
                      <a:pt x="358" y="650"/>
                      <a:pt x="360" y="650"/>
                    </a:cubicBezTo>
                    <a:lnTo>
                      <a:pt x="360" y="650"/>
                    </a:lnTo>
                    <a:cubicBezTo>
                      <a:pt x="294" y="655"/>
                      <a:pt x="230" y="672"/>
                      <a:pt x="179" y="701"/>
                    </a:cubicBezTo>
                    <a:cubicBezTo>
                      <a:pt x="134" y="728"/>
                      <a:pt x="107" y="755"/>
                      <a:pt x="89" y="791"/>
                    </a:cubicBezTo>
                    <a:cubicBezTo>
                      <a:pt x="63" y="853"/>
                      <a:pt x="98" y="933"/>
                      <a:pt x="161" y="969"/>
                    </a:cubicBezTo>
                    <a:cubicBezTo>
                      <a:pt x="196" y="987"/>
                      <a:pt x="232" y="994"/>
                      <a:pt x="268" y="994"/>
                    </a:cubicBezTo>
                    <a:cubicBezTo>
                      <a:pt x="303" y="994"/>
                      <a:pt x="339" y="987"/>
                      <a:pt x="375" y="978"/>
                    </a:cubicBezTo>
                    <a:cubicBezTo>
                      <a:pt x="411" y="960"/>
                      <a:pt x="455" y="942"/>
                      <a:pt x="482" y="916"/>
                    </a:cubicBezTo>
                    <a:cubicBezTo>
                      <a:pt x="505" y="884"/>
                      <a:pt x="522" y="847"/>
                      <a:pt x="520" y="814"/>
                    </a:cubicBezTo>
                    <a:lnTo>
                      <a:pt x="520" y="814"/>
                    </a:lnTo>
                    <a:cubicBezTo>
                      <a:pt x="529" y="873"/>
                      <a:pt x="547" y="937"/>
                      <a:pt x="580" y="987"/>
                    </a:cubicBezTo>
                    <a:cubicBezTo>
                      <a:pt x="616" y="1049"/>
                      <a:pt x="678" y="1094"/>
                      <a:pt x="741" y="1103"/>
                    </a:cubicBezTo>
                    <a:cubicBezTo>
                      <a:pt x="750" y="1104"/>
                      <a:pt x="759" y="1105"/>
                      <a:pt x="768" y="1105"/>
                    </a:cubicBezTo>
                    <a:cubicBezTo>
                      <a:pt x="812" y="1105"/>
                      <a:pt x="852" y="1088"/>
                      <a:pt x="874" y="1058"/>
                    </a:cubicBezTo>
                    <a:cubicBezTo>
                      <a:pt x="892" y="1023"/>
                      <a:pt x="901" y="987"/>
                      <a:pt x="901" y="942"/>
                    </a:cubicBezTo>
                    <a:cubicBezTo>
                      <a:pt x="892" y="826"/>
                      <a:pt x="839" y="719"/>
                      <a:pt x="758" y="639"/>
                    </a:cubicBezTo>
                    <a:lnTo>
                      <a:pt x="758" y="639"/>
                    </a:lnTo>
                    <a:cubicBezTo>
                      <a:pt x="817" y="661"/>
                      <a:pt x="876" y="677"/>
                      <a:pt x="935" y="677"/>
                    </a:cubicBezTo>
                    <a:cubicBezTo>
                      <a:pt x="947" y="677"/>
                      <a:pt x="960" y="676"/>
                      <a:pt x="973" y="675"/>
                    </a:cubicBezTo>
                    <a:cubicBezTo>
                      <a:pt x="1044" y="657"/>
                      <a:pt x="1115" y="612"/>
                      <a:pt x="1160" y="559"/>
                    </a:cubicBezTo>
                    <a:cubicBezTo>
                      <a:pt x="1187" y="514"/>
                      <a:pt x="1196" y="461"/>
                      <a:pt x="1178" y="425"/>
                    </a:cubicBezTo>
                    <a:cubicBezTo>
                      <a:pt x="1160" y="398"/>
                      <a:pt x="1133" y="380"/>
                      <a:pt x="1106" y="371"/>
                    </a:cubicBezTo>
                    <a:cubicBezTo>
                      <a:pt x="1054" y="345"/>
                      <a:pt x="997" y="329"/>
                      <a:pt x="939" y="329"/>
                    </a:cubicBezTo>
                    <a:cubicBezTo>
                      <a:pt x="917" y="329"/>
                      <a:pt x="896" y="331"/>
                      <a:pt x="874" y="336"/>
                    </a:cubicBezTo>
                    <a:cubicBezTo>
                      <a:pt x="794" y="354"/>
                      <a:pt x="723" y="398"/>
                      <a:pt x="678" y="461"/>
                    </a:cubicBezTo>
                    <a:cubicBezTo>
                      <a:pt x="714" y="354"/>
                      <a:pt x="714" y="238"/>
                      <a:pt x="687" y="131"/>
                    </a:cubicBezTo>
                    <a:cubicBezTo>
                      <a:pt x="678" y="95"/>
                      <a:pt x="660" y="59"/>
                      <a:pt x="634" y="32"/>
                    </a:cubicBezTo>
                    <a:cubicBezTo>
                      <a:pt x="612" y="11"/>
                      <a:pt x="583" y="1"/>
                      <a:pt x="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3"/>
              <p:cNvSpPr/>
              <p:nvPr/>
            </p:nvSpPr>
            <p:spPr>
              <a:xfrm>
                <a:off x="1437590" y="4150617"/>
                <a:ext cx="32900" cy="32902"/>
              </a:xfrm>
              <a:custGeom>
                <a:avLst/>
                <a:gdLst/>
                <a:ahLst/>
                <a:cxnLst/>
                <a:rect l="l" t="t" r="r" b="b"/>
                <a:pathLst>
                  <a:path w="206" h="206" extrusionOk="0">
                    <a:moveTo>
                      <a:pt x="107" y="0"/>
                    </a:moveTo>
                    <a:cubicBezTo>
                      <a:pt x="45" y="0"/>
                      <a:pt x="0" y="45"/>
                      <a:pt x="0" y="98"/>
                    </a:cubicBezTo>
                    <a:cubicBezTo>
                      <a:pt x="0" y="161"/>
                      <a:pt x="45" y="206"/>
                      <a:pt x="107" y="206"/>
                    </a:cubicBezTo>
                    <a:cubicBezTo>
                      <a:pt x="161" y="206"/>
                      <a:pt x="205" y="161"/>
                      <a:pt x="205" y="98"/>
                    </a:cubicBezTo>
                    <a:cubicBezTo>
                      <a:pt x="205" y="45"/>
                      <a:pt x="161" y="0"/>
                      <a:pt x="1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5" name="Google Shape;745;p33"/>
          <p:cNvGrpSpPr/>
          <p:nvPr/>
        </p:nvGrpSpPr>
        <p:grpSpPr>
          <a:xfrm>
            <a:off x="534223" y="1689299"/>
            <a:ext cx="3674017" cy="2911321"/>
            <a:chOff x="534223" y="1689299"/>
            <a:chExt cx="3674017" cy="2911321"/>
          </a:xfrm>
        </p:grpSpPr>
        <p:grpSp>
          <p:nvGrpSpPr>
            <p:cNvPr id="746" name="Google Shape;746;p33"/>
            <p:cNvGrpSpPr/>
            <p:nvPr/>
          </p:nvGrpSpPr>
          <p:grpSpPr>
            <a:xfrm>
              <a:off x="534223" y="1689299"/>
              <a:ext cx="3674017" cy="2911321"/>
              <a:chOff x="534223" y="1689299"/>
              <a:chExt cx="3674017" cy="2911321"/>
            </a:xfrm>
          </p:grpSpPr>
          <p:grpSp>
            <p:nvGrpSpPr>
              <p:cNvPr id="747" name="Google Shape;747;p33"/>
              <p:cNvGrpSpPr/>
              <p:nvPr/>
            </p:nvGrpSpPr>
            <p:grpSpPr>
              <a:xfrm>
                <a:off x="833429" y="2059945"/>
                <a:ext cx="1249888" cy="2143151"/>
                <a:chOff x="4454932" y="4057737"/>
                <a:chExt cx="306875" cy="526157"/>
              </a:xfrm>
            </p:grpSpPr>
            <p:sp>
              <p:nvSpPr>
                <p:cNvPr id="748" name="Google Shape;748;p33"/>
                <p:cNvSpPr/>
                <p:nvPr/>
              </p:nvSpPr>
              <p:spPr>
                <a:xfrm>
                  <a:off x="4644771" y="4170072"/>
                  <a:ext cx="82941" cy="413822"/>
                </a:xfrm>
                <a:custGeom>
                  <a:avLst/>
                  <a:gdLst/>
                  <a:ahLst/>
                  <a:cxnLst/>
                  <a:rect l="l" t="t" r="r" b="b"/>
                  <a:pathLst>
                    <a:path w="1312" h="6546" extrusionOk="0">
                      <a:moveTo>
                        <a:pt x="56" y="1"/>
                      </a:moveTo>
                      <a:cubicBezTo>
                        <a:pt x="26" y="1"/>
                        <a:pt x="18" y="59"/>
                        <a:pt x="9" y="109"/>
                      </a:cubicBezTo>
                      <a:cubicBezTo>
                        <a:pt x="9" y="171"/>
                        <a:pt x="0" y="234"/>
                        <a:pt x="9" y="296"/>
                      </a:cubicBezTo>
                      <a:cubicBezTo>
                        <a:pt x="9" y="394"/>
                        <a:pt x="9" y="492"/>
                        <a:pt x="18" y="591"/>
                      </a:cubicBezTo>
                      <a:cubicBezTo>
                        <a:pt x="27" y="831"/>
                        <a:pt x="54" y="1063"/>
                        <a:pt x="90" y="1304"/>
                      </a:cubicBezTo>
                      <a:cubicBezTo>
                        <a:pt x="107" y="1420"/>
                        <a:pt x="134" y="1545"/>
                        <a:pt x="161" y="1661"/>
                      </a:cubicBezTo>
                      <a:cubicBezTo>
                        <a:pt x="170" y="1724"/>
                        <a:pt x="188" y="1777"/>
                        <a:pt x="206" y="1840"/>
                      </a:cubicBezTo>
                      <a:lnTo>
                        <a:pt x="250" y="2009"/>
                      </a:lnTo>
                      <a:cubicBezTo>
                        <a:pt x="286" y="2143"/>
                        <a:pt x="304" y="2277"/>
                        <a:pt x="330" y="2411"/>
                      </a:cubicBezTo>
                      <a:cubicBezTo>
                        <a:pt x="339" y="2491"/>
                        <a:pt x="348" y="2580"/>
                        <a:pt x="366" y="2660"/>
                      </a:cubicBezTo>
                      <a:cubicBezTo>
                        <a:pt x="429" y="2999"/>
                        <a:pt x="482" y="3338"/>
                        <a:pt x="509" y="3686"/>
                      </a:cubicBezTo>
                      <a:cubicBezTo>
                        <a:pt x="518" y="3856"/>
                        <a:pt x="527" y="4025"/>
                        <a:pt x="527" y="4195"/>
                      </a:cubicBezTo>
                      <a:lnTo>
                        <a:pt x="518" y="4266"/>
                      </a:lnTo>
                      <a:lnTo>
                        <a:pt x="518" y="4329"/>
                      </a:lnTo>
                      <a:lnTo>
                        <a:pt x="518" y="4400"/>
                      </a:lnTo>
                      <a:cubicBezTo>
                        <a:pt x="527" y="4427"/>
                        <a:pt x="527" y="4444"/>
                        <a:pt x="527" y="4471"/>
                      </a:cubicBezTo>
                      <a:lnTo>
                        <a:pt x="536" y="4543"/>
                      </a:lnTo>
                      <a:lnTo>
                        <a:pt x="545" y="4605"/>
                      </a:lnTo>
                      <a:lnTo>
                        <a:pt x="553" y="4676"/>
                      </a:lnTo>
                      <a:lnTo>
                        <a:pt x="571" y="4739"/>
                      </a:lnTo>
                      <a:cubicBezTo>
                        <a:pt x="589" y="4801"/>
                        <a:pt x="607" y="4864"/>
                        <a:pt x="625" y="4926"/>
                      </a:cubicBezTo>
                      <a:cubicBezTo>
                        <a:pt x="634" y="4953"/>
                        <a:pt x="643" y="4980"/>
                        <a:pt x="652" y="5015"/>
                      </a:cubicBezTo>
                      <a:cubicBezTo>
                        <a:pt x="669" y="5042"/>
                        <a:pt x="678" y="5069"/>
                        <a:pt x="687" y="5096"/>
                      </a:cubicBezTo>
                      <a:cubicBezTo>
                        <a:pt x="732" y="5212"/>
                        <a:pt x="776" y="5328"/>
                        <a:pt x="830" y="5444"/>
                      </a:cubicBezTo>
                      <a:cubicBezTo>
                        <a:pt x="928" y="5667"/>
                        <a:pt x="1017" y="5881"/>
                        <a:pt x="1098" y="6113"/>
                      </a:cubicBezTo>
                      <a:cubicBezTo>
                        <a:pt x="1115" y="6139"/>
                        <a:pt x="1124" y="6175"/>
                        <a:pt x="1133" y="6202"/>
                      </a:cubicBezTo>
                      <a:cubicBezTo>
                        <a:pt x="1151" y="6238"/>
                        <a:pt x="1160" y="6264"/>
                        <a:pt x="1169" y="6300"/>
                      </a:cubicBezTo>
                      <a:cubicBezTo>
                        <a:pt x="1196" y="6363"/>
                        <a:pt x="1214" y="6425"/>
                        <a:pt x="1240" y="6487"/>
                      </a:cubicBezTo>
                      <a:cubicBezTo>
                        <a:pt x="1252" y="6522"/>
                        <a:pt x="1267" y="6546"/>
                        <a:pt x="1284" y="6546"/>
                      </a:cubicBezTo>
                      <a:cubicBezTo>
                        <a:pt x="1293" y="6546"/>
                        <a:pt x="1302" y="6539"/>
                        <a:pt x="1312" y="6523"/>
                      </a:cubicBezTo>
                      <a:cubicBezTo>
                        <a:pt x="1312" y="6487"/>
                        <a:pt x="1303" y="6452"/>
                        <a:pt x="1294" y="6416"/>
                      </a:cubicBezTo>
                      <a:cubicBezTo>
                        <a:pt x="1294" y="6389"/>
                        <a:pt x="1285" y="6371"/>
                        <a:pt x="1285" y="6354"/>
                      </a:cubicBezTo>
                      <a:cubicBezTo>
                        <a:pt x="1276" y="6336"/>
                        <a:pt x="1276" y="6309"/>
                        <a:pt x="1267" y="6291"/>
                      </a:cubicBezTo>
                      <a:cubicBezTo>
                        <a:pt x="1258" y="6229"/>
                        <a:pt x="1231" y="6157"/>
                        <a:pt x="1231" y="6113"/>
                      </a:cubicBezTo>
                      <a:cubicBezTo>
                        <a:pt x="1240" y="5934"/>
                        <a:pt x="1160" y="5765"/>
                        <a:pt x="1089" y="5604"/>
                      </a:cubicBezTo>
                      <a:cubicBezTo>
                        <a:pt x="1008" y="5408"/>
                        <a:pt x="919" y="5212"/>
                        <a:pt x="848" y="5024"/>
                      </a:cubicBezTo>
                      <a:cubicBezTo>
                        <a:pt x="776" y="4828"/>
                        <a:pt x="714" y="4632"/>
                        <a:pt x="696" y="4427"/>
                      </a:cubicBezTo>
                      <a:cubicBezTo>
                        <a:pt x="696" y="4418"/>
                        <a:pt x="696" y="4409"/>
                        <a:pt x="696" y="4391"/>
                      </a:cubicBezTo>
                      <a:lnTo>
                        <a:pt x="696" y="4355"/>
                      </a:lnTo>
                      <a:lnTo>
                        <a:pt x="696" y="4284"/>
                      </a:lnTo>
                      <a:cubicBezTo>
                        <a:pt x="696" y="4230"/>
                        <a:pt x="696" y="4177"/>
                        <a:pt x="696" y="4123"/>
                      </a:cubicBezTo>
                      <a:cubicBezTo>
                        <a:pt x="696" y="4016"/>
                        <a:pt x="687" y="3909"/>
                        <a:pt x="687" y="3802"/>
                      </a:cubicBezTo>
                      <a:cubicBezTo>
                        <a:pt x="678" y="3704"/>
                        <a:pt x="669" y="3606"/>
                        <a:pt x="660" y="3508"/>
                      </a:cubicBezTo>
                      <a:cubicBezTo>
                        <a:pt x="643" y="3142"/>
                        <a:pt x="580" y="2767"/>
                        <a:pt x="491" y="2411"/>
                      </a:cubicBezTo>
                      <a:cubicBezTo>
                        <a:pt x="446" y="2241"/>
                        <a:pt x="402" y="2080"/>
                        <a:pt x="357" y="1920"/>
                      </a:cubicBezTo>
                      <a:cubicBezTo>
                        <a:pt x="330" y="1840"/>
                        <a:pt x="313" y="1759"/>
                        <a:pt x="286" y="1679"/>
                      </a:cubicBezTo>
                      <a:cubicBezTo>
                        <a:pt x="268" y="1590"/>
                        <a:pt x="250" y="1509"/>
                        <a:pt x="232" y="1429"/>
                      </a:cubicBezTo>
                      <a:cubicBezTo>
                        <a:pt x="170" y="1046"/>
                        <a:pt x="116" y="662"/>
                        <a:pt x="125" y="269"/>
                      </a:cubicBezTo>
                      <a:cubicBezTo>
                        <a:pt x="125" y="207"/>
                        <a:pt x="125" y="145"/>
                        <a:pt x="107" y="91"/>
                      </a:cubicBezTo>
                      <a:cubicBezTo>
                        <a:pt x="107" y="46"/>
                        <a:pt x="81" y="11"/>
                        <a:pt x="63" y="2"/>
                      </a:cubicBezTo>
                      <a:cubicBezTo>
                        <a:pt x="60" y="1"/>
                        <a:pt x="58" y="1"/>
                        <a:pt x="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3"/>
                <p:cNvSpPr/>
                <p:nvPr/>
              </p:nvSpPr>
              <p:spPr>
                <a:xfrm>
                  <a:off x="4551147" y="4327291"/>
                  <a:ext cx="131998" cy="123780"/>
                </a:xfrm>
                <a:custGeom>
                  <a:avLst/>
                  <a:gdLst/>
                  <a:ahLst/>
                  <a:cxnLst/>
                  <a:rect l="l" t="t" r="r" b="b"/>
                  <a:pathLst>
                    <a:path w="2088" h="1958" extrusionOk="0">
                      <a:moveTo>
                        <a:pt x="2" y="0"/>
                      </a:moveTo>
                      <a:cubicBezTo>
                        <a:pt x="1" y="0"/>
                        <a:pt x="0" y="1"/>
                        <a:pt x="0" y="4"/>
                      </a:cubicBezTo>
                      <a:cubicBezTo>
                        <a:pt x="0" y="22"/>
                        <a:pt x="9" y="39"/>
                        <a:pt x="9" y="57"/>
                      </a:cubicBezTo>
                      <a:cubicBezTo>
                        <a:pt x="18" y="66"/>
                        <a:pt x="18" y="93"/>
                        <a:pt x="27" y="102"/>
                      </a:cubicBezTo>
                      <a:cubicBezTo>
                        <a:pt x="36" y="129"/>
                        <a:pt x="45" y="164"/>
                        <a:pt x="45" y="182"/>
                      </a:cubicBezTo>
                      <a:cubicBezTo>
                        <a:pt x="54" y="227"/>
                        <a:pt x="54" y="263"/>
                        <a:pt x="72" y="298"/>
                      </a:cubicBezTo>
                      <a:cubicBezTo>
                        <a:pt x="90" y="334"/>
                        <a:pt x="116" y="370"/>
                        <a:pt x="134" y="405"/>
                      </a:cubicBezTo>
                      <a:cubicBezTo>
                        <a:pt x="241" y="566"/>
                        <a:pt x="402" y="691"/>
                        <a:pt x="554" y="789"/>
                      </a:cubicBezTo>
                      <a:cubicBezTo>
                        <a:pt x="634" y="833"/>
                        <a:pt x="714" y="887"/>
                        <a:pt x="794" y="923"/>
                      </a:cubicBezTo>
                      <a:cubicBezTo>
                        <a:pt x="839" y="949"/>
                        <a:pt x="875" y="967"/>
                        <a:pt x="910" y="985"/>
                      </a:cubicBezTo>
                      <a:cubicBezTo>
                        <a:pt x="982" y="1021"/>
                        <a:pt x="1053" y="1056"/>
                        <a:pt x="1124" y="1092"/>
                      </a:cubicBezTo>
                      <a:cubicBezTo>
                        <a:pt x="1196" y="1128"/>
                        <a:pt x="1258" y="1172"/>
                        <a:pt x="1321" y="1217"/>
                      </a:cubicBezTo>
                      <a:cubicBezTo>
                        <a:pt x="1383" y="1262"/>
                        <a:pt x="1437" y="1315"/>
                        <a:pt x="1490" y="1360"/>
                      </a:cubicBezTo>
                      <a:lnTo>
                        <a:pt x="1642" y="1511"/>
                      </a:lnTo>
                      <a:cubicBezTo>
                        <a:pt x="1704" y="1574"/>
                        <a:pt x="1767" y="1627"/>
                        <a:pt x="1829" y="1681"/>
                      </a:cubicBezTo>
                      <a:cubicBezTo>
                        <a:pt x="1892" y="1743"/>
                        <a:pt x="1945" y="1806"/>
                        <a:pt x="1999" y="1868"/>
                      </a:cubicBezTo>
                      <a:cubicBezTo>
                        <a:pt x="2017" y="1895"/>
                        <a:pt x="2034" y="1913"/>
                        <a:pt x="2052" y="1931"/>
                      </a:cubicBezTo>
                      <a:cubicBezTo>
                        <a:pt x="2070" y="1940"/>
                        <a:pt x="2079" y="1949"/>
                        <a:pt x="2079" y="1957"/>
                      </a:cubicBezTo>
                      <a:cubicBezTo>
                        <a:pt x="2088" y="1957"/>
                        <a:pt x="2079" y="1931"/>
                        <a:pt x="2070" y="1913"/>
                      </a:cubicBezTo>
                      <a:cubicBezTo>
                        <a:pt x="2052" y="1886"/>
                        <a:pt x="2043" y="1859"/>
                        <a:pt x="2026" y="1833"/>
                      </a:cubicBezTo>
                      <a:cubicBezTo>
                        <a:pt x="2008" y="1797"/>
                        <a:pt x="1981" y="1761"/>
                        <a:pt x="1963" y="1726"/>
                      </a:cubicBezTo>
                      <a:cubicBezTo>
                        <a:pt x="1901" y="1645"/>
                        <a:pt x="1829" y="1565"/>
                        <a:pt x="1758" y="1485"/>
                      </a:cubicBezTo>
                      <a:cubicBezTo>
                        <a:pt x="1722" y="1449"/>
                        <a:pt x="1678" y="1413"/>
                        <a:pt x="1642" y="1387"/>
                      </a:cubicBezTo>
                      <a:cubicBezTo>
                        <a:pt x="1597" y="1351"/>
                        <a:pt x="1562" y="1324"/>
                        <a:pt x="1517" y="1288"/>
                      </a:cubicBezTo>
                      <a:cubicBezTo>
                        <a:pt x="1463" y="1253"/>
                        <a:pt x="1410" y="1226"/>
                        <a:pt x="1365" y="1190"/>
                      </a:cubicBezTo>
                      <a:cubicBezTo>
                        <a:pt x="1339" y="1172"/>
                        <a:pt x="1303" y="1146"/>
                        <a:pt x="1276" y="1128"/>
                      </a:cubicBezTo>
                      <a:cubicBezTo>
                        <a:pt x="1240" y="1101"/>
                        <a:pt x="1214" y="1083"/>
                        <a:pt x="1178" y="1056"/>
                      </a:cubicBezTo>
                      <a:cubicBezTo>
                        <a:pt x="1151" y="1039"/>
                        <a:pt x="1116" y="1021"/>
                        <a:pt x="1089" y="994"/>
                      </a:cubicBezTo>
                      <a:cubicBezTo>
                        <a:pt x="1026" y="949"/>
                        <a:pt x="973" y="896"/>
                        <a:pt x="910" y="851"/>
                      </a:cubicBezTo>
                      <a:cubicBezTo>
                        <a:pt x="848" y="807"/>
                        <a:pt x="785" y="762"/>
                        <a:pt x="732" y="717"/>
                      </a:cubicBezTo>
                      <a:cubicBezTo>
                        <a:pt x="670" y="673"/>
                        <a:pt x="607" y="628"/>
                        <a:pt x="554" y="584"/>
                      </a:cubicBezTo>
                      <a:cubicBezTo>
                        <a:pt x="473" y="521"/>
                        <a:pt x="393" y="459"/>
                        <a:pt x="322" y="396"/>
                      </a:cubicBezTo>
                      <a:cubicBezTo>
                        <a:pt x="241" y="325"/>
                        <a:pt x="170" y="254"/>
                        <a:pt x="107" y="173"/>
                      </a:cubicBezTo>
                      <a:cubicBezTo>
                        <a:pt x="81" y="129"/>
                        <a:pt x="45" y="75"/>
                        <a:pt x="18" y="22"/>
                      </a:cubicBezTo>
                      <a:cubicBezTo>
                        <a:pt x="12" y="9"/>
                        <a:pt x="5" y="0"/>
                        <a:pt x="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3"/>
                <p:cNvSpPr/>
                <p:nvPr/>
              </p:nvSpPr>
              <p:spPr>
                <a:xfrm>
                  <a:off x="4646477" y="4057737"/>
                  <a:ext cx="60815" cy="123021"/>
                </a:xfrm>
                <a:custGeom>
                  <a:avLst/>
                  <a:gdLst/>
                  <a:ahLst/>
                  <a:cxnLst/>
                  <a:rect l="l" t="t" r="r" b="b"/>
                  <a:pathLst>
                    <a:path w="962" h="1946" extrusionOk="0">
                      <a:moveTo>
                        <a:pt x="612" y="1"/>
                      </a:moveTo>
                      <a:cubicBezTo>
                        <a:pt x="282" y="1"/>
                        <a:pt x="0" y="1939"/>
                        <a:pt x="0" y="1939"/>
                      </a:cubicBezTo>
                      <a:cubicBezTo>
                        <a:pt x="11" y="1944"/>
                        <a:pt x="22" y="1946"/>
                        <a:pt x="34" y="1946"/>
                      </a:cubicBezTo>
                      <a:cubicBezTo>
                        <a:pt x="379" y="1946"/>
                        <a:pt x="961" y="81"/>
                        <a:pt x="633" y="4"/>
                      </a:cubicBezTo>
                      <a:cubicBezTo>
                        <a:pt x="626" y="2"/>
                        <a:pt x="619" y="1"/>
                        <a:pt x="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3"/>
                <p:cNvSpPr/>
                <p:nvPr/>
              </p:nvSpPr>
              <p:spPr>
                <a:xfrm>
                  <a:off x="4549188" y="4085299"/>
                  <a:ext cx="105763" cy="94953"/>
                </a:xfrm>
                <a:custGeom>
                  <a:avLst/>
                  <a:gdLst/>
                  <a:ahLst/>
                  <a:cxnLst/>
                  <a:rect l="l" t="t" r="r" b="b"/>
                  <a:pathLst>
                    <a:path w="1673" h="1502" extrusionOk="0">
                      <a:moveTo>
                        <a:pt x="307" y="1"/>
                      </a:moveTo>
                      <a:cubicBezTo>
                        <a:pt x="283" y="1"/>
                        <a:pt x="262" y="8"/>
                        <a:pt x="246" y="23"/>
                      </a:cubicBezTo>
                      <a:cubicBezTo>
                        <a:pt x="0" y="227"/>
                        <a:pt x="1200" y="1502"/>
                        <a:pt x="1588" y="1502"/>
                      </a:cubicBezTo>
                      <a:cubicBezTo>
                        <a:pt x="1624" y="1502"/>
                        <a:pt x="1653" y="1491"/>
                        <a:pt x="1673" y="1468"/>
                      </a:cubicBezTo>
                      <a:cubicBezTo>
                        <a:pt x="1673" y="1468"/>
                        <a:pt x="651" y="1"/>
                        <a:pt x="3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3"/>
                <p:cNvSpPr/>
                <p:nvPr/>
              </p:nvSpPr>
              <p:spPr>
                <a:xfrm>
                  <a:off x="4651535" y="4143774"/>
                  <a:ext cx="77441" cy="115878"/>
                </a:xfrm>
                <a:custGeom>
                  <a:avLst/>
                  <a:gdLst/>
                  <a:ahLst/>
                  <a:cxnLst/>
                  <a:rect l="l" t="t" r="r" b="b"/>
                  <a:pathLst>
                    <a:path w="1225" h="1833" extrusionOk="0">
                      <a:moveTo>
                        <a:pt x="895" y="1"/>
                      </a:moveTo>
                      <a:cubicBezTo>
                        <a:pt x="567" y="1"/>
                        <a:pt x="0" y="1818"/>
                        <a:pt x="0" y="1818"/>
                      </a:cubicBezTo>
                      <a:cubicBezTo>
                        <a:pt x="16" y="1828"/>
                        <a:pt x="33" y="1833"/>
                        <a:pt x="51" y="1833"/>
                      </a:cubicBezTo>
                      <a:cubicBezTo>
                        <a:pt x="402" y="1833"/>
                        <a:pt x="1225" y="135"/>
                        <a:pt x="928" y="7"/>
                      </a:cubicBezTo>
                      <a:cubicBezTo>
                        <a:pt x="917" y="3"/>
                        <a:pt x="906" y="1"/>
                        <a:pt x="8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3"/>
                <p:cNvSpPr/>
                <p:nvPr/>
              </p:nvSpPr>
              <p:spPr>
                <a:xfrm>
                  <a:off x="4567584" y="4153004"/>
                  <a:ext cx="92487" cy="106648"/>
                </a:xfrm>
                <a:custGeom>
                  <a:avLst/>
                  <a:gdLst/>
                  <a:ahLst/>
                  <a:cxnLst/>
                  <a:rect l="l" t="t" r="r" b="b"/>
                  <a:pathLst>
                    <a:path w="1463" h="1687" extrusionOk="0">
                      <a:moveTo>
                        <a:pt x="320" y="1"/>
                      </a:moveTo>
                      <a:cubicBezTo>
                        <a:pt x="304" y="1"/>
                        <a:pt x="289" y="5"/>
                        <a:pt x="276" y="13"/>
                      </a:cubicBezTo>
                      <a:cubicBezTo>
                        <a:pt x="1" y="180"/>
                        <a:pt x="1027" y="1687"/>
                        <a:pt x="1395" y="1687"/>
                      </a:cubicBezTo>
                      <a:cubicBezTo>
                        <a:pt x="1421" y="1687"/>
                        <a:pt x="1444" y="1679"/>
                        <a:pt x="1462" y="1664"/>
                      </a:cubicBezTo>
                      <a:cubicBezTo>
                        <a:pt x="1462" y="1664"/>
                        <a:pt x="651" y="1"/>
                        <a:pt x="3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3"/>
                <p:cNvSpPr/>
                <p:nvPr/>
              </p:nvSpPr>
              <p:spPr>
                <a:xfrm>
                  <a:off x="4671258" y="4223427"/>
                  <a:ext cx="71373" cy="118912"/>
                </a:xfrm>
                <a:custGeom>
                  <a:avLst/>
                  <a:gdLst/>
                  <a:ahLst/>
                  <a:cxnLst/>
                  <a:rect l="l" t="t" r="r" b="b"/>
                  <a:pathLst>
                    <a:path w="1129" h="1881" extrusionOk="0">
                      <a:moveTo>
                        <a:pt x="793" y="0"/>
                      </a:moveTo>
                      <a:cubicBezTo>
                        <a:pt x="464" y="0"/>
                        <a:pt x="1" y="1870"/>
                        <a:pt x="1" y="1870"/>
                      </a:cubicBezTo>
                      <a:cubicBezTo>
                        <a:pt x="15" y="1877"/>
                        <a:pt x="29" y="1880"/>
                        <a:pt x="45" y="1880"/>
                      </a:cubicBezTo>
                      <a:cubicBezTo>
                        <a:pt x="397" y="1880"/>
                        <a:pt x="1129" y="116"/>
                        <a:pt x="821" y="5"/>
                      </a:cubicBezTo>
                      <a:cubicBezTo>
                        <a:pt x="812" y="2"/>
                        <a:pt x="802" y="0"/>
                        <a:pt x="7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3"/>
                <p:cNvSpPr/>
                <p:nvPr/>
              </p:nvSpPr>
              <p:spPr>
                <a:xfrm>
                  <a:off x="4582250" y="4239610"/>
                  <a:ext cx="97545" cy="102539"/>
                </a:xfrm>
                <a:custGeom>
                  <a:avLst/>
                  <a:gdLst/>
                  <a:ahLst/>
                  <a:cxnLst/>
                  <a:rect l="l" t="t" r="r" b="b"/>
                  <a:pathLst>
                    <a:path w="1543" h="1622" extrusionOk="0">
                      <a:moveTo>
                        <a:pt x="310" y="1"/>
                      </a:moveTo>
                      <a:cubicBezTo>
                        <a:pt x="291" y="1"/>
                        <a:pt x="273" y="6"/>
                        <a:pt x="258" y="17"/>
                      </a:cubicBezTo>
                      <a:cubicBezTo>
                        <a:pt x="1" y="199"/>
                        <a:pt x="1100" y="1622"/>
                        <a:pt x="1471" y="1622"/>
                      </a:cubicBezTo>
                      <a:cubicBezTo>
                        <a:pt x="1499" y="1622"/>
                        <a:pt x="1523" y="1614"/>
                        <a:pt x="1542" y="1596"/>
                      </a:cubicBezTo>
                      <a:cubicBezTo>
                        <a:pt x="1542" y="1596"/>
                        <a:pt x="649" y="1"/>
                        <a:pt x="3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3"/>
                <p:cNvSpPr/>
                <p:nvPr/>
              </p:nvSpPr>
              <p:spPr>
                <a:xfrm>
                  <a:off x="4678022" y="4300108"/>
                  <a:ext cx="71373" cy="118912"/>
                </a:xfrm>
                <a:custGeom>
                  <a:avLst/>
                  <a:gdLst/>
                  <a:ahLst/>
                  <a:cxnLst/>
                  <a:rect l="l" t="t" r="r" b="b"/>
                  <a:pathLst>
                    <a:path w="1129" h="1881" extrusionOk="0">
                      <a:moveTo>
                        <a:pt x="784" y="1"/>
                      </a:moveTo>
                      <a:cubicBezTo>
                        <a:pt x="455" y="1"/>
                        <a:pt x="1" y="1870"/>
                        <a:pt x="1" y="1870"/>
                      </a:cubicBezTo>
                      <a:cubicBezTo>
                        <a:pt x="14" y="1877"/>
                        <a:pt x="29" y="1881"/>
                        <a:pt x="44" y="1881"/>
                      </a:cubicBezTo>
                      <a:cubicBezTo>
                        <a:pt x="389" y="1881"/>
                        <a:pt x="1129" y="117"/>
                        <a:pt x="812" y="6"/>
                      </a:cubicBezTo>
                      <a:cubicBezTo>
                        <a:pt x="803" y="2"/>
                        <a:pt x="794" y="1"/>
                        <a:pt x="7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3"/>
                <p:cNvSpPr/>
                <p:nvPr/>
              </p:nvSpPr>
              <p:spPr>
                <a:xfrm>
                  <a:off x="4610571" y="4430902"/>
                  <a:ext cx="97418" cy="102539"/>
                </a:xfrm>
                <a:custGeom>
                  <a:avLst/>
                  <a:gdLst/>
                  <a:ahLst/>
                  <a:cxnLst/>
                  <a:rect l="l" t="t" r="r" b="b"/>
                  <a:pathLst>
                    <a:path w="1541" h="1622" extrusionOk="0">
                      <a:moveTo>
                        <a:pt x="315" y="0"/>
                      </a:moveTo>
                      <a:cubicBezTo>
                        <a:pt x="297" y="0"/>
                        <a:pt x="280" y="5"/>
                        <a:pt x="265" y="15"/>
                      </a:cubicBezTo>
                      <a:cubicBezTo>
                        <a:pt x="0" y="205"/>
                        <a:pt x="1092" y="1622"/>
                        <a:pt x="1466" y="1622"/>
                      </a:cubicBezTo>
                      <a:cubicBezTo>
                        <a:pt x="1496" y="1622"/>
                        <a:pt x="1521" y="1613"/>
                        <a:pt x="1540" y="1594"/>
                      </a:cubicBezTo>
                      <a:cubicBezTo>
                        <a:pt x="1540" y="1594"/>
                        <a:pt x="651" y="0"/>
                        <a:pt x="3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3"/>
                <p:cNvSpPr/>
                <p:nvPr/>
              </p:nvSpPr>
              <p:spPr>
                <a:xfrm>
                  <a:off x="4521246" y="4241127"/>
                  <a:ext cx="52723" cy="104499"/>
                </a:xfrm>
                <a:custGeom>
                  <a:avLst/>
                  <a:gdLst/>
                  <a:ahLst/>
                  <a:cxnLst/>
                  <a:rect l="l" t="t" r="r" b="b"/>
                  <a:pathLst>
                    <a:path w="834" h="1653" extrusionOk="0">
                      <a:moveTo>
                        <a:pt x="292" y="0"/>
                      </a:moveTo>
                      <a:cubicBezTo>
                        <a:pt x="287" y="0"/>
                        <a:pt x="282" y="1"/>
                        <a:pt x="277" y="2"/>
                      </a:cubicBezTo>
                      <a:cubicBezTo>
                        <a:pt x="1" y="73"/>
                        <a:pt x="536" y="1652"/>
                        <a:pt x="536" y="1652"/>
                      </a:cubicBezTo>
                      <a:cubicBezTo>
                        <a:pt x="834" y="1626"/>
                        <a:pt x="564" y="0"/>
                        <a:pt x="2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3"/>
                <p:cNvSpPr/>
                <p:nvPr/>
              </p:nvSpPr>
              <p:spPr>
                <a:xfrm>
                  <a:off x="4454932" y="4304786"/>
                  <a:ext cx="105889" cy="41597"/>
                </a:xfrm>
                <a:custGeom>
                  <a:avLst/>
                  <a:gdLst/>
                  <a:ahLst/>
                  <a:cxnLst/>
                  <a:rect l="l" t="t" r="r" b="b"/>
                  <a:pathLst>
                    <a:path w="1675" h="658" extrusionOk="0">
                      <a:moveTo>
                        <a:pt x="212" y="1"/>
                      </a:moveTo>
                      <a:cubicBezTo>
                        <a:pt x="146" y="1"/>
                        <a:pt x="102" y="18"/>
                        <a:pt x="86" y="56"/>
                      </a:cubicBezTo>
                      <a:cubicBezTo>
                        <a:pt x="1" y="263"/>
                        <a:pt x="1020" y="658"/>
                        <a:pt x="1470" y="658"/>
                      </a:cubicBezTo>
                      <a:cubicBezTo>
                        <a:pt x="1583" y="658"/>
                        <a:pt x="1660" y="633"/>
                        <a:pt x="1674" y="574"/>
                      </a:cubicBezTo>
                      <a:cubicBezTo>
                        <a:pt x="1674" y="574"/>
                        <a:pt x="593" y="1"/>
                        <a:pt x="2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3"/>
                <p:cNvSpPr/>
                <p:nvPr/>
              </p:nvSpPr>
              <p:spPr>
                <a:xfrm>
                  <a:off x="4556774" y="4284367"/>
                  <a:ext cx="63281" cy="101843"/>
                </a:xfrm>
                <a:custGeom>
                  <a:avLst/>
                  <a:gdLst/>
                  <a:ahLst/>
                  <a:cxnLst/>
                  <a:rect l="l" t="t" r="r" b="b"/>
                  <a:pathLst>
                    <a:path w="1001" h="1611" extrusionOk="0">
                      <a:moveTo>
                        <a:pt x="292" y="1"/>
                      </a:moveTo>
                      <a:cubicBezTo>
                        <a:pt x="284" y="1"/>
                        <a:pt x="276" y="2"/>
                        <a:pt x="268" y="5"/>
                      </a:cubicBezTo>
                      <a:cubicBezTo>
                        <a:pt x="1" y="94"/>
                        <a:pt x="714" y="1611"/>
                        <a:pt x="714" y="1611"/>
                      </a:cubicBezTo>
                      <a:cubicBezTo>
                        <a:pt x="1000" y="1550"/>
                        <a:pt x="563" y="1"/>
                        <a:pt x="2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3"/>
                <p:cNvSpPr/>
                <p:nvPr/>
              </p:nvSpPr>
              <p:spPr>
                <a:xfrm>
                  <a:off x="4499437" y="4354790"/>
                  <a:ext cx="107027" cy="33252"/>
                </a:xfrm>
                <a:custGeom>
                  <a:avLst/>
                  <a:gdLst/>
                  <a:ahLst/>
                  <a:cxnLst/>
                  <a:rect l="l" t="t" r="r" b="b"/>
                  <a:pathLst>
                    <a:path w="1693" h="526" extrusionOk="0">
                      <a:moveTo>
                        <a:pt x="227" y="1"/>
                      </a:moveTo>
                      <a:cubicBezTo>
                        <a:pt x="136" y="1"/>
                        <a:pt x="74" y="21"/>
                        <a:pt x="60" y="68"/>
                      </a:cubicBezTo>
                      <a:cubicBezTo>
                        <a:pt x="1" y="272"/>
                        <a:pt x="899" y="525"/>
                        <a:pt x="1388" y="525"/>
                      </a:cubicBezTo>
                      <a:cubicBezTo>
                        <a:pt x="1561" y="525"/>
                        <a:pt x="1683" y="493"/>
                        <a:pt x="1693" y="416"/>
                      </a:cubicBezTo>
                      <a:cubicBezTo>
                        <a:pt x="1693" y="416"/>
                        <a:pt x="645" y="1"/>
                        <a:pt x="2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3"/>
                <p:cNvSpPr/>
                <p:nvPr/>
              </p:nvSpPr>
              <p:spPr>
                <a:xfrm>
                  <a:off x="4612025" y="4322739"/>
                  <a:ext cx="63281" cy="101843"/>
                </a:xfrm>
                <a:custGeom>
                  <a:avLst/>
                  <a:gdLst/>
                  <a:ahLst/>
                  <a:cxnLst/>
                  <a:rect l="l" t="t" r="r" b="b"/>
                  <a:pathLst>
                    <a:path w="1001" h="1611" extrusionOk="0">
                      <a:moveTo>
                        <a:pt x="292" y="0"/>
                      </a:moveTo>
                      <a:cubicBezTo>
                        <a:pt x="284" y="0"/>
                        <a:pt x="276" y="2"/>
                        <a:pt x="269" y="4"/>
                      </a:cubicBezTo>
                      <a:cubicBezTo>
                        <a:pt x="1" y="103"/>
                        <a:pt x="715" y="1610"/>
                        <a:pt x="715" y="1610"/>
                      </a:cubicBezTo>
                      <a:cubicBezTo>
                        <a:pt x="1000" y="1558"/>
                        <a:pt x="563" y="0"/>
                        <a:pt x="2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3"/>
                <p:cNvSpPr/>
                <p:nvPr/>
              </p:nvSpPr>
              <p:spPr>
                <a:xfrm>
                  <a:off x="4554751" y="4393478"/>
                  <a:ext cx="106964" cy="33126"/>
                </a:xfrm>
                <a:custGeom>
                  <a:avLst/>
                  <a:gdLst/>
                  <a:ahLst/>
                  <a:cxnLst/>
                  <a:rect l="l" t="t" r="r" b="b"/>
                  <a:pathLst>
                    <a:path w="1692" h="524" extrusionOk="0">
                      <a:moveTo>
                        <a:pt x="234" y="0"/>
                      </a:moveTo>
                      <a:cubicBezTo>
                        <a:pt x="138" y="0"/>
                        <a:pt x="74" y="21"/>
                        <a:pt x="59" y="72"/>
                      </a:cubicBezTo>
                      <a:cubicBezTo>
                        <a:pt x="0" y="269"/>
                        <a:pt x="893" y="524"/>
                        <a:pt x="1383" y="524"/>
                      </a:cubicBezTo>
                      <a:cubicBezTo>
                        <a:pt x="1559" y="524"/>
                        <a:pt x="1683" y="491"/>
                        <a:pt x="1692" y="411"/>
                      </a:cubicBezTo>
                      <a:cubicBezTo>
                        <a:pt x="1692" y="411"/>
                        <a:pt x="657" y="0"/>
                        <a:pt x="2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3"/>
                <p:cNvSpPr/>
                <p:nvPr/>
              </p:nvSpPr>
              <p:spPr>
                <a:xfrm>
                  <a:off x="4690435" y="4363220"/>
                  <a:ext cx="71373" cy="118912"/>
                </a:xfrm>
                <a:custGeom>
                  <a:avLst/>
                  <a:gdLst/>
                  <a:ahLst/>
                  <a:cxnLst/>
                  <a:rect l="l" t="t" r="r" b="b"/>
                  <a:pathLst>
                    <a:path w="1129" h="1881" extrusionOk="0">
                      <a:moveTo>
                        <a:pt x="784" y="1"/>
                      </a:moveTo>
                      <a:cubicBezTo>
                        <a:pt x="455" y="1"/>
                        <a:pt x="1" y="1870"/>
                        <a:pt x="1" y="1870"/>
                      </a:cubicBezTo>
                      <a:cubicBezTo>
                        <a:pt x="14" y="1877"/>
                        <a:pt x="29" y="1881"/>
                        <a:pt x="44" y="1881"/>
                      </a:cubicBezTo>
                      <a:cubicBezTo>
                        <a:pt x="389" y="1881"/>
                        <a:pt x="1129" y="117"/>
                        <a:pt x="812" y="6"/>
                      </a:cubicBezTo>
                      <a:cubicBezTo>
                        <a:pt x="803" y="2"/>
                        <a:pt x="794" y="1"/>
                        <a:pt x="7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5" name="Google Shape;765;p33"/>
              <p:cNvSpPr/>
              <p:nvPr/>
            </p:nvSpPr>
            <p:spPr>
              <a:xfrm>
                <a:off x="2894439" y="2895498"/>
                <a:ext cx="228515" cy="541289"/>
              </a:xfrm>
              <a:custGeom>
                <a:avLst/>
                <a:gdLst/>
                <a:ahLst/>
                <a:cxnLst/>
                <a:rect l="l" t="t" r="r" b="b"/>
                <a:pathLst>
                  <a:path w="1375" h="3257" extrusionOk="0">
                    <a:moveTo>
                      <a:pt x="0" y="1"/>
                    </a:moveTo>
                    <a:cubicBezTo>
                      <a:pt x="0" y="1"/>
                      <a:pt x="420" y="688"/>
                      <a:pt x="330" y="1161"/>
                    </a:cubicBezTo>
                    <a:cubicBezTo>
                      <a:pt x="250" y="1633"/>
                      <a:pt x="197" y="2222"/>
                      <a:pt x="527" y="2695"/>
                    </a:cubicBezTo>
                    <a:cubicBezTo>
                      <a:pt x="857" y="3177"/>
                      <a:pt x="1374" y="3257"/>
                      <a:pt x="1374" y="3257"/>
                    </a:cubicBezTo>
                    <a:cubicBezTo>
                      <a:pt x="1374" y="3257"/>
                      <a:pt x="1008" y="2686"/>
                      <a:pt x="803" y="2097"/>
                    </a:cubicBezTo>
                    <a:cubicBezTo>
                      <a:pt x="598" y="1517"/>
                      <a:pt x="875" y="1098"/>
                      <a:pt x="634" y="643"/>
                    </a:cubicBezTo>
                    <a:cubicBezTo>
                      <a:pt x="402" y="188"/>
                      <a:pt x="0" y="1"/>
                      <a:pt x="0" y="1"/>
                    </a:cubicBezTo>
                    <a:close/>
                  </a:path>
                </a:pathLst>
              </a:custGeom>
              <a:solidFill>
                <a:srgbClr val="95B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6" name="Google Shape;766;p33"/>
              <p:cNvGrpSpPr/>
              <p:nvPr/>
            </p:nvGrpSpPr>
            <p:grpSpPr>
              <a:xfrm>
                <a:off x="2804032" y="1689299"/>
                <a:ext cx="487941" cy="2281311"/>
                <a:chOff x="6526006" y="2062161"/>
                <a:chExt cx="185607" cy="867782"/>
              </a:xfrm>
            </p:grpSpPr>
            <p:sp>
              <p:nvSpPr>
                <p:cNvPr id="767" name="Google Shape;767;p33"/>
                <p:cNvSpPr/>
                <p:nvPr/>
              </p:nvSpPr>
              <p:spPr>
                <a:xfrm>
                  <a:off x="6548574" y="2062161"/>
                  <a:ext cx="118470" cy="213043"/>
                </a:xfrm>
                <a:custGeom>
                  <a:avLst/>
                  <a:gdLst/>
                  <a:ahLst/>
                  <a:cxnLst/>
                  <a:rect l="l" t="t" r="r" b="b"/>
                  <a:pathLst>
                    <a:path w="1874" h="3370" extrusionOk="0">
                      <a:moveTo>
                        <a:pt x="1376" y="0"/>
                      </a:moveTo>
                      <a:cubicBezTo>
                        <a:pt x="1219" y="0"/>
                        <a:pt x="782" y="375"/>
                        <a:pt x="517" y="880"/>
                      </a:cubicBezTo>
                      <a:cubicBezTo>
                        <a:pt x="223" y="1442"/>
                        <a:pt x="0" y="2183"/>
                        <a:pt x="214" y="2718"/>
                      </a:cubicBezTo>
                      <a:lnTo>
                        <a:pt x="785" y="3369"/>
                      </a:lnTo>
                      <a:lnTo>
                        <a:pt x="1285" y="2905"/>
                      </a:lnTo>
                      <a:lnTo>
                        <a:pt x="1784" y="2290"/>
                      </a:lnTo>
                      <a:cubicBezTo>
                        <a:pt x="1784" y="2290"/>
                        <a:pt x="1873" y="1987"/>
                        <a:pt x="1811" y="1737"/>
                      </a:cubicBezTo>
                      <a:cubicBezTo>
                        <a:pt x="1749" y="1478"/>
                        <a:pt x="1624" y="1309"/>
                        <a:pt x="1650" y="1086"/>
                      </a:cubicBezTo>
                      <a:cubicBezTo>
                        <a:pt x="1677" y="862"/>
                        <a:pt x="1793" y="568"/>
                        <a:pt x="1704" y="479"/>
                      </a:cubicBezTo>
                      <a:cubicBezTo>
                        <a:pt x="1675" y="453"/>
                        <a:pt x="1647" y="445"/>
                        <a:pt x="1620" y="445"/>
                      </a:cubicBezTo>
                      <a:cubicBezTo>
                        <a:pt x="1586" y="445"/>
                        <a:pt x="1554" y="456"/>
                        <a:pt x="1524" y="456"/>
                      </a:cubicBezTo>
                      <a:cubicBezTo>
                        <a:pt x="1503" y="456"/>
                        <a:pt x="1483" y="451"/>
                        <a:pt x="1463" y="434"/>
                      </a:cubicBezTo>
                      <a:cubicBezTo>
                        <a:pt x="1401" y="381"/>
                        <a:pt x="1526" y="113"/>
                        <a:pt x="1418" y="15"/>
                      </a:cubicBezTo>
                      <a:cubicBezTo>
                        <a:pt x="1408" y="5"/>
                        <a:pt x="1394" y="0"/>
                        <a:pt x="13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3"/>
                <p:cNvSpPr/>
                <p:nvPr/>
              </p:nvSpPr>
              <p:spPr>
                <a:xfrm>
                  <a:off x="6526006" y="2165709"/>
                  <a:ext cx="185607" cy="150078"/>
                </a:xfrm>
                <a:custGeom>
                  <a:avLst/>
                  <a:gdLst/>
                  <a:ahLst/>
                  <a:cxnLst/>
                  <a:rect l="l" t="t" r="r" b="b"/>
                  <a:pathLst>
                    <a:path w="2936" h="2374" extrusionOk="0">
                      <a:moveTo>
                        <a:pt x="1481" y="1"/>
                      </a:moveTo>
                      <a:lnTo>
                        <a:pt x="1481" y="1"/>
                      </a:lnTo>
                      <a:cubicBezTo>
                        <a:pt x="1481" y="1"/>
                        <a:pt x="1249" y="402"/>
                        <a:pt x="1080" y="589"/>
                      </a:cubicBezTo>
                      <a:cubicBezTo>
                        <a:pt x="910" y="768"/>
                        <a:pt x="874" y="1089"/>
                        <a:pt x="874" y="1089"/>
                      </a:cubicBezTo>
                      <a:cubicBezTo>
                        <a:pt x="776" y="438"/>
                        <a:pt x="0" y="304"/>
                        <a:pt x="0" y="304"/>
                      </a:cubicBezTo>
                      <a:lnTo>
                        <a:pt x="0" y="304"/>
                      </a:lnTo>
                      <a:cubicBezTo>
                        <a:pt x="464" y="893"/>
                        <a:pt x="437" y="1160"/>
                        <a:pt x="446" y="1553"/>
                      </a:cubicBezTo>
                      <a:cubicBezTo>
                        <a:pt x="464" y="1954"/>
                        <a:pt x="1035" y="2374"/>
                        <a:pt x="1035" y="2374"/>
                      </a:cubicBezTo>
                      <a:cubicBezTo>
                        <a:pt x="2061" y="2052"/>
                        <a:pt x="1909" y="1499"/>
                        <a:pt x="2007" y="1053"/>
                      </a:cubicBezTo>
                      <a:cubicBezTo>
                        <a:pt x="2072" y="768"/>
                        <a:pt x="2448" y="718"/>
                        <a:pt x="2701" y="718"/>
                      </a:cubicBezTo>
                      <a:cubicBezTo>
                        <a:pt x="2836" y="718"/>
                        <a:pt x="2935" y="732"/>
                        <a:pt x="2935" y="732"/>
                      </a:cubicBezTo>
                      <a:cubicBezTo>
                        <a:pt x="2935" y="732"/>
                        <a:pt x="2730" y="527"/>
                        <a:pt x="2277" y="527"/>
                      </a:cubicBezTo>
                      <a:cubicBezTo>
                        <a:pt x="2267" y="527"/>
                        <a:pt x="2258" y="527"/>
                        <a:pt x="2248" y="527"/>
                      </a:cubicBezTo>
                      <a:cubicBezTo>
                        <a:pt x="1775" y="545"/>
                        <a:pt x="1481" y="1285"/>
                        <a:pt x="1481" y="1285"/>
                      </a:cubicBezTo>
                      <a:cubicBezTo>
                        <a:pt x="1481" y="1285"/>
                        <a:pt x="1561" y="973"/>
                        <a:pt x="1481" y="670"/>
                      </a:cubicBezTo>
                      <a:cubicBezTo>
                        <a:pt x="1392" y="375"/>
                        <a:pt x="1481" y="1"/>
                        <a:pt x="14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3"/>
                <p:cNvSpPr/>
                <p:nvPr/>
              </p:nvSpPr>
              <p:spPr>
                <a:xfrm>
                  <a:off x="6538965" y="2295429"/>
                  <a:ext cx="73396" cy="634514"/>
                </a:xfrm>
                <a:custGeom>
                  <a:avLst/>
                  <a:gdLst/>
                  <a:ahLst/>
                  <a:cxnLst/>
                  <a:rect l="l" t="t" r="r" b="b"/>
                  <a:pathLst>
                    <a:path w="1161" h="10037" extrusionOk="0">
                      <a:moveTo>
                        <a:pt x="839" y="0"/>
                      </a:moveTo>
                      <a:cubicBezTo>
                        <a:pt x="839" y="0"/>
                        <a:pt x="197" y="1339"/>
                        <a:pt x="232" y="2311"/>
                      </a:cubicBezTo>
                      <a:cubicBezTo>
                        <a:pt x="268" y="3283"/>
                        <a:pt x="669" y="4059"/>
                        <a:pt x="687" y="4934"/>
                      </a:cubicBezTo>
                      <a:cubicBezTo>
                        <a:pt x="705" y="5808"/>
                        <a:pt x="0" y="8359"/>
                        <a:pt x="0" y="10037"/>
                      </a:cubicBezTo>
                      <a:lnTo>
                        <a:pt x="553" y="10037"/>
                      </a:lnTo>
                      <a:cubicBezTo>
                        <a:pt x="553" y="10037"/>
                        <a:pt x="518" y="8074"/>
                        <a:pt x="839" y="6611"/>
                      </a:cubicBezTo>
                      <a:cubicBezTo>
                        <a:pt x="1160" y="5148"/>
                        <a:pt x="866" y="4042"/>
                        <a:pt x="509" y="2650"/>
                      </a:cubicBezTo>
                      <a:cubicBezTo>
                        <a:pt x="295" y="1794"/>
                        <a:pt x="1008" y="152"/>
                        <a:pt x="1008" y="152"/>
                      </a:cubicBezTo>
                      <a:lnTo>
                        <a:pt x="8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0" name="Google Shape;770;p33"/>
              <p:cNvSpPr/>
              <p:nvPr/>
            </p:nvSpPr>
            <p:spPr>
              <a:xfrm>
                <a:off x="3856673" y="3515549"/>
                <a:ext cx="180984" cy="137774"/>
              </a:xfrm>
              <a:custGeom>
                <a:avLst/>
                <a:gdLst/>
                <a:ahLst/>
                <a:cxnLst/>
                <a:rect l="l" t="t" r="r" b="b"/>
                <a:pathLst>
                  <a:path w="1089" h="829" extrusionOk="0">
                    <a:moveTo>
                      <a:pt x="923" y="0"/>
                    </a:moveTo>
                    <a:cubicBezTo>
                      <a:pt x="897" y="0"/>
                      <a:pt x="871" y="8"/>
                      <a:pt x="848" y="26"/>
                    </a:cubicBezTo>
                    <a:lnTo>
                      <a:pt x="0" y="570"/>
                    </a:lnTo>
                    <a:lnTo>
                      <a:pt x="723" y="828"/>
                    </a:lnTo>
                    <a:lnTo>
                      <a:pt x="1017" y="391"/>
                    </a:lnTo>
                    <a:cubicBezTo>
                      <a:pt x="1080" y="302"/>
                      <a:pt x="1088" y="186"/>
                      <a:pt x="1044" y="88"/>
                    </a:cubicBezTo>
                    <a:cubicBezTo>
                      <a:pt x="1026" y="34"/>
                      <a:pt x="975" y="0"/>
                      <a:pt x="923" y="0"/>
                    </a:cubicBezTo>
                    <a:close/>
                  </a:path>
                </a:pathLst>
              </a:custGeom>
              <a:solidFill>
                <a:srgbClr val="F3A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3"/>
              <p:cNvSpPr/>
              <p:nvPr/>
            </p:nvSpPr>
            <p:spPr>
              <a:xfrm>
                <a:off x="2514863" y="2186869"/>
                <a:ext cx="172175" cy="170680"/>
              </a:xfrm>
              <a:custGeom>
                <a:avLst/>
                <a:gdLst/>
                <a:ahLst/>
                <a:cxnLst/>
                <a:rect l="l" t="t" r="r" b="b"/>
                <a:pathLst>
                  <a:path w="1036" h="1027" extrusionOk="0">
                    <a:moveTo>
                      <a:pt x="518" y="1"/>
                    </a:moveTo>
                    <a:cubicBezTo>
                      <a:pt x="233" y="1"/>
                      <a:pt x="1" y="233"/>
                      <a:pt x="1" y="509"/>
                    </a:cubicBezTo>
                    <a:cubicBezTo>
                      <a:pt x="1" y="795"/>
                      <a:pt x="233" y="1027"/>
                      <a:pt x="518" y="1027"/>
                    </a:cubicBezTo>
                    <a:cubicBezTo>
                      <a:pt x="803" y="1027"/>
                      <a:pt x="1035" y="795"/>
                      <a:pt x="1035" y="509"/>
                    </a:cubicBezTo>
                    <a:cubicBezTo>
                      <a:pt x="1035" y="233"/>
                      <a:pt x="803" y="1"/>
                      <a:pt x="518" y="1"/>
                    </a:cubicBezTo>
                    <a:close/>
                  </a:path>
                </a:pathLst>
              </a:custGeom>
              <a:solidFill>
                <a:srgbClr val="F3A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3"/>
              <p:cNvSpPr/>
              <p:nvPr/>
            </p:nvSpPr>
            <p:spPr>
              <a:xfrm>
                <a:off x="2608261" y="2222433"/>
                <a:ext cx="58001" cy="96558"/>
              </a:xfrm>
              <a:custGeom>
                <a:avLst/>
                <a:gdLst/>
                <a:ahLst/>
                <a:cxnLst/>
                <a:rect l="l" t="t" r="r" b="b"/>
                <a:pathLst>
                  <a:path w="349" h="581" extrusionOk="0">
                    <a:moveTo>
                      <a:pt x="215" y="1"/>
                    </a:moveTo>
                    <a:cubicBezTo>
                      <a:pt x="188" y="10"/>
                      <a:pt x="179" y="27"/>
                      <a:pt x="161" y="36"/>
                    </a:cubicBezTo>
                    <a:cubicBezTo>
                      <a:pt x="152" y="54"/>
                      <a:pt x="143" y="63"/>
                      <a:pt x="134" y="81"/>
                    </a:cubicBezTo>
                    <a:cubicBezTo>
                      <a:pt x="117" y="108"/>
                      <a:pt x="99" y="143"/>
                      <a:pt x="90" y="170"/>
                    </a:cubicBezTo>
                    <a:cubicBezTo>
                      <a:pt x="72" y="206"/>
                      <a:pt x="63" y="233"/>
                      <a:pt x="54" y="268"/>
                    </a:cubicBezTo>
                    <a:cubicBezTo>
                      <a:pt x="38" y="325"/>
                      <a:pt x="22" y="390"/>
                      <a:pt x="5" y="448"/>
                    </a:cubicBezTo>
                    <a:lnTo>
                      <a:pt x="5" y="448"/>
                    </a:lnTo>
                    <a:cubicBezTo>
                      <a:pt x="4" y="450"/>
                      <a:pt x="2" y="453"/>
                      <a:pt x="1" y="456"/>
                    </a:cubicBezTo>
                    <a:lnTo>
                      <a:pt x="3" y="457"/>
                    </a:lnTo>
                    <a:lnTo>
                      <a:pt x="3" y="457"/>
                    </a:lnTo>
                    <a:cubicBezTo>
                      <a:pt x="2" y="459"/>
                      <a:pt x="1" y="462"/>
                      <a:pt x="1" y="465"/>
                    </a:cubicBezTo>
                    <a:cubicBezTo>
                      <a:pt x="1" y="474"/>
                      <a:pt x="1" y="482"/>
                      <a:pt x="10" y="491"/>
                    </a:cubicBezTo>
                    <a:cubicBezTo>
                      <a:pt x="15" y="494"/>
                      <a:pt x="19" y="495"/>
                      <a:pt x="23" y="495"/>
                    </a:cubicBezTo>
                    <a:cubicBezTo>
                      <a:pt x="33" y="495"/>
                      <a:pt x="39" y="489"/>
                      <a:pt x="45" y="482"/>
                    </a:cubicBezTo>
                    <a:cubicBezTo>
                      <a:pt x="63" y="438"/>
                      <a:pt x="90" y="384"/>
                      <a:pt x="126" y="349"/>
                    </a:cubicBezTo>
                    <a:cubicBezTo>
                      <a:pt x="134" y="331"/>
                      <a:pt x="152" y="304"/>
                      <a:pt x="170" y="295"/>
                    </a:cubicBezTo>
                    <a:cubicBezTo>
                      <a:pt x="179" y="286"/>
                      <a:pt x="188" y="277"/>
                      <a:pt x="197" y="277"/>
                    </a:cubicBezTo>
                    <a:cubicBezTo>
                      <a:pt x="206" y="277"/>
                      <a:pt x="215" y="277"/>
                      <a:pt x="224" y="286"/>
                    </a:cubicBezTo>
                    <a:cubicBezTo>
                      <a:pt x="233" y="295"/>
                      <a:pt x="241" y="322"/>
                      <a:pt x="250" y="340"/>
                    </a:cubicBezTo>
                    <a:cubicBezTo>
                      <a:pt x="259" y="366"/>
                      <a:pt x="259" y="393"/>
                      <a:pt x="268" y="420"/>
                    </a:cubicBezTo>
                    <a:cubicBezTo>
                      <a:pt x="268" y="474"/>
                      <a:pt x="268" y="527"/>
                      <a:pt x="268" y="581"/>
                    </a:cubicBezTo>
                    <a:cubicBezTo>
                      <a:pt x="277" y="527"/>
                      <a:pt x="286" y="474"/>
                      <a:pt x="286" y="420"/>
                    </a:cubicBezTo>
                    <a:cubicBezTo>
                      <a:pt x="286" y="393"/>
                      <a:pt x="286" y="366"/>
                      <a:pt x="277" y="340"/>
                    </a:cubicBezTo>
                    <a:cubicBezTo>
                      <a:pt x="277" y="313"/>
                      <a:pt x="268" y="277"/>
                      <a:pt x="241" y="259"/>
                    </a:cubicBezTo>
                    <a:cubicBezTo>
                      <a:pt x="233" y="242"/>
                      <a:pt x="206" y="242"/>
                      <a:pt x="188" y="242"/>
                    </a:cubicBezTo>
                    <a:cubicBezTo>
                      <a:pt x="179" y="242"/>
                      <a:pt x="161" y="250"/>
                      <a:pt x="152" y="259"/>
                    </a:cubicBezTo>
                    <a:cubicBezTo>
                      <a:pt x="126" y="277"/>
                      <a:pt x="108" y="295"/>
                      <a:pt x="90" y="322"/>
                    </a:cubicBezTo>
                    <a:cubicBezTo>
                      <a:pt x="89" y="323"/>
                      <a:pt x="88" y="324"/>
                      <a:pt x="88" y="324"/>
                    </a:cubicBezTo>
                    <a:lnTo>
                      <a:pt x="88" y="324"/>
                    </a:lnTo>
                    <a:cubicBezTo>
                      <a:pt x="91" y="312"/>
                      <a:pt x="95" y="299"/>
                      <a:pt x="99" y="286"/>
                    </a:cubicBezTo>
                    <a:cubicBezTo>
                      <a:pt x="117" y="224"/>
                      <a:pt x="134" y="161"/>
                      <a:pt x="170" y="99"/>
                    </a:cubicBezTo>
                    <a:cubicBezTo>
                      <a:pt x="179" y="90"/>
                      <a:pt x="188" y="72"/>
                      <a:pt x="197" y="63"/>
                    </a:cubicBezTo>
                    <a:cubicBezTo>
                      <a:pt x="206" y="54"/>
                      <a:pt x="215" y="36"/>
                      <a:pt x="224" y="36"/>
                    </a:cubicBezTo>
                    <a:lnTo>
                      <a:pt x="241" y="36"/>
                    </a:lnTo>
                    <a:cubicBezTo>
                      <a:pt x="241" y="36"/>
                      <a:pt x="241" y="36"/>
                      <a:pt x="250" y="45"/>
                    </a:cubicBezTo>
                    <a:lnTo>
                      <a:pt x="259" y="45"/>
                    </a:lnTo>
                    <a:cubicBezTo>
                      <a:pt x="268" y="45"/>
                      <a:pt x="268" y="54"/>
                      <a:pt x="277" y="63"/>
                    </a:cubicBezTo>
                    <a:cubicBezTo>
                      <a:pt x="277" y="63"/>
                      <a:pt x="286" y="72"/>
                      <a:pt x="286" y="81"/>
                    </a:cubicBezTo>
                    <a:cubicBezTo>
                      <a:pt x="304" y="99"/>
                      <a:pt x="322" y="135"/>
                      <a:pt x="322" y="161"/>
                    </a:cubicBezTo>
                    <a:cubicBezTo>
                      <a:pt x="331" y="197"/>
                      <a:pt x="340" y="233"/>
                      <a:pt x="340" y="259"/>
                    </a:cubicBezTo>
                    <a:cubicBezTo>
                      <a:pt x="349" y="233"/>
                      <a:pt x="349" y="197"/>
                      <a:pt x="340" y="161"/>
                    </a:cubicBezTo>
                    <a:cubicBezTo>
                      <a:pt x="340" y="126"/>
                      <a:pt x="331" y="99"/>
                      <a:pt x="313" y="63"/>
                    </a:cubicBezTo>
                    <a:cubicBezTo>
                      <a:pt x="304" y="54"/>
                      <a:pt x="304" y="45"/>
                      <a:pt x="295" y="45"/>
                    </a:cubicBezTo>
                    <a:cubicBezTo>
                      <a:pt x="286" y="36"/>
                      <a:pt x="286" y="27"/>
                      <a:pt x="277" y="19"/>
                    </a:cubicBezTo>
                    <a:lnTo>
                      <a:pt x="259" y="10"/>
                    </a:lnTo>
                    <a:lnTo>
                      <a:pt x="250" y="10"/>
                    </a:lnTo>
                    <a:cubicBezTo>
                      <a:pt x="241" y="1"/>
                      <a:pt x="224"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3"/>
              <p:cNvSpPr/>
              <p:nvPr/>
            </p:nvSpPr>
            <p:spPr>
              <a:xfrm>
                <a:off x="2056680" y="2186869"/>
                <a:ext cx="170680" cy="170680"/>
              </a:xfrm>
              <a:custGeom>
                <a:avLst/>
                <a:gdLst/>
                <a:ahLst/>
                <a:cxnLst/>
                <a:rect l="l" t="t" r="r" b="b"/>
                <a:pathLst>
                  <a:path w="1027" h="1027" extrusionOk="0">
                    <a:moveTo>
                      <a:pt x="509" y="1"/>
                    </a:moveTo>
                    <a:cubicBezTo>
                      <a:pt x="224" y="1"/>
                      <a:pt x="1" y="233"/>
                      <a:pt x="1" y="509"/>
                    </a:cubicBezTo>
                    <a:cubicBezTo>
                      <a:pt x="1" y="795"/>
                      <a:pt x="224" y="1027"/>
                      <a:pt x="509" y="1027"/>
                    </a:cubicBezTo>
                    <a:cubicBezTo>
                      <a:pt x="795" y="1027"/>
                      <a:pt x="1027" y="795"/>
                      <a:pt x="1027" y="509"/>
                    </a:cubicBezTo>
                    <a:cubicBezTo>
                      <a:pt x="1027" y="233"/>
                      <a:pt x="795" y="1"/>
                      <a:pt x="509" y="1"/>
                    </a:cubicBezTo>
                    <a:close/>
                  </a:path>
                </a:pathLst>
              </a:custGeom>
              <a:solidFill>
                <a:srgbClr val="F3A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3"/>
              <p:cNvSpPr/>
              <p:nvPr/>
            </p:nvSpPr>
            <p:spPr>
              <a:xfrm>
                <a:off x="2291007" y="2444794"/>
                <a:ext cx="160210" cy="270063"/>
              </a:xfrm>
              <a:custGeom>
                <a:avLst/>
                <a:gdLst/>
                <a:ahLst/>
                <a:cxnLst/>
                <a:rect l="l" t="t" r="r" b="b"/>
                <a:pathLst>
                  <a:path w="964" h="1625" extrusionOk="0">
                    <a:moveTo>
                      <a:pt x="1" y="1"/>
                    </a:moveTo>
                    <a:lnTo>
                      <a:pt x="1" y="1624"/>
                    </a:lnTo>
                    <a:lnTo>
                      <a:pt x="964" y="1624"/>
                    </a:lnTo>
                    <a:lnTo>
                      <a:pt x="964" y="1"/>
                    </a:lnTo>
                    <a:close/>
                  </a:path>
                </a:pathLst>
              </a:custGeom>
              <a:solidFill>
                <a:srgbClr val="F3A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3"/>
              <p:cNvSpPr/>
              <p:nvPr/>
            </p:nvSpPr>
            <p:spPr>
              <a:xfrm>
                <a:off x="2291007" y="2510106"/>
                <a:ext cx="160210" cy="50523"/>
              </a:xfrm>
              <a:custGeom>
                <a:avLst/>
                <a:gdLst/>
                <a:ahLst/>
                <a:cxnLst/>
                <a:rect l="l" t="t" r="r" b="b"/>
                <a:pathLst>
                  <a:path w="964" h="304" extrusionOk="0">
                    <a:moveTo>
                      <a:pt x="1" y="0"/>
                    </a:moveTo>
                    <a:lnTo>
                      <a:pt x="1" y="188"/>
                    </a:lnTo>
                    <a:cubicBezTo>
                      <a:pt x="1" y="188"/>
                      <a:pt x="357" y="304"/>
                      <a:pt x="964" y="304"/>
                    </a:cubicBezTo>
                    <a:lnTo>
                      <a:pt x="9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3"/>
              <p:cNvSpPr/>
              <p:nvPr/>
            </p:nvSpPr>
            <p:spPr>
              <a:xfrm>
                <a:off x="2148749" y="2050428"/>
                <a:ext cx="444897" cy="473150"/>
              </a:xfrm>
              <a:custGeom>
                <a:avLst/>
                <a:gdLst/>
                <a:ahLst/>
                <a:cxnLst/>
                <a:rect l="l" t="t" r="r" b="b"/>
                <a:pathLst>
                  <a:path w="2677" h="2847" extrusionOk="0">
                    <a:moveTo>
                      <a:pt x="0" y="1"/>
                    </a:moveTo>
                    <a:lnTo>
                      <a:pt x="0" y="1393"/>
                    </a:lnTo>
                    <a:cubicBezTo>
                      <a:pt x="0" y="1598"/>
                      <a:pt x="36" y="1803"/>
                      <a:pt x="116" y="1999"/>
                    </a:cubicBezTo>
                    <a:cubicBezTo>
                      <a:pt x="259" y="2383"/>
                      <a:pt x="589" y="2847"/>
                      <a:pt x="1338" y="2847"/>
                    </a:cubicBezTo>
                    <a:cubicBezTo>
                      <a:pt x="2088" y="2847"/>
                      <a:pt x="2418" y="2383"/>
                      <a:pt x="2560" y="1999"/>
                    </a:cubicBezTo>
                    <a:cubicBezTo>
                      <a:pt x="2641" y="1803"/>
                      <a:pt x="2676" y="1598"/>
                      <a:pt x="2676" y="1393"/>
                    </a:cubicBezTo>
                    <a:lnTo>
                      <a:pt x="2676" y="1"/>
                    </a:lnTo>
                    <a:close/>
                  </a:path>
                </a:pathLst>
              </a:custGeom>
              <a:solidFill>
                <a:srgbClr val="F3A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3"/>
              <p:cNvSpPr/>
              <p:nvPr/>
            </p:nvSpPr>
            <p:spPr>
              <a:xfrm>
                <a:off x="2323580" y="2378152"/>
                <a:ext cx="105532" cy="31244"/>
              </a:xfrm>
              <a:custGeom>
                <a:avLst/>
                <a:gdLst/>
                <a:ahLst/>
                <a:cxnLst/>
                <a:rect l="l" t="t" r="r" b="b"/>
                <a:pathLst>
                  <a:path w="635" h="188" extrusionOk="0">
                    <a:moveTo>
                      <a:pt x="634" y="0"/>
                    </a:moveTo>
                    <a:cubicBezTo>
                      <a:pt x="625" y="27"/>
                      <a:pt x="607" y="45"/>
                      <a:pt x="581" y="63"/>
                    </a:cubicBezTo>
                    <a:cubicBezTo>
                      <a:pt x="554" y="81"/>
                      <a:pt x="536" y="90"/>
                      <a:pt x="509" y="99"/>
                    </a:cubicBezTo>
                    <a:cubicBezTo>
                      <a:pt x="456" y="116"/>
                      <a:pt x="402" y="125"/>
                      <a:pt x="340" y="134"/>
                    </a:cubicBezTo>
                    <a:cubicBezTo>
                      <a:pt x="313" y="139"/>
                      <a:pt x="286" y="141"/>
                      <a:pt x="259" y="141"/>
                    </a:cubicBezTo>
                    <a:cubicBezTo>
                      <a:pt x="233" y="141"/>
                      <a:pt x="206" y="139"/>
                      <a:pt x="179" y="134"/>
                    </a:cubicBezTo>
                    <a:cubicBezTo>
                      <a:pt x="117" y="134"/>
                      <a:pt x="63" y="125"/>
                      <a:pt x="1" y="116"/>
                    </a:cubicBezTo>
                    <a:lnTo>
                      <a:pt x="1" y="116"/>
                    </a:lnTo>
                    <a:cubicBezTo>
                      <a:pt x="54" y="143"/>
                      <a:pt x="117" y="161"/>
                      <a:pt x="170" y="170"/>
                    </a:cubicBezTo>
                    <a:cubicBezTo>
                      <a:pt x="197" y="179"/>
                      <a:pt x="233" y="179"/>
                      <a:pt x="259" y="188"/>
                    </a:cubicBezTo>
                    <a:cubicBezTo>
                      <a:pt x="286" y="188"/>
                      <a:pt x="322" y="188"/>
                      <a:pt x="349" y="179"/>
                    </a:cubicBezTo>
                    <a:cubicBezTo>
                      <a:pt x="411" y="179"/>
                      <a:pt x="465" y="161"/>
                      <a:pt x="518" y="134"/>
                    </a:cubicBezTo>
                    <a:cubicBezTo>
                      <a:pt x="545" y="125"/>
                      <a:pt x="572" y="107"/>
                      <a:pt x="598" y="81"/>
                    </a:cubicBezTo>
                    <a:cubicBezTo>
                      <a:pt x="607" y="72"/>
                      <a:pt x="616" y="63"/>
                      <a:pt x="625" y="45"/>
                    </a:cubicBezTo>
                    <a:cubicBezTo>
                      <a:pt x="634" y="36"/>
                      <a:pt x="634" y="18"/>
                      <a:pt x="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3"/>
              <p:cNvSpPr/>
              <p:nvPr/>
            </p:nvSpPr>
            <p:spPr>
              <a:xfrm>
                <a:off x="2428944" y="2209138"/>
                <a:ext cx="92071" cy="49027"/>
              </a:xfrm>
              <a:custGeom>
                <a:avLst/>
                <a:gdLst/>
                <a:ahLst/>
                <a:cxnLst/>
                <a:rect l="l" t="t" r="r" b="b"/>
                <a:pathLst>
                  <a:path w="554" h="295" extrusionOk="0">
                    <a:moveTo>
                      <a:pt x="553" y="0"/>
                    </a:moveTo>
                    <a:lnTo>
                      <a:pt x="553" y="0"/>
                    </a:lnTo>
                    <a:cubicBezTo>
                      <a:pt x="509" y="36"/>
                      <a:pt x="464" y="81"/>
                      <a:pt x="411" y="116"/>
                    </a:cubicBezTo>
                    <a:lnTo>
                      <a:pt x="384" y="143"/>
                    </a:lnTo>
                    <a:cubicBezTo>
                      <a:pt x="366" y="152"/>
                      <a:pt x="357" y="161"/>
                      <a:pt x="348" y="170"/>
                    </a:cubicBezTo>
                    <a:cubicBezTo>
                      <a:pt x="321" y="188"/>
                      <a:pt x="295" y="206"/>
                      <a:pt x="268" y="215"/>
                    </a:cubicBezTo>
                    <a:cubicBezTo>
                      <a:pt x="259" y="223"/>
                      <a:pt x="241" y="232"/>
                      <a:pt x="232" y="232"/>
                    </a:cubicBezTo>
                    <a:cubicBezTo>
                      <a:pt x="223" y="241"/>
                      <a:pt x="223" y="241"/>
                      <a:pt x="214" y="241"/>
                    </a:cubicBezTo>
                    <a:lnTo>
                      <a:pt x="205" y="241"/>
                    </a:lnTo>
                    <a:lnTo>
                      <a:pt x="196" y="250"/>
                    </a:lnTo>
                    <a:cubicBezTo>
                      <a:pt x="170" y="250"/>
                      <a:pt x="143" y="250"/>
                      <a:pt x="116" y="241"/>
                    </a:cubicBezTo>
                    <a:cubicBezTo>
                      <a:pt x="63" y="223"/>
                      <a:pt x="27" y="179"/>
                      <a:pt x="0" y="116"/>
                    </a:cubicBezTo>
                    <a:lnTo>
                      <a:pt x="0" y="116"/>
                    </a:lnTo>
                    <a:cubicBezTo>
                      <a:pt x="0" y="152"/>
                      <a:pt x="9" y="179"/>
                      <a:pt x="27" y="206"/>
                    </a:cubicBezTo>
                    <a:cubicBezTo>
                      <a:pt x="45" y="232"/>
                      <a:pt x="72" y="259"/>
                      <a:pt x="98" y="277"/>
                    </a:cubicBezTo>
                    <a:cubicBezTo>
                      <a:pt x="134" y="286"/>
                      <a:pt x="161" y="295"/>
                      <a:pt x="196" y="295"/>
                    </a:cubicBezTo>
                    <a:cubicBezTo>
                      <a:pt x="232" y="286"/>
                      <a:pt x="268" y="277"/>
                      <a:pt x="295" y="259"/>
                    </a:cubicBezTo>
                    <a:cubicBezTo>
                      <a:pt x="348" y="232"/>
                      <a:pt x="393" y="188"/>
                      <a:pt x="437" y="143"/>
                    </a:cubicBezTo>
                    <a:cubicBezTo>
                      <a:pt x="482" y="99"/>
                      <a:pt x="518" y="54"/>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3"/>
              <p:cNvSpPr/>
              <p:nvPr/>
            </p:nvSpPr>
            <p:spPr>
              <a:xfrm>
                <a:off x="2507385" y="2222433"/>
                <a:ext cx="29915" cy="31410"/>
              </a:xfrm>
              <a:custGeom>
                <a:avLst/>
                <a:gdLst/>
                <a:ahLst/>
                <a:cxnLst/>
                <a:rect l="l" t="t" r="r" b="b"/>
                <a:pathLst>
                  <a:path w="180" h="189" extrusionOk="0">
                    <a:moveTo>
                      <a:pt x="1" y="1"/>
                    </a:moveTo>
                    <a:cubicBezTo>
                      <a:pt x="19" y="27"/>
                      <a:pt x="28" y="36"/>
                      <a:pt x="37" y="54"/>
                    </a:cubicBezTo>
                    <a:cubicBezTo>
                      <a:pt x="55" y="72"/>
                      <a:pt x="63" y="90"/>
                      <a:pt x="81" y="108"/>
                    </a:cubicBezTo>
                    <a:cubicBezTo>
                      <a:pt x="90" y="126"/>
                      <a:pt x="99" y="143"/>
                      <a:pt x="117" y="161"/>
                    </a:cubicBezTo>
                    <a:cubicBezTo>
                      <a:pt x="135" y="170"/>
                      <a:pt x="153" y="188"/>
                      <a:pt x="179" y="188"/>
                    </a:cubicBezTo>
                    <a:cubicBezTo>
                      <a:pt x="179" y="161"/>
                      <a:pt x="162" y="143"/>
                      <a:pt x="153" y="126"/>
                    </a:cubicBezTo>
                    <a:cubicBezTo>
                      <a:pt x="144" y="108"/>
                      <a:pt x="126" y="99"/>
                      <a:pt x="108" y="81"/>
                    </a:cubicBezTo>
                    <a:cubicBezTo>
                      <a:pt x="90" y="72"/>
                      <a:pt x="72" y="54"/>
                      <a:pt x="55" y="45"/>
                    </a:cubicBezTo>
                    <a:cubicBezTo>
                      <a:pt x="37" y="27"/>
                      <a:pt x="28" y="19"/>
                      <a:pt x="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3"/>
              <p:cNvSpPr/>
              <p:nvPr/>
            </p:nvSpPr>
            <p:spPr>
              <a:xfrm>
                <a:off x="2501568" y="2228416"/>
                <a:ext cx="17949" cy="40219"/>
              </a:xfrm>
              <a:custGeom>
                <a:avLst/>
                <a:gdLst/>
                <a:ahLst/>
                <a:cxnLst/>
                <a:rect l="l" t="t" r="r" b="b"/>
                <a:pathLst>
                  <a:path w="108" h="242" extrusionOk="0">
                    <a:moveTo>
                      <a:pt x="0" y="0"/>
                    </a:moveTo>
                    <a:cubicBezTo>
                      <a:pt x="9" y="27"/>
                      <a:pt x="9" y="45"/>
                      <a:pt x="18" y="63"/>
                    </a:cubicBezTo>
                    <a:cubicBezTo>
                      <a:pt x="18" y="90"/>
                      <a:pt x="27" y="107"/>
                      <a:pt x="36" y="134"/>
                    </a:cubicBezTo>
                    <a:cubicBezTo>
                      <a:pt x="36" y="152"/>
                      <a:pt x="45" y="170"/>
                      <a:pt x="54" y="197"/>
                    </a:cubicBezTo>
                    <a:cubicBezTo>
                      <a:pt x="63" y="214"/>
                      <a:pt x="72" y="232"/>
                      <a:pt x="98" y="241"/>
                    </a:cubicBezTo>
                    <a:cubicBezTo>
                      <a:pt x="107" y="214"/>
                      <a:pt x="98" y="197"/>
                      <a:pt x="98" y="179"/>
                    </a:cubicBezTo>
                    <a:cubicBezTo>
                      <a:pt x="90" y="152"/>
                      <a:pt x="81" y="134"/>
                      <a:pt x="72" y="116"/>
                    </a:cubicBezTo>
                    <a:cubicBezTo>
                      <a:pt x="63" y="99"/>
                      <a:pt x="54" y="81"/>
                      <a:pt x="36" y="54"/>
                    </a:cubicBezTo>
                    <a:cubicBezTo>
                      <a:pt x="27" y="36"/>
                      <a:pt x="18" y="18"/>
                      <a:pt x="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3"/>
              <p:cNvSpPr/>
              <p:nvPr/>
            </p:nvSpPr>
            <p:spPr>
              <a:xfrm>
                <a:off x="2221373" y="2209138"/>
                <a:ext cx="92071" cy="49027"/>
              </a:xfrm>
              <a:custGeom>
                <a:avLst/>
                <a:gdLst/>
                <a:ahLst/>
                <a:cxnLst/>
                <a:rect l="l" t="t" r="r" b="b"/>
                <a:pathLst>
                  <a:path w="554" h="295" extrusionOk="0">
                    <a:moveTo>
                      <a:pt x="0" y="0"/>
                    </a:moveTo>
                    <a:lnTo>
                      <a:pt x="0" y="0"/>
                    </a:lnTo>
                    <a:cubicBezTo>
                      <a:pt x="36" y="54"/>
                      <a:pt x="72" y="99"/>
                      <a:pt x="116" y="143"/>
                    </a:cubicBezTo>
                    <a:cubicBezTo>
                      <a:pt x="161" y="188"/>
                      <a:pt x="205" y="232"/>
                      <a:pt x="259" y="259"/>
                    </a:cubicBezTo>
                    <a:cubicBezTo>
                      <a:pt x="286" y="277"/>
                      <a:pt x="321" y="286"/>
                      <a:pt x="357" y="295"/>
                    </a:cubicBezTo>
                    <a:cubicBezTo>
                      <a:pt x="393" y="295"/>
                      <a:pt x="420" y="286"/>
                      <a:pt x="455" y="277"/>
                    </a:cubicBezTo>
                    <a:cubicBezTo>
                      <a:pt x="482" y="259"/>
                      <a:pt x="509" y="232"/>
                      <a:pt x="527" y="206"/>
                    </a:cubicBezTo>
                    <a:cubicBezTo>
                      <a:pt x="544" y="179"/>
                      <a:pt x="553" y="152"/>
                      <a:pt x="553" y="116"/>
                    </a:cubicBezTo>
                    <a:lnTo>
                      <a:pt x="553" y="116"/>
                    </a:lnTo>
                    <a:cubicBezTo>
                      <a:pt x="527" y="179"/>
                      <a:pt x="491" y="223"/>
                      <a:pt x="437" y="241"/>
                    </a:cubicBezTo>
                    <a:cubicBezTo>
                      <a:pt x="411" y="250"/>
                      <a:pt x="384" y="250"/>
                      <a:pt x="357" y="250"/>
                    </a:cubicBezTo>
                    <a:lnTo>
                      <a:pt x="348" y="241"/>
                    </a:lnTo>
                    <a:lnTo>
                      <a:pt x="339" y="241"/>
                    </a:lnTo>
                    <a:cubicBezTo>
                      <a:pt x="330" y="241"/>
                      <a:pt x="330" y="241"/>
                      <a:pt x="321" y="232"/>
                    </a:cubicBezTo>
                    <a:cubicBezTo>
                      <a:pt x="312" y="232"/>
                      <a:pt x="295" y="223"/>
                      <a:pt x="286" y="215"/>
                    </a:cubicBezTo>
                    <a:cubicBezTo>
                      <a:pt x="259" y="206"/>
                      <a:pt x="232" y="188"/>
                      <a:pt x="214" y="170"/>
                    </a:cubicBezTo>
                    <a:cubicBezTo>
                      <a:pt x="196" y="161"/>
                      <a:pt x="188" y="152"/>
                      <a:pt x="179" y="143"/>
                    </a:cubicBezTo>
                    <a:lnTo>
                      <a:pt x="143" y="116"/>
                    </a:lnTo>
                    <a:cubicBezTo>
                      <a:pt x="98" y="81"/>
                      <a:pt x="45" y="36"/>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3"/>
              <p:cNvSpPr/>
              <p:nvPr/>
            </p:nvSpPr>
            <p:spPr>
              <a:xfrm>
                <a:off x="2205087" y="2222433"/>
                <a:ext cx="29748" cy="31410"/>
              </a:xfrm>
              <a:custGeom>
                <a:avLst/>
                <a:gdLst/>
                <a:ahLst/>
                <a:cxnLst/>
                <a:rect l="l" t="t" r="r" b="b"/>
                <a:pathLst>
                  <a:path w="179" h="189" extrusionOk="0">
                    <a:moveTo>
                      <a:pt x="170" y="1"/>
                    </a:moveTo>
                    <a:cubicBezTo>
                      <a:pt x="161" y="19"/>
                      <a:pt x="143" y="27"/>
                      <a:pt x="125" y="45"/>
                    </a:cubicBezTo>
                    <a:cubicBezTo>
                      <a:pt x="107" y="54"/>
                      <a:pt x="89" y="72"/>
                      <a:pt x="71" y="81"/>
                    </a:cubicBezTo>
                    <a:cubicBezTo>
                      <a:pt x="63" y="99"/>
                      <a:pt x="36" y="108"/>
                      <a:pt x="27" y="126"/>
                    </a:cubicBezTo>
                    <a:cubicBezTo>
                      <a:pt x="18" y="143"/>
                      <a:pt x="0" y="161"/>
                      <a:pt x="0" y="188"/>
                    </a:cubicBezTo>
                    <a:cubicBezTo>
                      <a:pt x="27" y="188"/>
                      <a:pt x="45" y="170"/>
                      <a:pt x="63" y="161"/>
                    </a:cubicBezTo>
                    <a:cubicBezTo>
                      <a:pt x="80" y="143"/>
                      <a:pt x="89" y="126"/>
                      <a:pt x="98" y="108"/>
                    </a:cubicBezTo>
                    <a:cubicBezTo>
                      <a:pt x="116" y="90"/>
                      <a:pt x="125" y="72"/>
                      <a:pt x="143" y="54"/>
                    </a:cubicBezTo>
                    <a:cubicBezTo>
                      <a:pt x="152" y="36"/>
                      <a:pt x="170" y="27"/>
                      <a:pt x="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3"/>
              <p:cNvSpPr/>
              <p:nvPr/>
            </p:nvSpPr>
            <p:spPr>
              <a:xfrm>
                <a:off x="2222869" y="2228416"/>
                <a:ext cx="17949" cy="40219"/>
              </a:xfrm>
              <a:custGeom>
                <a:avLst/>
                <a:gdLst/>
                <a:ahLst/>
                <a:cxnLst/>
                <a:rect l="l" t="t" r="r" b="b"/>
                <a:pathLst>
                  <a:path w="108" h="242" extrusionOk="0">
                    <a:moveTo>
                      <a:pt x="98" y="0"/>
                    </a:moveTo>
                    <a:cubicBezTo>
                      <a:pt x="89" y="18"/>
                      <a:pt x="80" y="36"/>
                      <a:pt x="72" y="54"/>
                    </a:cubicBezTo>
                    <a:cubicBezTo>
                      <a:pt x="63" y="81"/>
                      <a:pt x="45" y="99"/>
                      <a:pt x="36" y="116"/>
                    </a:cubicBezTo>
                    <a:cubicBezTo>
                      <a:pt x="27" y="134"/>
                      <a:pt x="18" y="152"/>
                      <a:pt x="9" y="179"/>
                    </a:cubicBezTo>
                    <a:cubicBezTo>
                      <a:pt x="9" y="197"/>
                      <a:pt x="0" y="214"/>
                      <a:pt x="9" y="241"/>
                    </a:cubicBezTo>
                    <a:cubicBezTo>
                      <a:pt x="36" y="232"/>
                      <a:pt x="45" y="214"/>
                      <a:pt x="54" y="197"/>
                    </a:cubicBezTo>
                    <a:cubicBezTo>
                      <a:pt x="72" y="170"/>
                      <a:pt x="72" y="152"/>
                      <a:pt x="72" y="125"/>
                    </a:cubicBezTo>
                    <a:cubicBezTo>
                      <a:pt x="80" y="107"/>
                      <a:pt x="89" y="90"/>
                      <a:pt x="89" y="63"/>
                    </a:cubicBezTo>
                    <a:cubicBezTo>
                      <a:pt x="98" y="45"/>
                      <a:pt x="98" y="27"/>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3"/>
              <p:cNvSpPr/>
              <p:nvPr/>
            </p:nvSpPr>
            <p:spPr>
              <a:xfrm>
                <a:off x="2075958" y="2222433"/>
                <a:ext cx="58001" cy="96558"/>
              </a:xfrm>
              <a:custGeom>
                <a:avLst/>
                <a:gdLst/>
                <a:ahLst/>
                <a:cxnLst/>
                <a:rect l="l" t="t" r="r" b="b"/>
                <a:pathLst>
                  <a:path w="349" h="581" extrusionOk="0">
                    <a:moveTo>
                      <a:pt x="135" y="1"/>
                    </a:moveTo>
                    <a:cubicBezTo>
                      <a:pt x="126" y="1"/>
                      <a:pt x="108" y="1"/>
                      <a:pt x="99" y="10"/>
                    </a:cubicBezTo>
                    <a:lnTo>
                      <a:pt x="90" y="10"/>
                    </a:lnTo>
                    <a:lnTo>
                      <a:pt x="72" y="19"/>
                    </a:lnTo>
                    <a:cubicBezTo>
                      <a:pt x="63" y="27"/>
                      <a:pt x="63" y="36"/>
                      <a:pt x="54" y="45"/>
                    </a:cubicBezTo>
                    <a:cubicBezTo>
                      <a:pt x="46" y="45"/>
                      <a:pt x="46" y="54"/>
                      <a:pt x="37" y="63"/>
                    </a:cubicBezTo>
                    <a:cubicBezTo>
                      <a:pt x="19" y="99"/>
                      <a:pt x="19" y="126"/>
                      <a:pt x="10" y="161"/>
                    </a:cubicBezTo>
                    <a:cubicBezTo>
                      <a:pt x="1" y="197"/>
                      <a:pt x="1" y="233"/>
                      <a:pt x="10" y="259"/>
                    </a:cubicBezTo>
                    <a:cubicBezTo>
                      <a:pt x="10" y="233"/>
                      <a:pt x="19" y="197"/>
                      <a:pt x="28" y="161"/>
                    </a:cubicBezTo>
                    <a:cubicBezTo>
                      <a:pt x="37" y="135"/>
                      <a:pt x="46" y="99"/>
                      <a:pt x="63" y="81"/>
                    </a:cubicBezTo>
                    <a:cubicBezTo>
                      <a:pt x="63" y="72"/>
                      <a:pt x="72" y="63"/>
                      <a:pt x="72" y="63"/>
                    </a:cubicBezTo>
                    <a:cubicBezTo>
                      <a:pt x="81" y="54"/>
                      <a:pt x="81" y="45"/>
                      <a:pt x="90" y="45"/>
                    </a:cubicBezTo>
                    <a:lnTo>
                      <a:pt x="99" y="45"/>
                    </a:lnTo>
                    <a:cubicBezTo>
                      <a:pt x="108" y="36"/>
                      <a:pt x="108" y="36"/>
                      <a:pt x="108" y="36"/>
                    </a:cubicBezTo>
                    <a:lnTo>
                      <a:pt x="126" y="36"/>
                    </a:lnTo>
                    <a:cubicBezTo>
                      <a:pt x="135" y="36"/>
                      <a:pt x="144" y="54"/>
                      <a:pt x="153" y="63"/>
                    </a:cubicBezTo>
                    <a:cubicBezTo>
                      <a:pt x="162" y="72"/>
                      <a:pt x="170" y="90"/>
                      <a:pt x="179" y="99"/>
                    </a:cubicBezTo>
                    <a:cubicBezTo>
                      <a:pt x="215" y="161"/>
                      <a:pt x="233" y="224"/>
                      <a:pt x="251" y="286"/>
                    </a:cubicBezTo>
                    <a:cubicBezTo>
                      <a:pt x="254" y="299"/>
                      <a:pt x="258" y="312"/>
                      <a:pt x="262" y="324"/>
                    </a:cubicBezTo>
                    <a:lnTo>
                      <a:pt x="262" y="324"/>
                    </a:lnTo>
                    <a:cubicBezTo>
                      <a:pt x="261" y="324"/>
                      <a:pt x="260" y="323"/>
                      <a:pt x="260" y="322"/>
                    </a:cubicBezTo>
                    <a:cubicBezTo>
                      <a:pt x="242" y="295"/>
                      <a:pt x="224" y="277"/>
                      <a:pt x="206" y="259"/>
                    </a:cubicBezTo>
                    <a:cubicBezTo>
                      <a:pt x="188" y="250"/>
                      <a:pt x="179" y="242"/>
                      <a:pt x="162" y="242"/>
                    </a:cubicBezTo>
                    <a:cubicBezTo>
                      <a:pt x="144" y="242"/>
                      <a:pt x="117" y="242"/>
                      <a:pt x="108" y="259"/>
                    </a:cubicBezTo>
                    <a:cubicBezTo>
                      <a:pt x="81" y="277"/>
                      <a:pt x="72" y="313"/>
                      <a:pt x="72" y="340"/>
                    </a:cubicBezTo>
                    <a:cubicBezTo>
                      <a:pt x="63" y="366"/>
                      <a:pt x="63" y="393"/>
                      <a:pt x="63" y="420"/>
                    </a:cubicBezTo>
                    <a:cubicBezTo>
                      <a:pt x="63" y="474"/>
                      <a:pt x="72" y="527"/>
                      <a:pt x="81" y="581"/>
                    </a:cubicBezTo>
                    <a:cubicBezTo>
                      <a:pt x="81" y="527"/>
                      <a:pt x="81" y="474"/>
                      <a:pt x="81" y="420"/>
                    </a:cubicBezTo>
                    <a:cubicBezTo>
                      <a:pt x="90" y="393"/>
                      <a:pt x="90" y="366"/>
                      <a:pt x="99" y="340"/>
                    </a:cubicBezTo>
                    <a:cubicBezTo>
                      <a:pt x="108" y="322"/>
                      <a:pt x="117" y="295"/>
                      <a:pt x="126" y="286"/>
                    </a:cubicBezTo>
                    <a:cubicBezTo>
                      <a:pt x="135" y="277"/>
                      <a:pt x="144" y="277"/>
                      <a:pt x="153" y="277"/>
                    </a:cubicBezTo>
                    <a:cubicBezTo>
                      <a:pt x="162" y="277"/>
                      <a:pt x="170" y="286"/>
                      <a:pt x="179" y="295"/>
                    </a:cubicBezTo>
                    <a:cubicBezTo>
                      <a:pt x="197" y="304"/>
                      <a:pt x="215" y="331"/>
                      <a:pt x="224" y="349"/>
                    </a:cubicBezTo>
                    <a:cubicBezTo>
                      <a:pt x="260" y="384"/>
                      <a:pt x="286" y="438"/>
                      <a:pt x="304" y="482"/>
                    </a:cubicBezTo>
                    <a:cubicBezTo>
                      <a:pt x="313" y="491"/>
                      <a:pt x="322" y="491"/>
                      <a:pt x="331" y="491"/>
                    </a:cubicBezTo>
                    <a:cubicBezTo>
                      <a:pt x="349" y="491"/>
                      <a:pt x="349" y="474"/>
                      <a:pt x="349" y="465"/>
                    </a:cubicBezTo>
                    <a:cubicBezTo>
                      <a:pt x="348" y="462"/>
                      <a:pt x="348" y="459"/>
                      <a:pt x="348" y="456"/>
                    </a:cubicBezTo>
                    <a:lnTo>
                      <a:pt x="348" y="456"/>
                    </a:lnTo>
                    <a:lnTo>
                      <a:pt x="349" y="456"/>
                    </a:lnTo>
                    <a:cubicBezTo>
                      <a:pt x="348" y="455"/>
                      <a:pt x="348" y="454"/>
                      <a:pt x="347" y="452"/>
                    </a:cubicBezTo>
                    <a:lnTo>
                      <a:pt x="347" y="452"/>
                    </a:lnTo>
                    <a:cubicBezTo>
                      <a:pt x="337" y="393"/>
                      <a:pt x="312" y="327"/>
                      <a:pt x="295" y="268"/>
                    </a:cubicBezTo>
                    <a:cubicBezTo>
                      <a:pt x="286" y="233"/>
                      <a:pt x="278" y="206"/>
                      <a:pt x="260" y="170"/>
                    </a:cubicBezTo>
                    <a:cubicBezTo>
                      <a:pt x="251" y="143"/>
                      <a:pt x="233" y="108"/>
                      <a:pt x="215" y="81"/>
                    </a:cubicBezTo>
                    <a:cubicBezTo>
                      <a:pt x="206" y="63"/>
                      <a:pt x="197" y="54"/>
                      <a:pt x="188" y="36"/>
                    </a:cubicBezTo>
                    <a:cubicBezTo>
                      <a:pt x="170" y="27"/>
                      <a:pt x="162" y="10"/>
                      <a:pt x="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3"/>
              <p:cNvSpPr/>
              <p:nvPr/>
            </p:nvSpPr>
            <p:spPr>
              <a:xfrm>
                <a:off x="2299981" y="1994089"/>
                <a:ext cx="435923" cy="579015"/>
              </a:xfrm>
              <a:custGeom>
                <a:avLst/>
                <a:gdLst/>
                <a:ahLst/>
                <a:cxnLst/>
                <a:rect l="l" t="t" r="r" b="b"/>
                <a:pathLst>
                  <a:path w="2623" h="3484" extrusionOk="0">
                    <a:moveTo>
                      <a:pt x="1981" y="1"/>
                    </a:moveTo>
                    <a:lnTo>
                      <a:pt x="0" y="206"/>
                    </a:lnTo>
                    <a:cubicBezTo>
                      <a:pt x="0" y="206"/>
                      <a:pt x="45" y="260"/>
                      <a:pt x="125" y="340"/>
                    </a:cubicBezTo>
                    <a:cubicBezTo>
                      <a:pt x="348" y="536"/>
                      <a:pt x="865" y="902"/>
                      <a:pt x="1766" y="902"/>
                    </a:cubicBezTo>
                    <a:lnTo>
                      <a:pt x="1766" y="1161"/>
                    </a:lnTo>
                    <a:lnTo>
                      <a:pt x="1811" y="1161"/>
                    </a:lnTo>
                    <a:cubicBezTo>
                      <a:pt x="2096" y="1161"/>
                      <a:pt x="2328" y="1393"/>
                      <a:pt x="2328" y="1669"/>
                    </a:cubicBezTo>
                    <a:cubicBezTo>
                      <a:pt x="2328" y="1955"/>
                      <a:pt x="2096" y="2187"/>
                      <a:pt x="1811" y="2187"/>
                    </a:cubicBezTo>
                    <a:cubicBezTo>
                      <a:pt x="1775" y="2187"/>
                      <a:pt x="1740" y="2187"/>
                      <a:pt x="1704" y="2178"/>
                    </a:cubicBezTo>
                    <a:cubicBezTo>
                      <a:pt x="1695" y="2231"/>
                      <a:pt x="1677" y="2285"/>
                      <a:pt x="1650" y="2338"/>
                    </a:cubicBezTo>
                    <a:cubicBezTo>
                      <a:pt x="1543" y="2624"/>
                      <a:pt x="1329" y="2963"/>
                      <a:pt x="910" y="3105"/>
                    </a:cubicBezTo>
                    <a:lnTo>
                      <a:pt x="910" y="3471"/>
                    </a:lnTo>
                    <a:cubicBezTo>
                      <a:pt x="910" y="3471"/>
                      <a:pt x="975" y="3483"/>
                      <a:pt x="1079" y="3483"/>
                    </a:cubicBezTo>
                    <a:cubicBezTo>
                      <a:pt x="1393" y="3483"/>
                      <a:pt x="2060" y="3372"/>
                      <a:pt x="2302" y="2472"/>
                    </a:cubicBezTo>
                    <a:cubicBezTo>
                      <a:pt x="2623" y="1277"/>
                      <a:pt x="1981" y="1"/>
                      <a:pt x="19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3"/>
              <p:cNvSpPr/>
              <p:nvPr/>
            </p:nvSpPr>
            <p:spPr>
              <a:xfrm>
                <a:off x="2580176" y="2329292"/>
                <a:ext cx="80105" cy="132954"/>
              </a:xfrm>
              <a:custGeom>
                <a:avLst/>
                <a:gdLst/>
                <a:ahLst/>
                <a:cxnLst/>
                <a:rect l="l" t="t" r="r" b="b"/>
                <a:pathLst>
                  <a:path w="482" h="800" extrusionOk="0">
                    <a:moveTo>
                      <a:pt x="161" y="0"/>
                    </a:moveTo>
                    <a:cubicBezTo>
                      <a:pt x="125" y="18"/>
                      <a:pt x="98" y="45"/>
                      <a:pt x="80" y="71"/>
                    </a:cubicBezTo>
                    <a:cubicBezTo>
                      <a:pt x="63" y="107"/>
                      <a:pt x="45" y="134"/>
                      <a:pt x="36" y="170"/>
                    </a:cubicBezTo>
                    <a:cubicBezTo>
                      <a:pt x="9" y="241"/>
                      <a:pt x="0" y="321"/>
                      <a:pt x="0" y="393"/>
                    </a:cubicBezTo>
                    <a:cubicBezTo>
                      <a:pt x="9" y="428"/>
                      <a:pt x="9" y="464"/>
                      <a:pt x="18" y="500"/>
                    </a:cubicBezTo>
                    <a:cubicBezTo>
                      <a:pt x="27" y="535"/>
                      <a:pt x="36" y="571"/>
                      <a:pt x="54" y="607"/>
                    </a:cubicBezTo>
                    <a:cubicBezTo>
                      <a:pt x="63" y="633"/>
                      <a:pt x="80" y="669"/>
                      <a:pt x="98" y="705"/>
                    </a:cubicBezTo>
                    <a:cubicBezTo>
                      <a:pt x="116" y="732"/>
                      <a:pt x="143" y="758"/>
                      <a:pt x="179" y="776"/>
                    </a:cubicBezTo>
                    <a:cubicBezTo>
                      <a:pt x="201" y="793"/>
                      <a:pt x="227" y="799"/>
                      <a:pt x="253" y="799"/>
                    </a:cubicBezTo>
                    <a:cubicBezTo>
                      <a:pt x="267" y="799"/>
                      <a:pt x="281" y="797"/>
                      <a:pt x="295" y="794"/>
                    </a:cubicBezTo>
                    <a:cubicBezTo>
                      <a:pt x="330" y="776"/>
                      <a:pt x="366" y="749"/>
                      <a:pt x="384" y="723"/>
                    </a:cubicBezTo>
                    <a:cubicBezTo>
                      <a:pt x="437" y="660"/>
                      <a:pt x="464" y="589"/>
                      <a:pt x="473" y="517"/>
                    </a:cubicBezTo>
                    <a:cubicBezTo>
                      <a:pt x="482" y="482"/>
                      <a:pt x="482" y="437"/>
                      <a:pt x="482" y="401"/>
                    </a:cubicBezTo>
                    <a:cubicBezTo>
                      <a:pt x="482" y="366"/>
                      <a:pt x="482" y="330"/>
                      <a:pt x="473" y="294"/>
                    </a:cubicBezTo>
                    <a:cubicBezTo>
                      <a:pt x="464" y="223"/>
                      <a:pt x="437" y="152"/>
                      <a:pt x="402" y="89"/>
                    </a:cubicBezTo>
                    <a:lnTo>
                      <a:pt x="393" y="89"/>
                    </a:lnTo>
                    <a:cubicBezTo>
                      <a:pt x="419" y="161"/>
                      <a:pt x="437" y="232"/>
                      <a:pt x="437" y="294"/>
                    </a:cubicBezTo>
                    <a:cubicBezTo>
                      <a:pt x="437" y="330"/>
                      <a:pt x="437" y="366"/>
                      <a:pt x="437" y="401"/>
                    </a:cubicBezTo>
                    <a:cubicBezTo>
                      <a:pt x="437" y="419"/>
                      <a:pt x="437" y="437"/>
                      <a:pt x="428" y="455"/>
                    </a:cubicBezTo>
                    <a:cubicBezTo>
                      <a:pt x="428" y="473"/>
                      <a:pt x="428" y="491"/>
                      <a:pt x="419" y="509"/>
                    </a:cubicBezTo>
                    <a:cubicBezTo>
                      <a:pt x="419" y="535"/>
                      <a:pt x="410" y="571"/>
                      <a:pt x="393" y="607"/>
                    </a:cubicBezTo>
                    <a:cubicBezTo>
                      <a:pt x="384" y="633"/>
                      <a:pt x="366" y="669"/>
                      <a:pt x="348" y="696"/>
                    </a:cubicBezTo>
                    <a:cubicBezTo>
                      <a:pt x="330" y="723"/>
                      <a:pt x="312" y="740"/>
                      <a:pt x="277" y="758"/>
                    </a:cubicBezTo>
                    <a:cubicBezTo>
                      <a:pt x="263" y="763"/>
                      <a:pt x="250" y="765"/>
                      <a:pt x="235" y="765"/>
                    </a:cubicBezTo>
                    <a:cubicBezTo>
                      <a:pt x="221" y="765"/>
                      <a:pt x="205" y="763"/>
                      <a:pt x="187" y="758"/>
                    </a:cubicBezTo>
                    <a:cubicBezTo>
                      <a:pt x="161" y="740"/>
                      <a:pt x="134" y="723"/>
                      <a:pt x="116" y="696"/>
                    </a:cubicBezTo>
                    <a:cubicBezTo>
                      <a:pt x="89" y="660"/>
                      <a:pt x="80" y="633"/>
                      <a:pt x="63" y="598"/>
                    </a:cubicBezTo>
                    <a:cubicBezTo>
                      <a:pt x="45" y="526"/>
                      <a:pt x="45" y="455"/>
                      <a:pt x="45" y="393"/>
                    </a:cubicBezTo>
                    <a:cubicBezTo>
                      <a:pt x="45" y="321"/>
                      <a:pt x="54" y="250"/>
                      <a:pt x="71" y="187"/>
                    </a:cubicBezTo>
                    <a:cubicBezTo>
                      <a:pt x="89" y="116"/>
                      <a:pt x="116" y="54"/>
                      <a:pt x="1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3"/>
              <p:cNvSpPr/>
              <p:nvPr/>
            </p:nvSpPr>
            <p:spPr>
              <a:xfrm>
                <a:off x="704566" y="3515549"/>
                <a:ext cx="181150" cy="137774"/>
              </a:xfrm>
              <a:custGeom>
                <a:avLst/>
                <a:gdLst/>
                <a:ahLst/>
                <a:cxnLst/>
                <a:rect l="l" t="t" r="r" b="b"/>
                <a:pathLst>
                  <a:path w="1090" h="829" extrusionOk="0">
                    <a:moveTo>
                      <a:pt x="169" y="0"/>
                    </a:moveTo>
                    <a:cubicBezTo>
                      <a:pt x="114" y="0"/>
                      <a:pt x="64" y="34"/>
                      <a:pt x="46" y="88"/>
                    </a:cubicBezTo>
                    <a:cubicBezTo>
                      <a:pt x="1" y="186"/>
                      <a:pt x="19" y="302"/>
                      <a:pt x="72" y="391"/>
                    </a:cubicBezTo>
                    <a:lnTo>
                      <a:pt x="367" y="828"/>
                    </a:lnTo>
                    <a:lnTo>
                      <a:pt x="1089" y="570"/>
                    </a:lnTo>
                    <a:lnTo>
                      <a:pt x="251" y="26"/>
                    </a:lnTo>
                    <a:cubicBezTo>
                      <a:pt x="225" y="8"/>
                      <a:pt x="196" y="0"/>
                      <a:pt x="169" y="0"/>
                    </a:cubicBezTo>
                    <a:close/>
                  </a:path>
                </a:pathLst>
              </a:custGeom>
              <a:solidFill>
                <a:srgbClr val="F3A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3"/>
              <p:cNvSpPr/>
              <p:nvPr/>
            </p:nvSpPr>
            <p:spPr>
              <a:xfrm>
                <a:off x="1333259" y="4072780"/>
                <a:ext cx="1700648" cy="519352"/>
              </a:xfrm>
              <a:custGeom>
                <a:avLst/>
                <a:gdLst/>
                <a:ahLst/>
                <a:cxnLst/>
                <a:rect l="l" t="t" r="r" b="b"/>
                <a:pathLst>
                  <a:path w="10233" h="3125" extrusionOk="0">
                    <a:moveTo>
                      <a:pt x="1249" y="0"/>
                    </a:moveTo>
                    <a:lnTo>
                      <a:pt x="1" y="2596"/>
                    </a:lnTo>
                    <a:cubicBezTo>
                      <a:pt x="1" y="2596"/>
                      <a:pt x="4283" y="3069"/>
                      <a:pt x="5978" y="3069"/>
                    </a:cubicBezTo>
                    <a:cubicBezTo>
                      <a:pt x="7114" y="3069"/>
                      <a:pt x="8610" y="3124"/>
                      <a:pt x="9487" y="3124"/>
                    </a:cubicBezTo>
                    <a:cubicBezTo>
                      <a:pt x="9926" y="3124"/>
                      <a:pt x="10209" y="3111"/>
                      <a:pt x="10215" y="3069"/>
                    </a:cubicBezTo>
                    <a:cubicBezTo>
                      <a:pt x="10233" y="2953"/>
                      <a:pt x="8823" y="2141"/>
                      <a:pt x="7744" y="1838"/>
                    </a:cubicBezTo>
                    <a:cubicBezTo>
                      <a:pt x="7472" y="1759"/>
                      <a:pt x="7242" y="1730"/>
                      <a:pt x="7050" y="1730"/>
                    </a:cubicBezTo>
                    <a:cubicBezTo>
                      <a:pt x="6480" y="1730"/>
                      <a:pt x="6245" y="1989"/>
                      <a:pt x="6245" y="1989"/>
                    </a:cubicBezTo>
                    <a:lnTo>
                      <a:pt x="1249" y="0"/>
                    </a:lnTo>
                    <a:close/>
                  </a:path>
                </a:pathLst>
              </a:custGeom>
              <a:solidFill>
                <a:srgbClr val="F3A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3"/>
              <p:cNvSpPr/>
              <p:nvPr/>
            </p:nvSpPr>
            <p:spPr>
              <a:xfrm>
                <a:off x="534223" y="3495938"/>
                <a:ext cx="3674017" cy="1104681"/>
              </a:xfrm>
              <a:custGeom>
                <a:avLst/>
                <a:gdLst/>
                <a:ahLst/>
                <a:cxnLst/>
                <a:rect l="l" t="t" r="r" b="b"/>
                <a:pathLst>
                  <a:path w="22107" h="6647" extrusionOk="0">
                    <a:moveTo>
                      <a:pt x="8368" y="1"/>
                    </a:moveTo>
                    <a:lnTo>
                      <a:pt x="7048" y="2302"/>
                    </a:lnTo>
                    <a:cubicBezTo>
                      <a:pt x="7048" y="2302"/>
                      <a:pt x="3652" y="1718"/>
                      <a:pt x="1979" y="1718"/>
                    </a:cubicBezTo>
                    <a:cubicBezTo>
                      <a:pt x="1545" y="1718"/>
                      <a:pt x="1227" y="1757"/>
                      <a:pt x="1115" y="1856"/>
                    </a:cubicBezTo>
                    <a:cubicBezTo>
                      <a:pt x="562" y="2338"/>
                      <a:pt x="0" y="3435"/>
                      <a:pt x="393" y="4194"/>
                    </a:cubicBezTo>
                    <a:cubicBezTo>
                      <a:pt x="785" y="4943"/>
                      <a:pt x="4532" y="6647"/>
                      <a:pt x="4532" y="6647"/>
                    </a:cubicBezTo>
                    <a:lnTo>
                      <a:pt x="6057" y="3471"/>
                    </a:lnTo>
                    <a:lnTo>
                      <a:pt x="11053" y="5460"/>
                    </a:lnTo>
                    <a:lnTo>
                      <a:pt x="16049" y="3471"/>
                    </a:lnTo>
                    <a:lnTo>
                      <a:pt x="17583" y="6647"/>
                    </a:lnTo>
                    <a:cubicBezTo>
                      <a:pt x="17583" y="6647"/>
                      <a:pt x="21321" y="4943"/>
                      <a:pt x="21714" y="4194"/>
                    </a:cubicBezTo>
                    <a:cubicBezTo>
                      <a:pt x="22106" y="3435"/>
                      <a:pt x="21544" y="2338"/>
                      <a:pt x="20991" y="1856"/>
                    </a:cubicBezTo>
                    <a:cubicBezTo>
                      <a:pt x="20879" y="1757"/>
                      <a:pt x="20561" y="1718"/>
                      <a:pt x="20127" y="1718"/>
                    </a:cubicBezTo>
                    <a:cubicBezTo>
                      <a:pt x="18455" y="1718"/>
                      <a:pt x="15059" y="2302"/>
                      <a:pt x="15059" y="2302"/>
                    </a:cubicBezTo>
                    <a:lnTo>
                      <a:pt x="137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3"/>
              <p:cNvSpPr/>
              <p:nvPr/>
            </p:nvSpPr>
            <p:spPr>
              <a:xfrm>
                <a:off x="1705357" y="3822167"/>
                <a:ext cx="256767" cy="108358"/>
              </a:xfrm>
              <a:custGeom>
                <a:avLst/>
                <a:gdLst/>
                <a:ahLst/>
                <a:cxnLst/>
                <a:rect l="l" t="t" r="r" b="b"/>
                <a:pathLst>
                  <a:path w="1545" h="652" extrusionOk="0">
                    <a:moveTo>
                      <a:pt x="197" y="0"/>
                    </a:moveTo>
                    <a:lnTo>
                      <a:pt x="1" y="339"/>
                    </a:lnTo>
                    <a:lnTo>
                      <a:pt x="1544" y="652"/>
                    </a:lnTo>
                    <a:lnTo>
                      <a:pt x="1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3"/>
              <p:cNvSpPr/>
              <p:nvPr/>
            </p:nvSpPr>
            <p:spPr>
              <a:xfrm>
                <a:off x="775862" y="3103068"/>
                <a:ext cx="1092716" cy="757672"/>
              </a:xfrm>
              <a:custGeom>
                <a:avLst/>
                <a:gdLst/>
                <a:ahLst/>
                <a:cxnLst/>
                <a:rect l="l" t="t" r="r" b="b"/>
                <a:pathLst>
                  <a:path w="6575" h="4559" extrusionOk="0">
                    <a:moveTo>
                      <a:pt x="4702" y="1"/>
                    </a:moveTo>
                    <a:lnTo>
                      <a:pt x="3925" y="1731"/>
                    </a:lnTo>
                    <a:lnTo>
                      <a:pt x="1544" y="3337"/>
                    </a:lnTo>
                    <a:lnTo>
                      <a:pt x="999" y="3096"/>
                    </a:lnTo>
                    <a:cubicBezTo>
                      <a:pt x="920" y="3063"/>
                      <a:pt x="836" y="3045"/>
                      <a:pt x="750" y="3045"/>
                    </a:cubicBezTo>
                    <a:cubicBezTo>
                      <a:pt x="720" y="3045"/>
                      <a:pt x="690" y="3047"/>
                      <a:pt x="660" y="3052"/>
                    </a:cubicBezTo>
                    <a:lnTo>
                      <a:pt x="0" y="3123"/>
                    </a:lnTo>
                    <a:lnTo>
                      <a:pt x="910" y="4479"/>
                    </a:lnTo>
                    <a:cubicBezTo>
                      <a:pt x="910" y="4479"/>
                      <a:pt x="1136" y="4558"/>
                      <a:pt x="1515" y="4558"/>
                    </a:cubicBezTo>
                    <a:cubicBezTo>
                      <a:pt x="1785" y="4558"/>
                      <a:pt x="2133" y="4518"/>
                      <a:pt x="2534" y="4381"/>
                    </a:cubicBezTo>
                    <a:cubicBezTo>
                      <a:pt x="3363" y="4087"/>
                      <a:pt x="4916" y="3150"/>
                      <a:pt x="5522" y="2704"/>
                    </a:cubicBezTo>
                    <a:cubicBezTo>
                      <a:pt x="5692" y="2579"/>
                      <a:pt x="5826" y="2409"/>
                      <a:pt x="5924" y="2222"/>
                    </a:cubicBezTo>
                    <a:lnTo>
                      <a:pt x="6575" y="830"/>
                    </a:lnTo>
                    <a:lnTo>
                      <a:pt x="4702" y="1"/>
                    </a:lnTo>
                    <a:close/>
                  </a:path>
                </a:pathLst>
              </a:custGeom>
              <a:solidFill>
                <a:srgbClr val="F3A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3"/>
              <p:cNvSpPr/>
              <p:nvPr/>
            </p:nvSpPr>
            <p:spPr>
              <a:xfrm>
                <a:off x="1557116" y="3103068"/>
                <a:ext cx="311445" cy="185471"/>
              </a:xfrm>
              <a:custGeom>
                <a:avLst/>
                <a:gdLst/>
                <a:ahLst/>
                <a:cxnLst/>
                <a:rect l="l" t="t" r="r" b="b"/>
                <a:pathLst>
                  <a:path w="1874" h="1116" extrusionOk="0">
                    <a:moveTo>
                      <a:pt x="1" y="1"/>
                    </a:moveTo>
                    <a:lnTo>
                      <a:pt x="1740" y="1116"/>
                    </a:lnTo>
                    <a:lnTo>
                      <a:pt x="1874" y="830"/>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3"/>
              <p:cNvSpPr/>
              <p:nvPr/>
            </p:nvSpPr>
            <p:spPr>
              <a:xfrm>
                <a:off x="760905" y="3575709"/>
                <a:ext cx="250784" cy="249621"/>
              </a:xfrm>
              <a:custGeom>
                <a:avLst/>
                <a:gdLst/>
                <a:ahLst/>
                <a:cxnLst/>
                <a:rect l="l" t="t" r="r" b="b"/>
                <a:pathLst>
                  <a:path w="1509" h="1502" extrusionOk="0">
                    <a:moveTo>
                      <a:pt x="175" y="1"/>
                    </a:moveTo>
                    <a:cubicBezTo>
                      <a:pt x="165" y="1"/>
                      <a:pt x="154" y="1"/>
                      <a:pt x="144" y="3"/>
                    </a:cubicBezTo>
                    <a:cubicBezTo>
                      <a:pt x="63" y="20"/>
                      <a:pt x="1" y="101"/>
                      <a:pt x="10" y="190"/>
                    </a:cubicBezTo>
                    <a:lnTo>
                      <a:pt x="46" y="788"/>
                    </a:lnTo>
                    <a:lnTo>
                      <a:pt x="215" y="1287"/>
                    </a:lnTo>
                    <a:cubicBezTo>
                      <a:pt x="251" y="1412"/>
                      <a:pt x="358" y="1492"/>
                      <a:pt x="474" y="1492"/>
                    </a:cubicBezTo>
                    <a:lnTo>
                      <a:pt x="715" y="1501"/>
                    </a:lnTo>
                    <a:lnTo>
                      <a:pt x="1509" y="904"/>
                    </a:lnTo>
                    <a:lnTo>
                      <a:pt x="527" y="788"/>
                    </a:lnTo>
                    <a:lnTo>
                      <a:pt x="447" y="243"/>
                    </a:lnTo>
                    <a:cubicBezTo>
                      <a:pt x="422" y="103"/>
                      <a:pt x="305" y="1"/>
                      <a:pt x="175" y="1"/>
                    </a:cubicBezTo>
                    <a:close/>
                  </a:path>
                </a:pathLst>
              </a:custGeom>
              <a:solidFill>
                <a:srgbClr val="F3A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3"/>
              <p:cNvSpPr/>
              <p:nvPr/>
            </p:nvSpPr>
            <p:spPr>
              <a:xfrm>
                <a:off x="677976" y="3545795"/>
                <a:ext cx="265576" cy="263249"/>
              </a:xfrm>
              <a:custGeom>
                <a:avLst/>
                <a:gdLst/>
                <a:ahLst/>
                <a:cxnLst/>
                <a:rect l="l" t="t" r="r" b="b"/>
                <a:pathLst>
                  <a:path w="1598" h="1584" extrusionOk="0">
                    <a:moveTo>
                      <a:pt x="196" y="0"/>
                    </a:moveTo>
                    <a:cubicBezTo>
                      <a:pt x="181" y="0"/>
                      <a:pt x="167" y="2"/>
                      <a:pt x="152" y="4"/>
                    </a:cubicBezTo>
                    <a:cubicBezTo>
                      <a:pt x="63" y="13"/>
                      <a:pt x="0" y="102"/>
                      <a:pt x="9" y="200"/>
                    </a:cubicBezTo>
                    <a:lnTo>
                      <a:pt x="45" y="834"/>
                    </a:lnTo>
                    <a:lnTo>
                      <a:pt x="223" y="1360"/>
                    </a:lnTo>
                    <a:cubicBezTo>
                      <a:pt x="259" y="1485"/>
                      <a:pt x="375" y="1574"/>
                      <a:pt x="500" y="1574"/>
                    </a:cubicBezTo>
                    <a:lnTo>
                      <a:pt x="750" y="1583"/>
                    </a:lnTo>
                    <a:lnTo>
                      <a:pt x="1597" y="950"/>
                    </a:lnTo>
                    <a:lnTo>
                      <a:pt x="554" y="825"/>
                    </a:lnTo>
                    <a:lnTo>
                      <a:pt x="464" y="254"/>
                    </a:lnTo>
                    <a:cubicBezTo>
                      <a:pt x="448" y="109"/>
                      <a:pt x="330" y="0"/>
                      <a:pt x="196" y="0"/>
                    </a:cubicBezTo>
                    <a:close/>
                  </a:path>
                </a:pathLst>
              </a:custGeom>
              <a:solidFill>
                <a:srgbClr val="F3A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3"/>
              <p:cNvSpPr/>
              <p:nvPr/>
            </p:nvSpPr>
            <p:spPr>
              <a:xfrm>
                <a:off x="574108" y="3555268"/>
                <a:ext cx="292333" cy="243638"/>
              </a:xfrm>
              <a:custGeom>
                <a:avLst/>
                <a:gdLst/>
                <a:ahLst/>
                <a:cxnLst/>
                <a:rect l="l" t="t" r="r" b="b"/>
                <a:pathLst>
                  <a:path w="1759" h="1466" extrusionOk="0">
                    <a:moveTo>
                      <a:pt x="223" y="1"/>
                    </a:moveTo>
                    <a:cubicBezTo>
                      <a:pt x="190" y="1"/>
                      <a:pt x="158" y="7"/>
                      <a:pt x="126" y="19"/>
                    </a:cubicBezTo>
                    <a:cubicBezTo>
                      <a:pt x="46" y="54"/>
                      <a:pt x="1" y="152"/>
                      <a:pt x="37" y="242"/>
                    </a:cubicBezTo>
                    <a:lnTo>
                      <a:pt x="224" y="857"/>
                    </a:lnTo>
                    <a:lnTo>
                      <a:pt x="527" y="1321"/>
                    </a:lnTo>
                    <a:cubicBezTo>
                      <a:pt x="584" y="1413"/>
                      <a:pt x="674" y="1466"/>
                      <a:pt x="772" y="1466"/>
                    </a:cubicBezTo>
                    <a:cubicBezTo>
                      <a:pt x="797" y="1466"/>
                      <a:pt x="823" y="1462"/>
                      <a:pt x="848" y="1455"/>
                    </a:cubicBezTo>
                    <a:lnTo>
                      <a:pt x="1098" y="1410"/>
                    </a:lnTo>
                    <a:lnTo>
                      <a:pt x="1758" y="581"/>
                    </a:lnTo>
                    <a:lnTo>
                      <a:pt x="1758" y="581"/>
                    </a:lnTo>
                    <a:lnTo>
                      <a:pt x="724" y="723"/>
                    </a:lnTo>
                    <a:lnTo>
                      <a:pt x="492" y="188"/>
                    </a:lnTo>
                    <a:cubicBezTo>
                      <a:pt x="443" y="70"/>
                      <a:pt x="335" y="1"/>
                      <a:pt x="223" y="1"/>
                    </a:cubicBezTo>
                    <a:close/>
                  </a:path>
                </a:pathLst>
              </a:custGeom>
              <a:solidFill>
                <a:srgbClr val="F3A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3"/>
              <p:cNvSpPr/>
              <p:nvPr/>
            </p:nvSpPr>
            <p:spPr>
              <a:xfrm>
                <a:off x="760905" y="3575709"/>
                <a:ext cx="250784" cy="249621"/>
              </a:xfrm>
              <a:custGeom>
                <a:avLst/>
                <a:gdLst/>
                <a:ahLst/>
                <a:cxnLst/>
                <a:rect l="l" t="t" r="r" b="b"/>
                <a:pathLst>
                  <a:path w="1509" h="1502" extrusionOk="0">
                    <a:moveTo>
                      <a:pt x="175" y="1"/>
                    </a:moveTo>
                    <a:cubicBezTo>
                      <a:pt x="165" y="1"/>
                      <a:pt x="154" y="1"/>
                      <a:pt x="144" y="3"/>
                    </a:cubicBezTo>
                    <a:cubicBezTo>
                      <a:pt x="63" y="20"/>
                      <a:pt x="1" y="101"/>
                      <a:pt x="10" y="190"/>
                    </a:cubicBezTo>
                    <a:lnTo>
                      <a:pt x="46" y="788"/>
                    </a:lnTo>
                    <a:lnTo>
                      <a:pt x="215" y="1287"/>
                    </a:lnTo>
                    <a:cubicBezTo>
                      <a:pt x="251" y="1412"/>
                      <a:pt x="358" y="1492"/>
                      <a:pt x="474" y="1492"/>
                    </a:cubicBezTo>
                    <a:lnTo>
                      <a:pt x="715" y="1501"/>
                    </a:lnTo>
                    <a:lnTo>
                      <a:pt x="1509" y="904"/>
                    </a:lnTo>
                    <a:lnTo>
                      <a:pt x="527" y="788"/>
                    </a:lnTo>
                    <a:lnTo>
                      <a:pt x="447" y="243"/>
                    </a:lnTo>
                    <a:cubicBezTo>
                      <a:pt x="422" y="103"/>
                      <a:pt x="30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3"/>
              <p:cNvSpPr/>
              <p:nvPr/>
            </p:nvSpPr>
            <p:spPr>
              <a:xfrm>
                <a:off x="677976" y="3545795"/>
                <a:ext cx="265576" cy="263249"/>
              </a:xfrm>
              <a:custGeom>
                <a:avLst/>
                <a:gdLst/>
                <a:ahLst/>
                <a:cxnLst/>
                <a:rect l="l" t="t" r="r" b="b"/>
                <a:pathLst>
                  <a:path w="1598" h="1584" extrusionOk="0">
                    <a:moveTo>
                      <a:pt x="196" y="0"/>
                    </a:moveTo>
                    <a:cubicBezTo>
                      <a:pt x="181" y="0"/>
                      <a:pt x="167" y="2"/>
                      <a:pt x="152" y="4"/>
                    </a:cubicBezTo>
                    <a:cubicBezTo>
                      <a:pt x="63" y="13"/>
                      <a:pt x="0" y="102"/>
                      <a:pt x="9" y="200"/>
                    </a:cubicBezTo>
                    <a:lnTo>
                      <a:pt x="45" y="834"/>
                    </a:lnTo>
                    <a:lnTo>
                      <a:pt x="223" y="1360"/>
                    </a:lnTo>
                    <a:cubicBezTo>
                      <a:pt x="259" y="1485"/>
                      <a:pt x="375" y="1574"/>
                      <a:pt x="500" y="1574"/>
                    </a:cubicBezTo>
                    <a:lnTo>
                      <a:pt x="750" y="1583"/>
                    </a:lnTo>
                    <a:lnTo>
                      <a:pt x="1597" y="950"/>
                    </a:lnTo>
                    <a:lnTo>
                      <a:pt x="554" y="825"/>
                    </a:lnTo>
                    <a:lnTo>
                      <a:pt x="464" y="254"/>
                    </a:lnTo>
                    <a:cubicBezTo>
                      <a:pt x="448" y="109"/>
                      <a:pt x="330" y="0"/>
                      <a:pt x="196" y="0"/>
                    </a:cubicBezTo>
                    <a:close/>
                  </a:path>
                </a:pathLst>
              </a:custGeom>
              <a:solidFill>
                <a:srgbClr val="F3A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3"/>
              <p:cNvSpPr/>
              <p:nvPr/>
            </p:nvSpPr>
            <p:spPr>
              <a:xfrm>
                <a:off x="852973" y="3627892"/>
                <a:ext cx="221036" cy="222532"/>
              </a:xfrm>
              <a:custGeom>
                <a:avLst/>
                <a:gdLst/>
                <a:ahLst/>
                <a:cxnLst/>
                <a:rect l="l" t="t" r="r" b="b"/>
                <a:pathLst>
                  <a:path w="1330" h="1339" extrusionOk="0">
                    <a:moveTo>
                      <a:pt x="205" y="1"/>
                    </a:moveTo>
                    <a:cubicBezTo>
                      <a:pt x="125" y="1"/>
                      <a:pt x="54" y="63"/>
                      <a:pt x="54" y="144"/>
                    </a:cubicBezTo>
                    <a:lnTo>
                      <a:pt x="0" y="652"/>
                    </a:lnTo>
                    <a:lnTo>
                      <a:pt x="80" y="1098"/>
                    </a:lnTo>
                    <a:cubicBezTo>
                      <a:pt x="98" y="1205"/>
                      <a:pt x="187" y="1285"/>
                      <a:pt x="294" y="1303"/>
                    </a:cubicBezTo>
                    <a:lnTo>
                      <a:pt x="518" y="1339"/>
                    </a:lnTo>
                    <a:lnTo>
                      <a:pt x="1329" y="938"/>
                    </a:lnTo>
                    <a:lnTo>
                      <a:pt x="446" y="714"/>
                    </a:lnTo>
                    <a:lnTo>
                      <a:pt x="446" y="242"/>
                    </a:lnTo>
                    <a:cubicBezTo>
                      <a:pt x="446" y="108"/>
                      <a:pt x="339"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3"/>
              <p:cNvSpPr/>
              <p:nvPr/>
            </p:nvSpPr>
            <p:spPr>
              <a:xfrm>
                <a:off x="849982" y="3623571"/>
                <a:ext cx="180984" cy="201758"/>
              </a:xfrm>
              <a:custGeom>
                <a:avLst/>
                <a:gdLst/>
                <a:ahLst/>
                <a:cxnLst/>
                <a:rect l="l" t="t" r="r" b="b"/>
                <a:pathLst>
                  <a:path w="1089" h="1214" extrusionOk="0">
                    <a:moveTo>
                      <a:pt x="223" y="0"/>
                    </a:moveTo>
                    <a:cubicBezTo>
                      <a:pt x="205" y="0"/>
                      <a:pt x="188" y="9"/>
                      <a:pt x="170" y="9"/>
                    </a:cubicBezTo>
                    <a:cubicBezTo>
                      <a:pt x="134" y="27"/>
                      <a:pt x="98" y="45"/>
                      <a:pt x="81" y="80"/>
                    </a:cubicBezTo>
                    <a:cubicBezTo>
                      <a:pt x="63" y="98"/>
                      <a:pt x="54" y="116"/>
                      <a:pt x="54" y="134"/>
                    </a:cubicBezTo>
                    <a:cubicBezTo>
                      <a:pt x="45" y="143"/>
                      <a:pt x="45" y="152"/>
                      <a:pt x="45" y="161"/>
                    </a:cubicBezTo>
                    <a:cubicBezTo>
                      <a:pt x="45" y="170"/>
                      <a:pt x="45" y="178"/>
                      <a:pt x="45" y="187"/>
                    </a:cubicBezTo>
                    <a:lnTo>
                      <a:pt x="36" y="286"/>
                    </a:lnTo>
                    <a:cubicBezTo>
                      <a:pt x="27" y="419"/>
                      <a:pt x="9" y="544"/>
                      <a:pt x="0" y="678"/>
                    </a:cubicBezTo>
                    <a:lnTo>
                      <a:pt x="0" y="687"/>
                    </a:lnTo>
                    <a:cubicBezTo>
                      <a:pt x="18" y="776"/>
                      <a:pt x="36" y="856"/>
                      <a:pt x="54" y="946"/>
                    </a:cubicBezTo>
                    <a:lnTo>
                      <a:pt x="89" y="1079"/>
                    </a:lnTo>
                    <a:cubicBezTo>
                      <a:pt x="89" y="1106"/>
                      <a:pt x="98" y="1124"/>
                      <a:pt x="98" y="1151"/>
                    </a:cubicBezTo>
                    <a:cubicBezTo>
                      <a:pt x="107" y="1169"/>
                      <a:pt x="116" y="1187"/>
                      <a:pt x="134" y="1213"/>
                    </a:cubicBezTo>
                    <a:cubicBezTo>
                      <a:pt x="116" y="1187"/>
                      <a:pt x="116" y="1169"/>
                      <a:pt x="107" y="1142"/>
                    </a:cubicBezTo>
                    <a:cubicBezTo>
                      <a:pt x="98" y="1124"/>
                      <a:pt x="98" y="1097"/>
                      <a:pt x="98" y="1079"/>
                    </a:cubicBezTo>
                    <a:lnTo>
                      <a:pt x="81" y="946"/>
                    </a:lnTo>
                    <a:cubicBezTo>
                      <a:pt x="63" y="858"/>
                      <a:pt x="46" y="771"/>
                      <a:pt x="36" y="683"/>
                    </a:cubicBezTo>
                    <a:lnTo>
                      <a:pt x="36" y="683"/>
                    </a:lnTo>
                    <a:cubicBezTo>
                      <a:pt x="54" y="551"/>
                      <a:pt x="63" y="418"/>
                      <a:pt x="81" y="286"/>
                    </a:cubicBezTo>
                    <a:lnTo>
                      <a:pt x="89" y="187"/>
                    </a:lnTo>
                    <a:cubicBezTo>
                      <a:pt x="89" y="178"/>
                      <a:pt x="89" y="170"/>
                      <a:pt x="89" y="161"/>
                    </a:cubicBezTo>
                    <a:cubicBezTo>
                      <a:pt x="89" y="161"/>
                      <a:pt x="89" y="152"/>
                      <a:pt x="98" y="143"/>
                    </a:cubicBezTo>
                    <a:cubicBezTo>
                      <a:pt x="98" y="134"/>
                      <a:pt x="107" y="116"/>
                      <a:pt x="116" y="107"/>
                    </a:cubicBezTo>
                    <a:cubicBezTo>
                      <a:pt x="134" y="80"/>
                      <a:pt x="152" y="62"/>
                      <a:pt x="179" y="54"/>
                    </a:cubicBezTo>
                    <a:lnTo>
                      <a:pt x="268" y="54"/>
                    </a:lnTo>
                    <a:cubicBezTo>
                      <a:pt x="321" y="71"/>
                      <a:pt x="375" y="107"/>
                      <a:pt x="411" y="161"/>
                    </a:cubicBezTo>
                    <a:cubicBezTo>
                      <a:pt x="420" y="187"/>
                      <a:pt x="437" y="214"/>
                      <a:pt x="437" y="241"/>
                    </a:cubicBezTo>
                    <a:cubicBezTo>
                      <a:pt x="437" y="250"/>
                      <a:pt x="437" y="259"/>
                      <a:pt x="437" y="268"/>
                    </a:cubicBezTo>
                    <a:lnTo>
                      <a:pt x="437" y="294"/>
                    </a:lnTo>
                    <a:lnTo>
                      <a:pt x="437" y="339"/>
                    </a:lnTo>
                    <a:lnTo>
                      <a:pt x="446" y="740"/>
                    </a:lnTo>
                    <a:lnTo>
                      <a:pt x="446" y="749"/>
                    </a:lnTo>
                    <a:lnTo>
                      <a:pt x="455" y="758"/>
                    </a:lnTo>
                    <a:lnTo>
                      <a:pt x="616" y="794"/>
                    </a:lnTo>
                    <a:lnTo>
                      <a:pt x="767" y="830"/>
                    </a:lnTo>
                    <a:cubicBezTo>
                      <a:pt x="875" y="848"/>
                      <a:pt x="982" y="874"/>
                      <a:pt x="1089" y="892"/>
                    </a:cubicBezTo>
                    <a:cubicBezTo>
                      <a:pt x="982" y="865"/>
                      <a:pt x="883" y="839"/>
                      <a:pt x="776" y="803"/>
                    </a:cubicBezTo>
                    <a:lnTo>
                      <a:pt x="625" y="767"/>
                    </a:lnTo>
                    <a:lnTo>
                      <a:pt x="482" y="728"/>
                    </a:lnTo>
                    <a:lnTo>
                      <a:pt x="482" y="339"/>
                    </a:lnTo>
                    <a:lnTo>
                      <a:pt x="482" y="294"/>
                    </a:lnTo>
                    <a:lnTo>
                      <a:pt x="482" y="268"/>
                    </a:lnTo>
                    <a:cubicBezTo>
                      <a:pt x="482" y="259"/>
                      <a:pt x="482" y="250"/>
                      <a:pt x="482" y="241"/>
                    </a:cubicBezTo>
                    <a:cubicBezTo>
                      <a:pt x="482" y="205"/>
                      <a:pt x="464" y="170"/>
                      <a:pt x="446" y="134"/>
                    </a:cubicBezTo>
                    <a:cubicBezTo>
                      <a:pt x="411" y="71"/>
                      <a:pt x="348" y="27"/>
                      <a:pt x="277" y="9"/>
                    </a:cubicBezTo>
                    <a:cubicBezTo>
                      <a:pt x="259" y="9"/>
                      <a:pt x="241" y="0"/>
                      <a:pt x="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3"/>
              <p:cNvSpPr/>
              <p:nvPr/>
            </p:nvSpPr>
            <p:spPr>
              <a:xfrm>
                <a:off x="1524543" y="2579739"/>
                <a:ext cx="1693335" cy="916385"/>
              </a:xfrm>
              <a:custGeom>
                <a:avLst/>
                <a:gdLst/>
                <a:ahLst/>
                <a:cxnLst/>
                <a:rect l="l" t="t" r="r" b="b"/>
                <a:pathLst>
                  <a:path w="10189" h="5514" extrusionOk="0">
                    <a:moveTo>
                      <a:pt x="4425" y="1"/>
                    </a:moveTo>
                    <a:lnTo>
                      <a:pt x="4425" y="242"/>
                    </a:lnTo>
                    <a:cubicBezTo>
                      <a:pt x="4425" y="242"/>
                      <a:pt x="2150" y="402"/>
                      <a:pt x="1686" y="732"/>
                    </a:cubicBezTo>
                    <a:cubicBezTo>
                      <a:pt x="1214" y="1062"/>
                      <a:pt x="0" y="3069"/>
                      <a:pt x="0" y="3069"/>
                    </a:cubicBezTo>
                    <a:lnTo>
                      <a:pt x="2070" y="3979"/>
                    </a:lnTo>
                    <a:lnTo>
                      <a:pt x="2409" y="5514"/>
                    </a:lnTo>
                    <a:lnTo>
                      <a:pt x="7788" y="5514"/>
                    </a:lnTo>
                    <a:lnTo>
                      <a:pt x="8118" y="3979"/>
                    </a:lnTo>
                    <a:lnTo>
                      <a:pt x="10188" y="3069"/>
                    </a:lnTo>
                    <a:cubicBezTo>
                      <a:pt x="10188" y="3069"/>
                      <a:pt x="8975" y="1062"/>
                      <a:pt x="8502" y="732"/>
                    </a:cubicBezTo>
                    <a:cubicBezTo>
                      <a:pt x="8038" y="402"/>
                      <a:pt x="5763" y="242"/>
                      <a:pt x="5763" y="242"/>
                    </a:cubicBezTo>
                    <a:lnTo>
                      <a:pt x="5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3"/>
              <p:cNvSpPr/>
              <p:nvPr/>
            </p:nvSpPr>
            <p:spPr>
              <a:xfrm>
                <a:off x="2428944" y="2093470"/>
                <a:ext cx="83096" cy="29748"/>
              </a:xfrm>
              <a:custGeom>
                <a:avLst/>
                <a:gdLst/>
                <a:ahLst/>
                <a:cxnLst/>
                <a:rect l="l" t="t" r="r" b="b"/>
                <a:pathLst>
                  <a:path w="500" h="179" extrusionOk="0">
                    <a:moveTo>
                      <a:pt x="223" y="1"/>
                    </a:moveTo>
                    <a:cubicBezTo>
                      <a:pt x="179" y="9"/>
                      <a:pt x="125" y="27"/>
                      <a:pt x="80" y="63"/>
                    </a:cubicBezTo>
                    <a:cubicBezTo>
                      <a:pt x="45" y="90"/>
                      <a:pt x="18" y="134"/>
                      <a:pt x="0" y="179"/>
                    </a:cubicBezTo>
                    <a:cubicBezTo>
                      <a:pt x="27" y="143"/>
                      <a:pt x="63" y="117"/>
                      <a:pt x="107" y="90"/>
                    </a:cubicBezTo>
                    <a:cubicBezTo>
                      <a:pt x="143" y="72"/>
                      <a:pt x="188" y="54"/>
                      <a:pt x="232" y="54"/>
                    </a:cubicBezTo>
                    <a:cubicBezTo>
                      <a:pt x="245" y="51"/>
                      <a:pt x="258" y="50"/>
                      <a:pt x="271" y="50"/>
                    </a:cubicBezTo>
                    <a:cubicBezTo>
                      <a:pt x="303" y="50"/>
                      <a:pt x="334" y="57"/>
                      <a:pt x="366" y="63"/>
                    </a:cubicBezTo>
                    <a:cubicBezTo>
                      <a:pt x="393" y="72"/>
                      <a:pt x="411" y="81"/>
                      <a:pt x="437" y="81"/>
                    </a:cubicBezTo>
                    <a:cubicBezTo>
                      <a:pt x="455" y="90"/>
                      <a:pt x="482" y="99"/>
                      <a:pt x="500" y="108"/>
                    </a:cubicBezTo>
                    <a:cubicBezTo>
                      <a:pt x="482" y="90"/>
                      <a:pt x="464" y="81"/>
                      <a:pt x="446" y="63"/>
                    </a:cubicBezTo>
                    <a:cubicBezTo>
                      <a:pt x="419" y="54"/>
                      <a:pt x="402" y="36"/>
                      <a:pt x="375" y="27"/>
                    </a:cubicBezTo>
                    <a:cubicBezTo>
                      <a:pt x="330" y="9"/>
                      <a:pt x="277" y="1"/>
                      <a:pt x="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3"/>
              <p:cNvSpPr/>
              <p:nvPr/>
            </p:nvSpPr>
            <p:spPr>
              <a:xfrm>
                <a:off x="1996021" y="1994089"/>
                <a:ext cx="341193" cy="691195"/>
              </a:xfrm>
              <a:custGeom>
                <a:avLst/>
                <a:gdLst/>
                <a:ahLst/>
                <a:cxnLst/>
                <a:rect l="l" t="t" r="r" b="b"/>
                <a:pathLst>
                  <a:path w="2053" h="4159" extrusionOk="0">
                    <a:moveTo>
                      <a:pt x="705" y="1"/>
                    </a:moveTo>
                    <a:cubicBezTo>
                      <a:pt x="705" y="1"/>
                      <a:pt x="0" y="1018"/>
                      <a:pt x="0" y="2410"/>
                    </a:cubicBezTo>
                    <a:cubicBezTo>
                      <a:pt x="0" y="3801"/>
                      <a:pt x="812" y="4158"/>
                      <a:pt x="812" y="4158"/>
                    </a:cubicBezTo>
                    <a:lnTo>
                      <a:pt x="1321" y="4158"/>
                    </a:lnTo>
                    <a:cubicBezTo>
                      <a:pt x="2052" y="3882"/>
                      <a:pt x="1776" y="3105"/>
                      <a:pt x="1776" y="3105"/>
                    </a:cubicBezTo>
                    <a:cubicBezTo>
                      <a:pt x="1356" y="2963"/>
                      <a:pt x="1142" y="2624"/>
                      <a:pt x="1035" y="2338"/>
                    </a:cubicBezTo>
                    <a:cubicBezTo>
                      <a:pt x="1008" y="2285"/>
                      <a:pt x="990" y="2231"/>
                      <a:pt x="982" y="2178"/>
                    </a:cubicBezTo>
                    <a:cubicBezTo>
                      <a:pt x="946" y="2187"/>
                      <a:pt x="910" y="2187"/>
                      <a:pt x="874" y="2187"/>
                    </a:cubicBezTo>
                    <a:cubicBezTo>
                      <a:pt x="589" y="2187"/>
                      <a:pt x="366" y="1955"/>
                      <a:pt x="366" y="1669"/>
                    </a:cubicBezTo>
                    <a:cubicBezTo>
                      <a:pt x="366" y="1393"/>
                      <a:pt x="589" y="1161"/>
                      <a:pt x="874" y="1161"/>
                    </a:cubicBezTo>
                    <a:lnTo>
                      <a:pt x="919" y="1161"/>
                    </a:lnTo>
                    <a:cubicBezTo>
                      <a:pt x="1642" y="1161"/>
                      <a:pt x="1909" y="509"/>
                      <a:pt x="1954" y="340"/>
                    </a:cubicBezTo>
                    <a:cubicBezTo>
                      <a:pt x="1963" y="313"/>
                      <a:pt x="1829" y="206"/>
                      <a:pt x="1829" y="206"/>
                    </a:cubicBezTo>
                    <a:lnTo>
                      <a:pt x="7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3"/>
              <p:cNvSpPr/>
              <p:nvPr/>
            </p:nvSpPr>
            <p:spPr>
              <a:xfrm>
                <a:off x="2113018" y="1958525"/>
                <a:ext cx="516194" cy="71297"/>
              </a:xfrm>
              <a:custGeom>
                <a:avLst/>
                <a:gdLst/>
                <a:ahLst/>
                <a:cxnLst/>
                <a:rect l="l" t="t" r="r" b="b"/>
                <a:pathLst>
                  <a:path w="3106" h="429" extrusionOk="0">
                    <a:moveTo>
                      <a:pt x="1553" y="1"/>
                    </a:moveTo>
                    <a:cubicBezTo>
                      <a:pt x="697" y="1"/>
                      <a:pt x="1" y="99"/>
                      <a:pt x="1" y="215"/>
                    </a:cubicBezTo>
                    <a:cubicBezTo>
                      <a:pt x="1" y="331"/>
                      <a:pt x="697" y="429"/>
                      <a:pt x="1553" y="429"/>
                    </a:cubicBezTo>
                    <a:cubicBezTo>
                      <a:pt x="2410" y="429"/>
                      <a:pt x="3106" y="331"/>
                      <a:pt x="3106" y="215"/>
                    </a:cubicBezTo>
                    <a:cubicBezTo>
                      <a:pt x="3106" y="99"/>
                      <a:pt x="2410" y="1"/>
                      <a:pt x="15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3"/>
              <p:cNvSpPr/>
              <p:nvPr/>
            </p:nvSpPr>
            <p:spPr>
              <a:xfrm>
                <a:off x="2081941" y="2329292"/>
                <a:ext cx="80271" cy="132954"/>
              </a:xfrm>
              <a:custGeom>
                <a:avLst/>
                <a:gdLst/>
                <a:ahLst/>
                <a:cxnLst/>
                <a:rect l="l" t="t" r="r" b="b"/>
                <a:pathLst>
                  <a:path w="483" h="800" extrusionOk="0">
                    <a:moveTo>
                      <a:pt x="322" y="0"/>
                    </a:moveTo>
                    <a:lnTo>
                      <a:pt x="322" y="0"/>
                    </a:lnTo>
                    <a:cubicBezTo>
                      <a:pt x="375" y="54"/>
                      <a:pt x="393" y="116"/>
                      <a:pt x="411" y="187"/>
                    </a:cubicBezTo>
                    <a:cubicBezTo>
                      <a:pt x="429" y="250"/>
                      <a:pt x="438" y="321"/>
                      <a:pt x="438" y="393"/>
                    </a:cubicBezTo>
                    <a:cubicBezTo>
                      <a:pt x="438" y="455"/>
                      <a:pt x="438" y="526"/>
                      <a:pt x="420" y="598"/>
                    </a:cubicBezTo>
                    <a:cubicBezTo>
                      <a:pt x="402" y="633"/>
                      <a:pt x="393" y="660"/>
                      <a:pt x="366" y="696"/>
                    </a:cubicBezTo>
                    <a:cubicBezTo>
                      <a:pt x="349" y="723"/>
                      <a:pt x="322" y="740"/>
                      <a:pt x="295" y="758"/>
                    </a:cubicBezTo>
                    <a:cubicBezTo>
                      <a:pt x="277" y="763"/>
                      <a:pt x="262" y="765"/>
                      <a:pt x="247" y="765"/>
                    </a:cubicBezTo>
                    <a:cubicBezTo>
                      <a:pt x="233" y="765"/>
                      <a:pt x="219" y="763"/>
                      <a:pt x="206" y="758"/>
                    </a:cubicBezTo>
                    <a:cubicBezTo>
                      <a:pt x="179" y="740"/>
                      <a:pt x="152" y="723"/>
                      <a:pt x="134" y="696"/>
                    </a:cubicBezTo>
                    <a:cubicBezTo>
                      <a:pt x="117" y="669"/>
                      <a:pt x="99" y="633"/>
                      <a:pt x="90" y="607"/>
                    </a:cubicBezTo>
                    <a:cubicBezTo>
                      <a:pt x="72" y="571"/>
                      <a:pt x="63" y="535"/>
                      <a:pt x="63" y="509"/>
                    </a:cubicBezTo>
                    <a:cubicBezTo>
                      <a:pt x="54" y="491"/>
                      <a:pt x="54" y="473"/>
                      <a:pt x="54" y="455"/>
                    </a:cubicBezTo>
                    <a:cubicBezTo>
                      <a:pt x="54" y="437"/>
                      <a:pt x="45" y="419"/>
                      <a:pt x="45" y="401"/>
                    </a:cubicBezTo>
                    <a:cubicBezTo>
                      <a:pt x="45" y="366"/>
                      <a:pt x="45" y="330"/>
                      <a:pt x="45" y="294"/>
                    </a:cubicBezTo>
                    <a:cubicBezTo>
                      <a:pt x="45" y="232"/>
                      <a:pt x="63" y="161"/>
                      <a:pt x="90" y="89"/>
                    </a:cubicBezTo>
                    <a:lnTo>
                      <a:pt x="81" y="89"/>
                    </a:lnTo>
                    <a:cubicBezTo>
                      <a:pt x="45" y="152"/>
                      <a:pt x="18" y="223"/>
                      <a:pt x="10" y="294"/>
                    </a:cubicBezTo>
                    <a:cubicBezTo>
                      <a:pt x="1" y="330"/>
                      <a:pt x="1" y="366"/>
                      <a:pt x="1" y="401"/>
                    </a:cubicBezTo>
                    <a:cubicBezTo>
                      <a:pt x="1" y="437"/>
                      <a:pt x="1" y="482"/>
                      <a:pt x="10" y="517"/>
                    </a:cubicBezTo>
                    <a:cubicBezTo>
                      <a:pt x="27" y="589"/>
                      <a:pt x="45" y="660"/>
                      <a:pt x="99" y="723"/>
                    </a:cubicBezTo>
                    <a:cubicBezTo>
                      <a:pt x="117" y="749"/>
                      <a:pt x="152" y="776"/>
                      <a:pt x="188" y="794"/>
                    </a:cubicBezTo>
                    <a:cubicBezTo>
                      <a:pt x="201" y="797"/>
                      <a:pt x="215" y="799"/>
                      <a:pt x="230" y="799"/>
                    </a:cubicBezTo>
                    <a:cubicBezTo>
                      <a:pt x="255" y="799"/>
                      <a:pt x="281" y="793"/>
                      <a:pt x="304" y="776"/>
                    </a:cubicBezTo>
                    <a:cubicBezTo>
                      <a:pt x="340" y="758"/>
                      <a:pt x="366" y="732"/>
                      <a:pt x="384" y="705"/>
                    </a:cubicBezTo>
                    <a:cubicBezTo>
                      <a:pt x="402" y="669"/>
                      <a:pt x="420" y="633"/>
                      <a:pt x="429" y="607"/>
                    </a:cubicBezTo>
                    <a:cubicBezTo>
                      <a:pt x="447" y="571"/>
                      <a:pt x="456" y="535"/>
                      <a:pt x="465" y="500"/>
                    </a:cubicBezTo>
                    <a:cubicBezTo>
                      <a:pt x="473" y="464"/>
                      <a:pt x="473" y="428"/>
                      <a:pt x="482" y="393"/>
                    </a:cubicBezTo>
                    <a:cubicBezTo>
                      <a:pt x="482" y="321"/>
                      <a:pt x="473" y="241"/>
                      <a:pt x="447" y="170"/>
                    </a:cubicBezTo>
                    <a:cubicBezTo>
                      <a:pt x="438" y="134"/>
                      <a:pt x="420" y="107"/>
                      <a:pt x="402" y="71"/>
                    </a:cubicBezTo>
                    <a:cubicBezTo>
                      <a:pt x="384" y="45"/>
                      <a:pt x="357" y="18"/>
                      <a:pt x="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3"/>
              <p:cNvSpPr/>
              <p:nvPr/>
            </p:nvSpPr>
            <p:spPr>
              <a:xfrm>
                <a:off x="2213895" y="2094966"/>
                <a:ext cx="160376" cy="246297"/>
              </a:xfrm>
              <a:custGeom>
                <a:avLst/>
                <a:gdLst/>
                <a:ahLst/>
                <a:cxnLst/>
                <a:rect l="l" t="t" r="r" b="b"/>
                <a:pathLst>
                  <a:path w="965" h="1482" extrusionOk="0">
                    <a:moveTo>
                      <a:pt x="340" y="0"/>
                    </a:moveTo>
                    <a:cubicBezTo>
                      <a:pt x="295" y="9"/>
                      <a:pt x="250" y="18"/>
                      <a:pt x="206" y="36"/>
                    </a:cubicBezTo>
                    <a:cubicBezTo>
                      <a:pt x="117" y="63"/>
                      <a:pt x="36" y="134"/>
                      <a:pt x="1" y="215"/>
                    </a:cubicBezTo>
                    <a:lnTo>
                      <a:pt x="10" y="224"/>
                    </a:lnTo>
                    <a:cubicBezTo>
                      <a:pt x="36" y="179"/>
                      <a:pt x="63" y="152"/>
                      <a:pt x="99" y="125"/>
                    </a:cubicBezTo>
                    <a:cubicBezTo>
                      <a:pt x="134" y="99"/>
                      <a:pt x="179" y="81"/>
                      <a:pt x="215" y="63"/>
                    </a:cubicBezTo>
                    <a:cubicBezTo>
                      <a:pt x="259" y="54"/>
                      <a:pt x="304" y="45"/>
                      <a:pt x="349" y="45"/>
                    </a:cubicBezTo>
                    <a:cubicBezTo>
                      <a:pt x="378" y="45"/>
                      <a:pt x="404" y="41"/>
                      <a:pt x="431" y="41"/>
                    </a:cubicBezTo>
                    <a:cubicBezTo>
                      <a:pt x="445" y="41"/>
                      <a:pt x="459" y="42"/>
                      <a:pt x="473" y="45"/>
                    </a:cubicBezTo>
                    <a:cubicBezTo>
                      <a:pt x="482" y="54"/>
                      <a:pt x="491" y="54"/>
                      <a:pt x="509" y="54"/>
                    </a:cubicBezTo>
                    <a:lnTo>
                      <a:pt x="536" y="63"/>
                    </a:lnTo>
                    <a:cubicBezTo>
                      <a:pt x="554" y="72"/>
                      <a:pt x="572" y="81"/>
                      <a:pt x="598" y="90"/>
                    </a:cubicBezTo>
                    <a:cubicBezTo>
                      <a:pt x="634" y="116"/>
                      <a:pt x="670" y="143"/>
                      <a:pt x="696" y="170"/>
                    </a:cubicBezTo>
                    <a:cubicBezTo>
                      <a:pt x="759" y="241"/>
                      <a:pt x="804" y="322"/>
                      <a:pt x="821" y="402"/>
                    </a:cubicBezTo>
                    <a:cubicBezTo>
                      <a:pt x="848" y="491"/>
                      <a:pt x="857" y="580"/>
                      <a:pt x="857" y="670"/>
                    </a:cubicBezTo>
                    <a:cubicBezTo>
                      <a:pt x="857" y="696"/>
                      <a:pt x="857" y="714"/>
                      <a:pt x="857" y="741"/>
                    </a:cubicBezTo>
                    <a:lnTo>
                      <a:pt x="848" y="803"/>
                    </a:lnTo>
                    <a:cubicBezTo>
                      <a:pt x="839" y="848"/>
                      <a:pt x="830" y="893"/>
                      <a:pt x="821" y="937"/>
                    </a:cubicBezTo>
                    <a:cubicBezTo>
                      <a:pt x="786" y="1107"/>
                      <a:pt x="732" y="1285"/>
                      <a:pt x="679" y="1455"/>
                    </a:cubicBezTo>
                    <a:lnTo>
                      <a:pt x="670" y="1481"/>
                    </a:lnTo>
                    <a:lnTo>
                      <a:pt x="696" y="1481"/>
                    </a:lnTo>
                    <a:lnTo>
                      <a:pt x="830" y="1472"/>
                    </a:lnTo>
                    <a:lnTo>
                      <a:pt x="902" y="1464"/>
                    </a:lnTo>
                    <a:lnTo>
                      <a:pt x="964" y="1464"/>
                    </a:lnTo>
                    <a:lnTo>
                      <a:pt x="964" y="1455"/>
                    </a:lnTo>
                    <a:lnTo>
                      <a:pt x="902" y="1455"/>
                    </a:lnTo>
                    <a:lnTo>
                      <a:pt x="830" y="1446"/>
                    </a:lnTo>
                    <a:lnTo>
                      <a:pt x="713" y="1446"/>
                    </a:lnTo>
                    <a:cubicBezTo>
                      <a:pt x="746" y="1370"/>
                      <a:pt x="779" y="1288"/>
                      <a:pt x="804" y="1214"/>
                    </a:cubicBezTo>
                    <a:cubicBezTo>
                      <a:pt x="830" y="1125"/>
                      <a:pt x="857" y="1035"/>
                      <a:pt x="866" y="946"/>
                    </a:cubicBezTo>
                    <a:cubicBezTo>
                      <a:pt x="884" y="857"/>
                      <a:pt x="902" y="759"/>
                      <a:pt x="893" y="670"/>
                    </a:cubicBezTo>
                    <a:cubicBezTo>
                      <a:pt x="893" y="580"/>
                      <a:pt x="875" y="491"/>
                      <a:pt x="839" y="402"/>
                    </a:cubicBezTo>
                    <a:cubicBezTo>
                      <a:pt x="812" y="313"/>
                      <a:pt x="768" y="232"/>
                      <a:pt x="714" y="161"/>
                    </a:cubicBezTo>
                    <a:cubicBezTo>
                      <a:pt x="688" y="125"/>
                      <a:pt x="652" y="90"/>
                      <a:pt x="616" y="63"/>
                    </a:cubicBezTo>
                    <a:cubicBezTo>
                      <a:pt x="589" y="54"/>
                      <a:pt x="572" y="36"/>
                      <a:pt x="554" y="27"/>
                    </a:cubicBezTo>
                    <a:lnTo>
                      <a:pt x="518" y="18"/>
                    </a:lnTo>
                    <a:cubicBezTo>
                      <a:pt x="509" y="9"/>
                      <a:pt x="491" y="9"/>
                      <a:pt x="482" y="9"/>
                    </a:cubicBezTo>
                    <a:cubicBezTo>
                      <a:pt x="456" y="0"/>
                      <a:pt x="438" y="0"/>
                      <a:pt x="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3"/>
              <p:cNvSpPr/>
              <p:nvPr/>
            </p:nvSpPr>
            <p:spPr>
              <a:xfrm>
                <a:off x="2320588" y="2050428"/>
                <a:ext cx="273054" cy="112845"/>
              </a:xfrm>
              <a:custGeom>
                <a:avLst/>
                <a:gdLst/>
                <a:ahLst/>
                <a:cxnLst/>
                <a:rect l="l" t="t" r="r" b="b"/>
                <a:pathLst>
                  <a:path w="1643" h="679" extrusionOk="0">
                    <a:moveTo>
                      <a:pt x="1" y="1"/>
                    </a:moveTo>
                    <a:lnTo>
                      <a:pt x="1" y="1"/>
                    </a:lnTo>
                    <a:cubicBezTo>
                      <a:pt x="72" y="144"/>
                      <a:pt x="170" y="268"/>
                      <a:pt x="286" y="376"/>
                    </a:cubicBezTo>
                    <a:cubicBezTo>
                      <a:pt x="349" y="429"/>
                      <a:pt x="411" y="474"/>
                      <a:pt x="483" y="518"/>
                    </a:cubicBezTo>
                    <a:cubicBezTo>
                      <a:pt x="554" y="554"/>
                      <a:pt x="625" y="590"/>
                      <a:pt x="706" y="616"/>
                    </a:cubicBezTo>
                    <a:cubicBezTo>
                      <a:pt x="777" y="643"/>
                      <a:pt x="857" y="661"/>
                      <a:pt x="938" y="670"/>
                    </a:cubicBezTo>
                    <a:lnTo>
                      <a:pt x="1000" y="670"/>
                    </a:lnTo>
                    <a:cubicBezTo>
                      <a:pt x="1018" y="679"/>
                      <a:pt x="1036" y="679"/>
                      <a:pt x="1063" y="679"/>
                    </a:cubicBezTo>
                    <a:cubicBezTo>
                      <a:pt x="1098" y="679"/>
                      <a:pt x="1143" y="679"/>
                      <a:pt x="1179" y="670"/>
                    </a:cubicBezTo>
                    <a:cubicBezTo>
                      <a:pt x="1339" y="661"/>
                      <a:pt x="1491" y="625"/>
                      <a:pt x="1642" y="563"/>
                    </a:cubicBezTo>
                    <a:lnTo>
                      <a:pt x="1642" y="563"/>
                    </a:lnTo>
                    <a:cubicBezTo>
                      <a:pt x="1491" y="607"/>
                      <a:pt x="1330" y="634"/>
                      <a:pt x="1179" y="634"/>
                    </a:cubicBezTo>
                    <a:lnTo>
                      <a:pt x="1000" y="634"/>
                    </a:lnTo>
                    <a:lnTo>
                      <a:pt x="973" y="625"/>
                    </a:lnTo>
                    <a:lnTo>
                      <a:pt x="947" y="625"/>
                    </a:lnTo>
                    <a:cubicBezTo>
                      <a:pt x="866" y="616"/>
                      <a:pt x="795" y="599"/>
                      <a:pt x="715" y="572"/>
                    </a:cubicBezTo>
                    <a:cubicBezTo>
                      <a:pt x="572" y="527"/>
                      <a:pt x="438" y="447"/>
                      <a:pt x="313" y="349"/>
                    </a:cubicBezTo>
                    <a:cubicBezTo>
                      <a:pt x="251" y="295"/>
                      <a:pt x="197" y="242"/>
                      <a:pt x="144" y="188"/>
                    </a:cubicBezTo>
                    <a:cubicBezTo>
                      <a:pt x="90" y="126"/>
                      <a:pt x="46" y="63"/>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3"/>
              <p:cNvSpPr/>
              <p:nvPr/>
            </p:nvSpPr>
            <p:spPr>
              <a:xfrm>
                <a:off x="2563723" y="1994089"/>
                <a:ext cx="152897" cy="562063"/>
              </a:xfrm>
              <a:custGeom>
                <a:avLst/>
                <a:gdLst/>
                <a:ahLst/>
                <a:cxnLst/>
                <a:rect l="l" t="t" r="r" b="b"/>
                <a:pathLst>
                  <a:path w="920" h="3382" extrusionOk="0">
                    <a:moveTo>
                      <a:pt x="394" y="1"/>
                    </a:moveTo>
                    <a:cubicBezTo>
                      <a:pt x="483" y="135"/>
                      <a:pt x="545" y="277"/>
                      <a:pt x="608" y="429"/>
                    </a:cubicBezTo>
                    <a:cubicBezTo>
                      <a:pt x="661" y="572"/>
                      <a:pt x="715" y="723"/>
                      <a:pt x="750" y="875"/>
                    </a:cubicBezTo>
                    <a:cubicBezTo>
                      <a:pt x="822" y="1187"/>
                      <a:pt x="866" y="1500"/>
                      <a:pt x="866" y="1812"/>
                    </a:cubicBezTo>
                    <a:cubicBezTo>
                      <a:pt x="875" y="2133"/>
                      <a:pt x="813" y="2445"/>
                      <a:pt x="661" y="2722"/>
                    </a:cubicBezTo>
                    <a:cubicBezTo>
                      <a:pt x="590" y="2865"/>
                      <a:pt x="492" y="2989"/>
                      <a:pt x="376" y="3096"/>
                    </a:cubicBezTo>
                    <a:cubicBezTo>
                      <a:pt x="269" y="3212"/>
                      <a:pt x="144" y="3311"/>
                      <a:pt x="1" y="3382"/>
                    </a:cubicBezTo>
                    <a:cubicBezTo>
                      <a:pt x="295" y="3248"/>
                      <a:pt x="536" y="3016"/>
                      <a:pt x="697" y="2740"/>
                    </a:cubicBezTo>
                    <a:cubicBezTo>
                      <a:pt x="733" y="2668"/>
                      <a:pt x="768" y="2597"/>
                      <a:pt x="795" y="2526"/>
                    </a:cubicBezTo>
                    <a:cubicBezTo>
                      <a:pt x="822" y="2445"/>
                      <a:pt x="848" y="2374"/>
                      <a:pt x="866" y="2294"/>
                    </a:cubicBezTo>
                    <a:cubicBezTo>
                      <a:pt x="902" y="2133"/>
                      <a:pt x="920" y="1972"/>
                      <a:pt x="911" y="1812"/>
                    </a:cubicBezTo>
                    <a:cubicBezTo>
                      <a:pt x="911" y="1651"/>
                      <a:pt x="902" y="1491"/>
                      <a:pt x="875" y="1339"/>
                    </a:cubicBezTo>
                    <a:cubicBezTo>
                      <a:pt x="875" y="1294"/>
                      <a:pt x="866" y="1259"/>
                      <a:pt x="857" y="1223"/>
                    </a:cubicBezTo>
                    <a:lnTo>
                      <a:pt x="840" y="1098"/>
                    </a:lnTo>
                    <a:cubicBezTo>
                      <a:pt x="831" y="1062"/>
                      <a:pt x="822" y="1027"/>
                      <a:pt x="813" y="982"/>
                    </a:cubicBezTo>
                    <a:cubicBezTo>
                      <a:pt x="804" y="946"/>
                      <a:pt x="795" y="911"/>
                      <a:pt x="786" y="866"/>
                    </a:cubicBezTo>
                    <a:cubicBezTo>
                      <a:pt x="741" y="715"/>
                      <a:pt x="688" y="563"/>
                      <a:pt x="625" y="420"/>
                    </a:cubicBezTo>
                    <a:cubicBezTo>
                      <a:pt x="563" y="269"/>
                      <a:pt x="492" y="126"/>
                      <a:pt x="3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3"/>
              <p:cNvSpPr/>
              <p:nvPr/>
            </p:nvSpPr>
            <p:spPr>
              <a:xfrm>
                <a:off x="1991534" y="2068210"/>
                <a:ext cx="157384" cy="593307"/>
              </a:xfrm>
              <a:custGeom>
                <a:avLst/>
                <a:gdLst/>
                <a:ahLst/>
                <a:cxnLst/>
                <a:rect l="l" t="t" r="r" b="b"/>
                <a:pathLst>
                  <a:path w="947" h="3570" extrusionOk="0">
                    <a:moveTo>
                      <a:pt x="786" y="1"/>
                    </a:moveTo>
                    <a:lnTo>
                      <a:pt x="786" y="1"/>
                    </a:lnTo>
                    <a:cubicBezTo>
                      <a:pt x="714" y="54"/>
                      <a:pt x="652" y="117"/>
                      <a:pt x="589" y="179"/>
                    </a:cubicBezTo>
                    <a:cubicBezTo>
                      <a:pt x="562" y="206"/>
                      <a:pt x="536" y="242"/>
                      <a:pt x="509" y="277"/>
                    </a:cubicBezTo>
                    <a:lnTo>
                      <a:pt x="464" y="322"/>
                    </a:lnTo>
                    <a:lnTo>
                      <a:pt x="429" y="376"/>
                    </a:lnTo>
                    <a:cubicBezTo>
                      <a:pt x="331" y="518"/>
                      <a:pt x="250" y="670"/>
                      <a:pt x="188" y="831"/>
                    </a:cubicBezTo>
                    <a:cubicBezTo>
                      <a:pt x="63" y="1161"/>
                      <a:pt x="9" y="1509"/>
                      <a:pt x="9" y="1848"/>
                    </a:cubicBezTo>
                    <a:cubicBezTo>
                      <a:pt x="0" y="2026"/>
                      <a:pt x="18" y="2195"/>
                      <a:pt x="54" y="2365"/>
                    </a:cubicBezTo>
                    <a:lnTo>
                      <a:pt x="72" y="2427"/>
                    </a:lnTo>
                    <a:lnTo>
                      <a:pt x="81" y="2499"/>
                    </a:lnTo>
                    <a:cubicBezTo>
                      <a:pt x="90" y="2534"/>
                      <a:pt x="108" y="2579"/>
                      <a:pt x="125" y="2624"/>
                    </a:cubicBezTo>
                    <a:cubicBezTo>
                      <a:pt x="152" y="2704"/>
                      <a:pt x="179" y="2784"/>
                      <a:pt x="223" y="2856"/>
                    </a:cubicBezTo>
                    <a:cubicBezTo>
                      <a:pt x="304" y="3016"/>
                      <a:pt x="402" y="3159"/>
                      <a:pt x="527" y="3284"/>
                    </a:cubicBezTo>
                    <a:cubicBezTo>
                      <a:pt x="589" y="3337"/>
                      <a:pt x="652" y="3400"/>
                      <a:pt x="723" y="3444"/>
                    </a:cubicBezTo>
                    <a:cubicBezTo>
                      <a:pt x="794" y="3498"/>
                      <a:pt x="866" y="3543"/>
                      <a:pt x="946" y="3569"/>
                    </a:cubicBezTo>
                    <a:cubicBezTo>
                      <a:pt x="794" y="3498"/>
                      <a:pt x="661" y="3391"/>
                      <a:pt x="545" y="3266"/>
                    </a:cubicBezTo>
                    <a:cubicBezTo>
                      <a:pt x="420" y="3141"/>
                      <a:pt x="331" y="2998"/>
                      <a:pt x="259" y="2847"/>
                    </a:cubicBezTo>
                    <a:cubicBezTo>
                      <a:pt x="215" y="2766"/>
                      <a:pt x="188" y="2686"/>
                      <a:pt x="161" y="2606"/>
                    </a:cubicBezTo>
                    <a:cubicBezTo>
                      <a:pt x="152" y="2570"/>
                      <a:pt x="134" y="2526"/>
                      <a:pt x="125" y="2481"/>
                    </a:cubicBezTo>
                    <a:lnTo>
                      <a:pt x="108" y="2419"/>
                    </a:lnTo>
                    <a:lnTo>
                      <a:pt x="99" y="2356"/>
                    </a:lnTo>
                    <a:cubicBezTo>
                      <a:pt x="63" y="2195"/>
                      <a:pt x="54" y="2026"/>
                      <a:pt x="54" y="1848"/>
                    </a:cubicBezTo>
                    <a:lnTo>
                      <a:pt x="54" y="1723"/>
                    </a:lnTo>
                    <a:lnTo>
                      <a:pt x="63" y="1660"/>
                    </a:lnTo>
                    <a:lnTo>
                      <a:pt x="63" y="1625"/>
                    </a:lnTo>
                    <a:lnTo>
                      <a:pt x="63" y="1598"/>
                    </a:lnTo>
                    <a:lnTo>
                      <a:pt x="81" y="1473"/>
                    </a:lnTo>
                    <a:lnTo>
                      <a:pt x="81" y="1402"/>
                    </a:lnTo>
                    <a:lnTo>
                      <a:pt x="99" y="1339"/>
                    </a:lnTo>
                    <a:lnTo>
                      <a:pt x="116" y="1214"/>
                    </a:lnTo>
                    <a:cubicBezTo>
                      <a:pt x="125" y="1178"/>
                      <a:pt x="134" y="1134"/>
                      <a:pt x="143" y="1089"/>
                    </a:cubicBezTo>
                    <a:cubicBezTo>
                      <a:pt x="161" y="1054"/>
                      <a:pt x="170" y="1009"/>
                      <a:pt x="179" y="973"/>
                    </a:cubicBezTo>
                    <a:lnTo>
                      <a:pt x="223" y="848"/>
                    </a:lnTo>
                    <a:cubicBezTo>
                      <a:pt x="277" y="688"/>
                      <a:pt x="357" y="536"/>
                      <a:pt x="447" y="393"/>
                    </a:cubicBezTo>
                    <a:cubicBezTo>
                      <a:pt x="545" y="251"/>
                      <a:pt x="652" y="117"/>
                      <a:pt x="7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3"/>
              <p:cNvSpPr/>
              <p:nvPr/>
            </p:nvSpPr>
            <p:spPr>
              <a:xfrm>
                <a:off x="1908440" y="3251308"/>
                <a:ext cx="253776" cy="244968"/>
              </a:xfrm>
              <a:custGeom>
                <a:avLst/>
                <a:gdLst/>
                <a:ahLst/>
                <a:cxnLst/>
                <a:rect l="l" t="t" r="r" b="b"/>
                <a:pathLst>
                  <a:path w="1527" h="1474" extrusionOk="0">
                    <a:moveTo>
                      <a:pt x="1062" y="1"/>
                    </a:moveTo>
                    <a:cubicBezTo>
                      <a:pt x="1062" y="1"/>
                      <a:pt x="893" y="438"/>
                      <a:pt x="599" y="715"/>
                    </a:cubicBezTo>
                    <a:cubicBezTo>
                      <a:pt x="304" y="991"/>
                      <a:pt x="1" y="973"/>
                      <a:pt x="161" y="1143"/>
                    </a:cubicBezTo>
                    <a:cubicBezTo>
                      <a:pt x="197" y="1181"/>
                      <a:pt x="254" y="1195"/>
                      <a:pt x="320" y="1195"/>
                    </a:cubicBezTo>
                    <a:cubicBezTo>
                      <a:pt x="549" y="1195"/>
                      <a:pt x="893" y="1018"/>
                      <a:pt x="893" y="1018"/>
                    </a:cubicBezTo>
                    <a:lnTo>
                      <a:pt x="893" y="1018"/>
                    </a:lnTo>
                    <a:cubicBezTo>
                      <a:pt x="893" y="1018"/>
                      <a:pt x="679" y="1366"/>
                      <a:pt x="893" y="1455"/>
                    </a:cubicBezTo>
                    <a:cubicBezTo>
                      <a:pt x="925" y="1467"/>
                      <a:pt x="958" y="1473"/>
                      <a:pt x="992" y="1473"/>
                    </a:cubicBezTo>
                    <a:cubicBezTo>
                      <a:pt x="1181" y="1473"/>
                      <a:pt x="1378" y="1280"/>
                      <a:pt x="1446" y="893"/>
                    </a:cubicBezTo>
                    <a:cubicBezTo>
                      <a:pt x="1526" y="438"/>
                      <a:pt x="1232" y="45"/>
                      <a:pt x="1232" y="45"/>
                    </a:cubicBezTo>
                    <a:lnTo>
                      <a:pt x="10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3"/>
              <p:cNvSpPr/>
              <p:nvPr/>
            </p:nvSpPr>
            <p:spPr>
              <a:xfrm>
                <a:off x="2001838" y="3045899"/>
                <a:ext cx="240481" cy="227185"/>
              </a:xfrm>
              <a:custGeom>
                <a:avLst/>
                <a:gdLst/>
                <a:ahLst/>
                <a:cxnLst/>
                <a:rect l="l" t="t" r="r" b="b"/>
                <a:pathLst>
                  <a:path w="1447" h="1367" extrusionOk="0">
                    <a:moveTo>
                      <a:pt x="729" y="1"/>
                    </a:moveTo>
                    <a:cubicBezTo>
                      <a:pt x="389" y="1"/>
                      <a:pt x="95" y="248"/>
                      <a:pt x="46" y="595"/>
                    </a:cubicBezTo>
                    <a:cubicBezTo>
                      <a:pt x="1" y="969"/>
                      <a:pt x="260" y="1308"/>
                      <a:pt x="634" y="1362"/>
                    </a:cubicBezTo>
                    <a:cubicBezTo>
                      <a:pt x="663" y="1365"/>
                      <a:pt x="691" y="1367"/>
                      <a:pt x="718" y="1367"/>
                    </a:cubicBezTo>
                    <a:cubicBezTo>
                      <a:pt x="1058" y="1367"/>
                      <a:pt x="1352" y="1119"/>
                      <a:pt x="1402" y="773"/>
                    </a:cubicBezTo>
                    <a:cubicBezTo>
                      <a:pt x="1446" y="398"/>
                      <a:pt x="1187" y="59"/>
                      <a:pt x="813" y="6"/>
                    </a:cubicBezTo>
                    <a:cubicBezTo>
                      <a:pt x="785" y="2"/>
                      <a:pt x="757" y="1"/>
                      <a:pt x="7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3"/>
              <p:cNvSpPr/>
              <p:nvPr/>
            </p:nvSpPr>
            <p:spPr>
              <a:xfrm>
                <a:off x="1976743" y="3061521"/>
                <a:ext cx="274384" cy="215219"/>
              </a:xfrm>
              <a:custGeom>
                <a:avLst/>
                <a:gdLst/>
                <a:ahLst/>
                <a:cxnLst/>
                <a:rect l="l" t="t" r="r" b="b"/>
                <a:pathLst>
                  <a:path w="1651" h="1295" extrusionOk="0">
                    <a:moveTo>
                      <a:pt x="473" y="786"/>
                    </a:moveTo>
                    <a:cubicBezTo>
                      <a:pt x="491" y="786"/>
                      <a:pt x="500" y="786"/>
                      <a:pt x="518" y="795"/>
                    </a:cubicBezTo>
                    <a:cubicBezTo>
                      <a:pt x="562" y="804"/>
                      <a:pt x="598" y="857"/>
                      <a:pt x="607" y="911"/>
                    </a:cubicBezTo>
                    <a:cubicBezTo>
                      <a:pt x="616" y="964"/>
                      <a:pt x="598" y="1027"/>
                      <a:pt x="562" y="1063"/>
                    </a:cubicBezTo>
                    <a:cubicBezTo>
                      <a:pt x="546" y="1078"/>
                      <a:pt x="524" y="1087"/>
                      <a:pt x="500" y="1095"/>
                    </a:cubicBezTo>
                    <a:lnTo>
                      <a:pt x="500" y="1095"/>
                    </a:lnTo>
                    <a:cubicBezTo>
                      <a:pt x="479" y="1073"/>
                      <a:pt x="460" y="1050"/>
                      <a:pt x="446" y="1027"/>
                    </a:cubicBezTo>
                    <a:cubicBezTo>
                      <a:pt x="420" y="973"/>
                      <a:pt x="402" y="920"/>
                      <a:pt x="411" y="866"/>
                    </a:cubicBezTo>
                    <a:cubicBezTo>
                      <a:pt x="411" y="848"/>
                      <a:pt x="411" y="840"/>
                      <a:pt x="420" y="822"/>
                    </a:cubicBezTo>
                    <a:cubicBezTo>
                      <a:pt x="428" y="813"/>
                      <a:pt x="428" y="804"/>
                      <a:pt x="446" y="804"/>
                    </a:cubicBezTo>
                    <a:cubicBezTo>
                      <a:pt x="455" y="795"/>
                      <a:pt x="464" y="786"/>
                      <a:pt x="473" y="786"/>
                    </a:cubicBezTo>
                    <a:close/>
                    <a:moveTo>
                      <a:pt x="964" y="884"/>
                    </a:moveTo>
                    <a:cubicBezTo>
                      <a:pt x="973" y="893"/>
                      <a:pt x="982" y="893"/>
                      <a:pt x="982" y="893"/>
                    </a:cubicBezTo>
                    <a:cubicBezTo>
                      <a:pt x="999" y="893"/>
                      <a:pt x="1008" y="902"/>
                      <a:pt x="1026" y="911"/>
                    </a:cubicBezTo>
                    <a:cubicBezTo>
                      <a:pt x="1044" y="920"/>
                      <a:pt x="1062" y="938"/>
                      <a:pt x="1080" y="956"/>
                    </a:cubicBezTo>
                    <a:cubicBezTo>
                      <a:pt x="1089" y="982"/>
                      <a:pt x="1098" y="1009"/>
                      <a:pt x="1098" y="1036"/>
                    </a:cubicBezTo>
                    <a:cubicBezTo>
                      <a:pt x="1098" y="1089"/>
                      <a:pt x="1071" y="1134"/>
                      <a:pt x="1035" y="1179"/>
                    </a:cubicBezTo>
                    <a:cubicBezTo>
                      <a:pt x="1019" y="1195"/>
                      <a:pt x="998" y="1210"/>
                      <a:pt x="975" y="1221"/>
                    </a:cubicBezTo>
                    <a:lnTo>
                      <a:pt x="975" y="1221"/>
                    </a:lnTo>
                    <a:cubicBezTo>
                      <a:pt x="957" y="1212"/>
                      <a:pt x="941" y="1201"/>
                      <a:pt x="928" y="1187"/>
                    </a:cubicBezTo>
                    <a:cubicBezTo>
                      <a:pt x="910" y="1179"/>
                      <a:pt x="910" y="1170"/>
                      <a:pt x="901" y="1152"/>
                    </a:cubicBezTo>
                    <a:lnTo>
                      <a:pt x="875" y="1116"/>
                    </a:lnTo>
                    <a:cubicBezTo>
                      <a:pt x="866" y="1107"/>
                      <a:pt x="857" y="1098"/>
                      <a:pt x="848" y="1080"/>
                    </a:cubicBezTo>
                    <a:cubicBezTo>
                      <a:pt x="848" y="1072"/>
                      <a:pt x="839" y="1054"/>
                      <a:pt x="839" y="1045"/>
                    </a:cubicBezTo>
                    <a:cubicBezTo>
                      <a:pt x="830" y="1018"/>
                      <a:pt x="821" y="991"/>
                      <a:pt x="830" y="964"/>
                    </a:cubicBezTo>
                    <a:cubicBezTo>
                      <a:pt x="839" y="938"/>
                      <a:pt x="848" y="920"/>
                      <a:pt x="875" y="902"/>
                    </a:cubicBezTo>
                    <a:cubicBezTo>
                      <a:pt x="892" y="893"/>
                      <a:pt x="919" y="884"/>
                      <a:pt x="946" y="884"/>
                    </a:cubicBezTo>
                    <a:close/>
                    <a:moveTo>
                      <a:pt x="955" y="1"/>
                    </a:moveTo>
                    <a:cubicBezTo>
                      <a:pt x="1008" y="1"/>
                      <a:pt x="1071" y="10"/>
                      <a:pt x="1133" y="19"/>
                    </a:cubicBezTo>
                    <a:cubicBezTo>
                      <a:pt x="1187" y="37"/>
                      <a:pt x="1249" y="55"/>
                      <a:pt x="1303" y="81"/>
                    </a:cubicBezTo>
                    <a:cubicBezTo>
                      <a:pt x="1410" y="135"/>
                      <a:pt x="1499" y="215"/>
                      <a:pt x="1553" y="322"/>
                    </a:cubicBezTo>
                    <a:cubicBezTo>
                      <a:pt x="1579" y="376"/>
                      <a:pt x="1597" y="438"/>
                      <a:pt x="1606" y="492"/>
                    </a:cubicBezTo>
                    <a:cubicBezTo>
                      <a:pt x="1615" y="554"/>
                      <a:pt x="1624" y="608"/>
                      <a:pt x="1615" y="670"/>
                    </a:cubicBezTo>
                    <a:cubicBezTo>
                      <a:pt x="1606" y="786"/>
                      <a:pt x="1579" y="911"/>
                      <a:pt x="1517" y="1009"/>
                    </a:cubicBezTo>
                    <a:cubicBezTo>
                      <a:pt x="1481" y="1054"/>
                      <a:pt x="1445" y="1098"/>
                      <a:pt x="1401" y="1134"/>
                    </a:cubicBezTo>
                    <a:cubicBezTo>
                      <a:pt x="1347" y="1170"/>
                      <a:pt x="1303" y="1205"/>
                      <a:pt x="1249" y="1223"/>
                    </a:cubicBezTo>
                    <a:cubicBezTo>
                      <a:pt x="1196" y="1241"/>
                      <a:pt x="1133" y="1250"/>
                      <a:pt x="1080" y="1250"/>
                    </a:cubicBezTo>
                    <a:cubicBezTo>
                      <a:pt x="1064" y="1248"/>
                      <a:pt x="1048" y="1245"/>
                      <a:pt x="1034" y="1241"/>
                    </a:cubicBezTo>
                    <a:lnTo>
                      <a:pt x="1034" y="1241"/>
                    </a:lnTo>
                    <a:cubicBezTo>
                      <a:pt x="1047" y="1233"/>
                      <a:pt x="1059" y="1224"/>
                      <a:pt x="1071" y="1214"/>
                    </a:cubicBezTo>
                    <a:cubicBezTo>
                      <a:pt x="1115" y="1161"/>
                      <a:pt x="1142" y="1098"/>
                      <a:pt x="1142" y="1036"/>
                    </a:cubicBezTo>
                    <a:cubicBezTo>
                      <a:pt x="1151" y="1000"/>
                      <a:pt x="1142" y="964"/>
                      <a:pt x="1124" y="929"/>
                    </a:cubicBezTo>
                    <a:cubicBezTo>
                      <a:pt x="1106" y="902"/>
                      <a:pt x="1071" y="875"/>
                      <a:pt x="1044" y="866"/>
                    </a:cubicBezTo>
                    <a:cubicBezTo>
                      <a:pt x="1026" y="857"/>
                      <a:pt x="1008" y="848"/>
                      <a:pt x="999" y="848"/>
                    </a:cubicBezTo>
                    <a:cubicBezTo>
                      <a:pt x="990" y="848"/>
                      <a:pt x="982" y="840"/>
                      <a:pt x="973" y="840"/>
                    </a:cubicBezTo>
                    <a:lnTo>
                      <a:pt x="946" y="840"/>
                    </a:lnTo>
                    <a:cubicBezTo>
                      <a:pt x="910" y="840"/>
                      <a:pt x="875" y="848"/>
                      <a:pt x="848" y="866"/>
                    </a:cubicBezTo>
                    <a:cubicBezTo>
                      <a:pt x="812" y="884"/>
                      <a:pt x="794" y="920"/>
                      <a:pt x="785" y="956"/>
                    </a:cubicBezTo>
                    <a:cubicBezTo>
                      <a:pt x="776" y="991"/>
                      <a:pt x="785" y="1027"/>
                      <a:pt x="794" y="1054"/>
                    </a:cubicBezTo>
                    <a:cubicBezTo>
                      <a:pt x="803" y="1072"/>
                      <a:pt x="803" y="1089"/>
                      <a:pt x="812" y="1098"/>
                    </a:cubicBezTo>
                    <a:cubicBezTo>
                      <a:pt x="821" y="1116"/>
                      <a:pt x="830" y="1125"/>
                      <a:pt x="839" y="1143"/>
                    </a:cubicBezTo>
                    <a:lnTo>
                      <a:pt x="866" y="1179"/>
                    </a:lnTo>
                    <a:cubicBezTo>
                      <a:pt x="875" y="1196"/>
                      <a:pt x="883" y="1205"/>
                      <a:pt x="892" y="1214"/>
                    </a:cubicBezTo>
                    <a:cubicBezTo>
                      <a:pt x="901" y="1223"/>
                      <a:pt x="910" y="1231"/>
                      <a:pt x="920" y="1238"/>
                    </a:cubicBezTo>
                    <a:lnTo>
                      <a:pt x="920" y="1238"/>
                    </a:lnTo>
                    <a:cubicBezTo>
                      <a:pt x="908" y="1240"/>
                      <a:pt x="896" y="1241"/>
                      <a:pt x="883" y="1241"/>
                    </a:cubicBezTo>
                    <a:cubicBezTo>
                      <a:pt x="869" y="1243"/>
                      <a:pt x="854" y="1245"/>
                      <a:pt x="839" y="1245"/>
                    </a:cubicBezTo>
                    <a:cubicBezTo>
                      <a:pt x="797" y="1245"/>
                      <a:pt x="753" y="1236"/>
                      <a:pt x="714" y="1223"/>
                    </a:cubicBezTo>
                    <a:cubicBezTo>
                      <a:pt x="687" y="1223"/>
                      <a:pt x="660" y="1205"/>
                      <a:pt x="634" y="1196"/>
                    </a:cubicBezTo>
                    <a:cubicBezTo>
                      <a:pt x="607" y="1179"/>
                      <a:pt x="580" y="1170"/>
                      <a:pt x="562" y="1152"/>
                    </a:cubicBezTo>
                    <a:cubicBezTo>
                      <a:pt x="551" y="1143"/>
                      <a:pt x="539" y="1133"/>
                      <a:pt x="528" y="1122"/>
                    </a:cubicBezTo>
                    <a:lnTo>
                      <a:pt x="528" y="1122"/>
                    </a:lnTo>
                    <a:cubicBezTo>
                      <a:pt x="548" y="1112"/>
                      <a:pt x="568" y="1098"/>
                      <a:pt x="580" y="1080"/>
                    </a:cubicBezTo>
                    <a:cubicBezTo>
                      <a:pt x="634" y="1036"/>
                      <a:pt x="651" y="964"/>
                      <a:pt x="643" y="902"/>
                    </a:cubicBezTo>
                    <a:cubicBezTo>
                      <a:pt x="643" y="866"/>
                      <a:pt x="625" y="840"/>
                      <a:pt x="607" y="813"/>
                    </a:cubicBezTo>
                    <a:cubicBezTo>
                      <a:pt x="598" y="795"/>
                      <a:pt x="589" y="786"/>
                      <a:pt x="571" y="777"/>
                    </a:cubicBezTo>
                    <a:cubicBezTo>
                      <a:pt x="553" y="768"/>
                      <a:pt x="544" y="759"/>
                      <a:pt x="527" y="750"/>
                    </a:cubicBezTo>
                    <a:lnTo>
                      <a:pt x="473" y="750"/>
                    </a:lnTo>
                    <a:cubicBezTo>
                      <a:pt x="455" y="750"/>
                      <a:pt x="437" y="750"/>
                      <a:pt x="420" y="768"/>
                    </a:cubicBezTo>
                    <a:cubicBezTo>
                      <a:pt x="402" y="777"/>
                      <a:pt x="393" y="786"/>
                      <a:pt x="384" y="804"/>
                    </a:cubicBezTo>
                    <a:cubicBezTo>
                      <a:pt x="375" y="822"/>
                      <a:pt x="366" y="840"/>
                      <a:pt x="366" y="857"/>
                    </a:cubicBezTo>
                    <a:cubicBezTo>
                      <a:pt x="357" y="920"/>
                      <a:pt x="375" y="991"/>
                      <a:pt x="411" y="1045"/>
                    </a:cubicBezTo>
                    <a:cubicBezTo>
                      <a:pt x="421" y="1066"/>
                      <a:pt x="435" y="1087"/>
                      <a:pt x="451" y="1106"/>
                    </a:cubicBezTo>
                    <a:lnTo>
                      <a:pt x="451" y="1106"/>
                    </a:lnTo>
                    <a:cubicBezTo>
                      <a:pt x="436" y="1107"/>
                      <a:pt x="420" y="1107"/>
                      <a:pt x="402" y="1107"/>
                    </a:cubicBezTo>
                    <a:cubicBezTo>
                      <a:pt x="348" y="1098"/>
                      <a:pt x="295" y="1072"/>
                      <a:pt x="241" y="1045"/>
                    </a:cubicBezTo>
                    <a:cubicBezTo>
                      <a:pt x="188" y="1018"/>
                      <a:pt x="134" y="982"/>
                      <a:pt x="98" y="938"/>
                    </a:cubicBezTo>
                    <a:cubicBezTo>
                      <a:pt x="63" y="893"/>
                      <a:pt x="36" y="840"/>
                      <a:pt x="27" y="777"/>
                    </a:cubicBezTo>
                    <a:cubicBezTo>
                      <a:pt x="9" y="724"/>
                      <a:pt x="18" y="661"/>
                      <a:pt x="27" y="608"/>
                    </a:cubicBezTo>
                    <a:cubicBezTo>
                      <a:pt x="36" y="545"/>
                      <a:pt x="54" y="483"/>
                      <a:pt x="72" y="429"/>
                    </a:cubicBezTo>
                    <a:cubicBezTo>
                      <a:pt x="98" y="376"/>
                      <a:pt x="125" y="322"/>
                      <a:pt x="161" y="269"/>
                    </a:cubicBezTo>
                    <a:lnTo>
                      <a:pt x="161" y="269"/>
                    </a:lnTo>
                    <a:cubicBezTo>
                      <a:pt x="89" y="367"/>
                      <a:pt x="36" y="483"/>
                      <a:pt x="9" y="599"/>
                    </a:cubicBezTo>
                    <a:cubicBezTo>
                      <a:pt x="0" y="661"/>
                      <a:pt x="0" y="724"/>
                      <a:pt x="9" y="786"/>
                    </a:cubicBezTo>
                    <a:cubicBezTo>
                      <a:pt x="18" y="848"/>
                      <a:pt x="45" y="902"/>
                      <a:pt x="81" y="956"/>
                    </a:cubicBezTo>
                    <a:cubicBezTo>
                      <a:pt x="116" y="1000"/>
                      <a:pt x="170" y="1045"/>
                      <a:pt x="223" y="1072"/>
                    </a:cubicBezTo>
                    <a:cubicBezTo>
                      <a:pt x="277" y="1098"/>
                      <a:pt x="339" y="1125"/>
                      <a:pt x="402" y="1134"/>
                    </a:cubicBezTo>
                    <a:cubicBezTo>
                      <a:pt x="420" y="1134"/>
                      <a:pt x="441" y="1138"/>
                      <a:pt x="464" y="1138"/>
                    </a:cubicBezTo>
                    <a:cubicBezTo>
                      <a:pt x="470" y="1138"/>
                      <a:pt x="475" y="1138"/>
                      <a:pt x="480" y="1137"/>
                    </a:cubicBezTo>
                    <a:lnTo>
                      <a:pt x="480" y="1137"/>
                    </a:lnTo>
                    <a:cubicBezTo>
                      <a:pt x="497" y="1154"/>
                      <a:pt x="516" y="1171"/>
                      <a:pt x="536" y="1187"/>
                    </a:cubicBezTo>
                    <a:cubicBezTo>
                      <a:pt x="562" y="1205"/>
                      <a:pt x="589" y="1223"/>
                      <a:pt x="616" y="1232"/>
                    </a:cubicBezTo>
                    <a:cubicBezTo>
                      <a:pt x="643" y="1250"/>
                      <a:pt x="669" y="1259"/>
                      <a:pt x="705" y="1268"/>
                    </a:cubicBezTo>
                    <a:cubicBezTo>
                      <a:pt x="744" y="1281"/>
                      <a:pt x="793" y="1289"/>
                      <a:pt x="841" y="1289"/>
                    </a:cubicBezTo>
                    <a:cubicBezTo>
                      <a:pt x="858" y="1289"/>
                      <a:pt x="876" y="1288"/>
                      <a:pt x="892" y="1286"/>
                    </a:cubicBezTo>
                    <a:cubicBezTo>
                      <a:pt x="920" y="1286"/>
                      <a:pt x="949" y="1280"/>
                      <a:pt x="976" y="1270"/>
                    </a:cubicBezTo>
                    <a:lnTo>
                      <a:pt x="976" y="1270"/>
                    </a:lnTo>
                    <a:cubicBezTo>
                      <a:pt x="1007" y="1283"/>
                      <a:pt x="1039" y="1290"/>
                      <a:pt x="1071" y="1295"/>
                    </a:cubicBezTo>
                    <a:cubicBezTo>
                      <a:pt x="1133" y="1295"/>
                      <a:pt x="1205" y="1286"/>
                      <a:pt x="1258" y="1259"/>
                    </a:cubicBezTo>
                    <a:cubicBezTo>
                      <a:pt x="1383" y="1223"/>
                      <a:pt x="1481" y="1134"/>
                      <a:pt x="1544" y="1027"/>
                    </a:cubicBezTo>
                    <a:cubicBezTo>
                      <a:pt x="1606" y="920"/>
                      <a:pt x="1642" y="795"/>
                      <a:pt x="1651" y="670"/>
                    </a:cubicBezTo>
                    <a:cubicBezTo>
                      <a:pt x="1651" y="608"/>
                      <a:pt x="1642" y="554"/>
                      <a:pt x="1633" y="492"/>
                    </a:cubicBezTo>
                    <a:cubicBezTo>
                      <a:pt x="1624" y="429"/>
                      <a:pt x="1606" y="367"/>
                      <a:pt x="1579" y="313"/>
                    </a:cubicBezTo>
                    <a:cubicBezTo>
                      <a:pt x="1517" y="206"/>
                      <a:pt x="1419" y="117"/>
                      <a:pt x="1303" y="72"/>
                    </a:cubicBezTo>
                    <a:cubicBezTo>
                      <a:pt x="1196" y="19"/>
                      <a:pt x="1071" y="1"/>
                      <a:pt x="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3"/>
              <p:cNvSpPr/>
              <p:nvPr/>
            </p:nvSpPr>
            <p:spPr>
              <a:xfrm>
                <a:off x="2030090" y="2845475"/>
                <a:ext cx="240314" cy="226354"/>
              </a:xfrm>
              <a:custGeom>
                <a:avLst/>
                <a:gdLst/>
                <a:ahLst/>
                <a:cxnLst/>
                <a:rect l="l" t="t" r="r" b="b"/>
                <a:pathLst>
                  <a:path w="1446" h="1362" extrusionOk="0">
                    <a:moveTo>
                      <a:pt x="717" y="1"/>
                    </a:moveTo>
                    <a:cubicBezTo>
                      <a:pt x="381" y="1"/>
                      <a:pt x="94" y="253"/>
                      <a:pt x="45" y="587"/>
                    </a:cubicBezTo>
                    <a:cubicBezTo>
                      <a:pt x="0" y="962"/>
                      <a:pt x="259" y="1310"/>
                      <a:pt x="634" y="1355"/>
                    </a:cubicBezTo>
                    <a:cubicBezTo>
                      <a:pt x="666" y="1359"/>
                      <a:pt x="698" y="1361"/>
                      <a:pt x="729" y="1361"/>
                    </a:cubicBezTo>
                    <a:cubicBezTo>
                      <a:pt x="1065" y="1361"/>
                      <a:pt x="1352" y="1108"/>
                      <a:pt x="1401" y="766"/>
                    </a:cubicBezTo>
                    <a:cubicBezTo>
                      <a:pt x="1446" y="400"/>
                      <a:pt x="1187" y="52"/>
                      <a:pt x="812" y="7"/>
                    </a:cubicBezTo>
                    <a:cubicBezTo>
                      <a:pt x="780" y="3"/>
                      <a:pt x="748" y="1"/>
                      <a:pt x="7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3"/>
              <p:cNvSpPr/>
              <p:nvPr/>
            </p:nvSpPr>
            <p:spPr>
              <a:xfrm>
                <a:off x="2004829" y="2859933"/>
                <a:ext cx="274550" cy="215718"/>
              </a:xfrm>
              <a:custGeom>
                <a:avLst/>
                <a:gdLst/>
                <a:ahLst/>
                <a:cxnLst/>
                <a:rect l="l" t="t" r="r" b="b"/>
                <a:pathLst>
                  <a:path w="1652" h="1298" extrusionOk="0">
                    <a:moveTo>
                      <a:pt x="161" y="277"/>
                    </a:moveTo>
                    <a:cubicBezTo>
                      <a:pt x="149" y="292"/>
                      <a:pt x="138" y="309"/>
                      <a:pt x="128" y="326"/>
                    </a:cubicBezTo>
                    <a:lnTo>
                      <a:pt x="128" y="326"/>
                    </a:lnTo>
                    <a:cubicBezTo>
                      <a:pt x="139" y="309"/>
                      <a:pt x="150" y="293"/>
                      <a:pt x="161" y="277"/>
                    </a:cubicBezTo>
                    <a:close/>
                    <a:moveTo>
                      <a:pt x="518" y="795"/>
                    </a:moveTo>
                    <a:cubicBezTo>
                      <a:pt x="563" y="804"/>
                      <a:pt x="598" y="857"/>
                      <a:pt x="607" y="911"/>
                    </a:cubicBezTo>
                    <a:cubicBezTo>
                      <a:pt x="616" y="964"/>
                      <a:pt x="598" y="1027"/>
                      <a:pt x="563" y="1062"/>
                    </a:cubicBezTo>
                    <a:cubicBezTo>
                      <a:pt x="548" y="1077"/>
                      <a:pt x="527" y="1092"/>
                      <a:pt x="504" y="1102"/>
                    </a:cubicBezTo>
                    <a:lnTo>
                      <a:pt x="504" y="1102"/>
                    </a:lnTo>
                    <a:cubicBezTo>
                      <a:pt x="482" y="1080"/>
                      <a:pt x="462" y="1056"/>
                      <a:pt x="447" y="1027"/>
                    </a:cubicBezTo>
                    <a:cubicBezTo>
                      <a:pt x="420" y="973"/>
                      <a:pt x="402" y="920"/>
                      <a:pt x="411" y="866"/>
                    </a:cubicBezTo>
                    <a:cubicBezTo>
                      <a:pt x="411" y="857"/>
                      <a:pt x="420" y="839"/>
                      <a:pt x="420" y="830"/>
                    </a:cubicBezTo>
                    <a:cubicBezTo>
                      <a:pt x="429" y="821"/>
                      <a:pt x="438" y="813"/>
                      <a:pt x="447" y="804"/>
                    </a:cubicBezTo>
                    <a:cubicBezTo>
                      <a:pt x="456" y="795"/>
                      <a:pt x="465" y="795"/>
                      <a:pt x="474" y="795"/>
                    </a:cubicBezTo>
                    <a:close/>
                    <a:moveTo>
                      <a:pt x="991" y="893"/>
                    </a:moveTo>
                    <a:cubicBezTo>
                      <a:pt x="1000" y="902"/>
                      <a:pt x="1009" y="902"/>
                      <a:pt x="1027" y="911"/>
                    </a:cubicBezTo>
                    <a:cubicBezTo>
                      <a:pt x="1053" y="920"/>
                      <a:pt x="1071" y="937"/>
                      <a:pt x="1080" y="964"/>
                    </a:cubicBezTo>
                    <a:cubicBezTo>
                      <a:pt x="1098" y="982"/>
                      <a:pt x="1098" y="1009"/>
                      <a:pt x="1098" y="1036"/>
                    </a:cubicBezTo>
                    <a:cubicBezTo>
                      <a:pt x="1098" y="1089"/>
                      <a:pt x="1080" y="1143"/>
                      <a:pt x="1036" y="1178"/>
                    </a:cubicBezTo>
                    <a:cubicBezTo>
                      <a:pt x="1019" y="1199"/>
                      <a:pt x="998" y="1214"/>
                      <a:pt x="975" y="1225"/>
                    </a:cubicBezTo>
                    <a:lnTo>
                      <a:pt x="975" y="1225"/>
                    </a:lnTo>
                    <a:cubicBezTo>
                      <a:pt x="957" y="1216"/>
                      <a:pt x="941" y="1203"/>
                      <a:pt x="929" y="1187"/>
                    </a:cubicBezTo>
                    <a:cubicBezTo>
                      <a:pt x="920" y="1178"/>
                      <a:pt x="911" y="1169"/>
                      <a:pt x="902" y="1160"/>
                    </a:cubicBezTo>
                    <a:lnTo>
                      <a:pt x="875" y="1125"/>
                    </a:lnTo>
                    <a:cubicBezTo>
                      <a:pt x="866" y="1107"/>
                      <a:pt x="857" y="1098"/>
                      <a:pt x="857" y="1089"/>
                    </a:cubicBezTo>
                    <a:cubicBezTo>
                      <a:pt x="848" y="1071"/>
                      <a:pt x="848" y="1062"/>
                      <a:pt x="839" y="1044"/>
                    </a:cubicBezTo>
                    <a:cubicBezTo>
                      <a:pt x="830" y="1018"/>
                      <a:pt x="830" y="991"/>
                      <a:pt x="830" y="964"/>
                    </a:cubicBezTo>
                    <a:cubicBezTo>
                      <a:pt x="839" y="946"/>
                      <a:pt x="857" y="920"/>
                      <a:pt x="875" y="911"/>
                    </a:cubicBezTo>
                    <a:cubicBezTo>
                      <a:pt x="893" y="893"/>
                      <a:pt x="920" y="893"/>
                      <a:pt x="946" y="893"/>
                    </a:cubicBezTo>
                    <a:close/>
                    <a:moveTo>
                      <a:pt x="955" y="1"/>
                    </a:moveTo>
                    <a:cubicBezTo>
                      <a:pt x="1018" y="1"/>
                      <a:pt x="1071" y="10"/>
                      <a:pt x="1134" y="27"/>
                    </a:cubicBezTo>
                    <a:cubicBezTo>
                      <a:pt x="1196" y="36"/>
                      <a:pt x="1250" y="63"/>
                      <a:pt x="1303" y="90"/>
                    </a:cubicBezTo>
                    <a:cubicBezTo>
                      <a:pt x="1410" y="135"/>
                      <a:pt x="1508" y="224"/>
                      <a:pt x="1553" y="331"/>
                    </a:cubicBezTo>
                    <a:cubicBezTo>
                      <a:pt x="1580" y="384"/>
                      <a:pt x="1598" y="438"/>
                      <a:pt x="1615" y="500"/>
                    </a:cubicBezTo>
                    <a:cubicBezTo>
                      <a:pt x="1624" y="554"/>
                      <a:pt x="1624" y="616"/>
                      <a:pt x="1615" y="679"/>
                    </a:cubicBezTo>
                    <a:cubicBezTo>
                      <a:pt x="1615" y="795"/>
                      <a:pt x="1580" y="911"/>
                      <a:pt x="1517" y="1009"/>
                    </a:cubicBezTo>
                    <a:cubicBezTo>
                      <a:pt x="1482" y="1062"/>
                      <a:pt x="1446" y="1107"/>
                      <a:pt x="1401" y="1143"/>
                    </a:cubicBezTo>
                    <a:cubicBezTo>
                      <a:pt x="1357" y="1178"/>
                      <a:pt x="1303" y="1205"/>
                      <a:pt x="1250" y="1232"/>
                    </a:cubicBezTo>
                    <a:cubicBezTo>
                      <a:pt x="1211" y="1245"/>
                      <a:pt x="1167" y="1253"/>
                      <a:pt x="1125" y="1253"/>
                    </a:cubicBezTo>
                    <a:cubicBezTo>
                      <a:pt x="1110" y="1253"/>
                      <a:pt x="1095" y="1252"/>
                      <a:pt x="1080" y="1250"/>
                    </a:cubicBezTo>
                    <a:cubicBezTo>
                      <a:pt x="1064" y="1250"/>
                      <a:pt x="1046" y="1248"/>
                      <a:pt x="1029" y="1244"/>
                    </a:cubicBezTo>
                    <a:lnTo>
                      <a:pt x="1029" y="1244"/>
                    </a:lnTo>
                    <a:cubicBezTo>
                      <a:pt x="1044" y="1235"/>
                      <a:pt x="1058" y="1225"/>
                      <a:pt x="1071" y="1214"/>
                    </a:cubicBezTo>
                    <a:cubicBezTo>
                      <a:pt x="1116" y="1169"/>
                      <a:pt x="1152" y="1107"/>
                      <a:pt x="1152" y="1036"/>
                    </a:cubicBezTo>
                    <a:cubicBezTo>
                      <a:pt x="1152" y="1000"/>
                      <a:pt x="1143" y="964"/>
                      <a:pt x="1125" y="937"/>
                    </a:cubicBezTo>
                    <a:cubicBezTo>
                      <a:pt x="1107" y="911"/>
                      <a:pt x="1071" y="884"/>
                      <a:pt x="1045" y="866"/>
                    </a:cubicBezTo>
                    <a:cubicBezTo>
                      <a:pt x="1027" y="857"/>
                      <a:pt x="1018" y="857"/>
                      <a:pt x="1000" y="848"/>
                    </a:cubicBezTo>
                    <a:lnTo>
                      <a:pt x="973" y="848"/>
                    </a:lnTo>
                    <a:cubicBezTo>
                      <a:pt x="964" y="848"/>
                      <a:pt x="955" y="839"/>
                      <a:pt x="946" y="839"/>
                    </a:cubicBezTo>
                    <a:cubicBezTo>
                      <a:pt x="911" y="839"/>
                      <a:pt x="875" y="848"/>
                      <a:pt x="848" y="875"/>
                    </a:cubicBezTo>
                    <a:cubicBezTo>
                      <a:pt x="821" y="893"/>
                      <a:pt x="795" y="920"/>
                      <a:pt x="795" y="955"/>
                    </a:cubicBezTo>
                    <a:cubicBezTo>
                      <a:pt x="786" y="991"/>
                      <a:pt x="786" y="1027"/>
                      <a:pt x="795" y="1062"/>
                    </a:cubicBezTo>
                    <a:cubicBezTo>
                      <a:pt x="804" y="1071"/>
                      <a:pt x="804" y="1089"/>
                      <a:pt x="813" y="1107"/>
                    </a:cubicBezTo>
                    <a:cubicBezTo>
                      <a:pt x="821" y="1116"/>
                      <a:pt x="830" y="1134"/>
                      <a:pt x="839" y="1143"/>
                    </a:cubicBezTo>
                    <a:lnTo>
                      <a:pt x="866" y="1187"/>
                    </a:lnTo>
                    <a:cubicBezTo>
                      <a:pt x="875" y="1196"/>
                      <a:pt x="884" y="1214"/>
                      <a:pt x="902" y="1223"/>
                    </a:cubicBezTo>
                    <a:cubicBezTo>
                      <a:pt x="909" y="1230"/>
                      <a:pt x="916" y="1236"/>
                      <a:pt x="924" y="1242"/>
                    </a:cubicBezTo>
                    <a:lnTo>
                      <a:pt x="924" y="1242"/>
                    </a:lnTo>
                    <a:cubicBezTo>
                      <a:pt x="911" y="1245"/>
                      <a:pt x="898" y="1248"/>
                      <a:pt x="884" y="1250"/>
                    </a:cubicBezTo>
                    <a:cubicBezTo>
                      <a:pt x="870" y="1252"/>
                      <a:pt x="855" y="1253"/>
                      <a:pt x="841" y="1253"/>
                    </a:cubicBezTo>
                    <a:cubicBezTo>
                      <a:pt x="801" y="1253"/>
                      <a:pt x="760" y="1245"/>
                      <a:pt x="714" y="1232"/>
                    </a:cubicBezTo>
                    <a:cubicBezTo>
                      <a:pt x="688" y="1223"/>
                      <a:pt x="661" y="1214"/>
                      <a:pt x="634" y="1196"/>
                    </a:cubicBezTo>
                    <a:cubicBezTo>
                      <a:pt x="607" y="1187"/>
                      <a:pt x="590" y="1169"/>
                      <a:pt x="563" y="1152"/>
                    </a:cubicBezTo>
                    <a:cubicBezTo>
                      <a:pt x="551" y="1143"/>
                      <a:pt x="540" y="1133"/>
                      <a:pt x="529" y="1124"/>
                    </a:cubicBezTo>
                    <a:lnTo>
                      <a:pt x="529" y="1124"/>
                    </a:lnTo>
                    <a:cubicBezTo>
                      <a:pt x="550" y="1117"/>
                      <a:pt x="572" y="1107"/>
                      <a:pt x="590" y="1089"/>
                    </a:cubicBezTo>
                    <a:cubicBezTo>
                      <a:pt x="634" y="1044"/>
                      <a:pt x="652" y="973"/>
                      <a:pt x="643" y="911"/>
                    </a:cubicBezTo>
                    <a:cubicBezTo>
                      <a:pt x="643" y="875"/>
                      <a:pt x="634" y="839"/>
                      <a:pt x="607" y="813"/>
                    </a:cubicBezTo>
                    <a:cubicBezTo>
                      <a:pt x="598" y="804"/>
                      <a:pt x="590" y="786"/>
                      <a:pt x="572" y="777"/>
                    </a:cubicBezTo>
                    <a:cubicBezTo>
                      <a:pt x="563" y="768"/>
                      <a:pt x="545" y="759"/>
                      <a:pt x="527" y="759"/>
                    </a:cubicBezTo>
                    <a:cubicBezTo>
                      <a:pt x="509" y="750"/>
                      <a:pt x="491" y="750"/>
                      <a:pt x="474" y="750"/>
                    </a:cubicBezTo>
                    <a:cubicBezTo>
                      <a:pt x="456" y="750"/>
                      <a:pt x="438" y="759"/>
                      <a:pt x="420" y="768"/>
                    </a:cubicBezTo>
                    <a:cubicBezTo>
                      <a:pt x="402" y="777"/>
                      <a:pt x="393" y="795"/>
                      <a:pt x="384" y="813"/>
                    </a:cubicBezTo>
                    <a:cubicBezTo>
                      <a:pt x="375" y="830"/>
                      <a:pt x="375" y="839"/>
                      <a:pt x="367" y="857"/>
                    </a:cubicBezTo>
                    <a:cubicBezTo>
                      <a:pt x="358" y="929"/>
                      <a:pt x="384" y="991"/>
                      <a:pt x="411" y="1044"/>
                    </a:cubicBezTo>
                    <a:cubicBezTo>
                      <a:pt x="421" y="1068"/>
                      <a:pt x="433" y="1088"/>
                      <a:pt x="448" y="1107"/>
                    </a:cubicBezTo>
                    <a:lnTo>
                      <a:pt x="411" y="1107"/>
                    </a:lnTo>
                    <a:cubicBezTo>
                      <a:pt x="349" y="1098"/>
                      <a:pt x="295" y="1080"/>
                      <a:pt x="242" y="1053"/>
                    </a:cubicBezTo>
                    <a:cubicBezTo>
                      <a:pt x="188" y="1027"/>
                      <a:pt x="143" y="991"/>
                      <a:pt x="99" y="946"/>
                    </a:cubicBezTo>
                    <a:cubicBezTo>
                      <a:pt x="63" y="902"/>
                      <a:pt x="36" y="839"/>
                      <a:pt x="28" y="786"/>
                    </a:cubicBezTo>
                    <a:cubicBezTo>
                      <a:pt x="19" y="723"/>
                      <a:pt x="19" y="670"/>
                      <a:pt x="28" y="607"/>
                    </a:cubicBezTo>
                    <a:cubicBezTo>
                      <a:pt x="36" y="545"/>
                      <a:pt x="54" y="491"/>
                      <a:pt x="81" y="438"/>
                    </a:cubicBezTo>
                    <a:cubicBezTo>
                      <a:pt x="93" y="397"/>
                      <a:pt x="108" y="359"/>
                      <a:pt x="128" y="326"/>
                    </a:cubicBezTo>
                    <a:lnTo>
                      <a:pt x="128" y="326"/>
                    </a:lnTo>
                    <a:cubicBezTo>
                      <a:pt x="74" y="411"/>
                      <a:pt x="34" y="503"/>
                      <a:pt x="19" y="607"/>
                    </a:cubicBezTo>
                    <a:cubicBezTo>
                      <a:pt x="1" y="661"/>
                      <a:pt x="1" y="723"/>
                      <a:pt x="10" y="786"/>
                    </a:cubicBezTo>
                    <a:cubicBezTo>
                      <a:pt x="19" y="848"/>
                      <a:pt x="45" y="911"/>
                      <a:pt x="81" y="955"/>
                    </a:cubicBezTo>
                    <a:cubicBezTo>
                      <a:pt x="126" y="1009"/>
                      <a:pt x="170" y="1044"/>
                      <a:pt x="233" y="1071"/>
                    </a:cubicBezTo>
                    <a:cubicBezTo>
                      <a:pt x="286" y="1107"/>
                      <a:pt x="340" y="1125"/>
                      <a:pt x="402" y="1134"/>
                    </a:cubicBezTo>
                    <a:cubicBezTo>
                      <a:pt x="420" y="1138"/>
                      <a:pt x="436" y="1140"/>
                      <a:pt x="451" y="1140"/>
                    </a:cubicBezTo>
                    <a:cubicBezTo>
                      <a:pt x="459" y="1140"/>
                      <a:pt x="467" y="1140"/>
                      <a:pt x="476" y="1139"/>
                    </a:cubicBezTo>
                    <a:lnTo>
                      <a:pt x="476" y="1139"/>
                    </a:lnTo>
                    <a:cubicBezTo>
                      <a:pt x="494" y="1157"/>
                      <a:pt x="514" y="1173"/>
                      <a:pt x="536" y="1187"/>
                    </a:cubicBezTo>
                    <a:cubicBezTo>
                      <a:pt x="563" y="1205"/>
                      <a:pt x="590" y="1223"/>
                      <a:pt x="616" y="1241"/>
                    </a:cubicBezTo>
                    <a:cubicBezTo>
                      <a:pt x="643" y="1250"/>
                      <a:pt x="679" y="1268"/>
                      <a:pt x="706" y="1276"/>
                    </a:cubicBezTo>
                    <a:cubicBezTo>
                      <a:pt x="751" y="1289"/>
                      <a:pt x="797" y="1298"/>
                      <a:pt x="843" y="1298"/>
                    </a:cubicBezTo>
                    <a:cubicBezTo>
                      <a:pt x="859" y="1298"/>
                      <a:pt x="876" y="1297"/>
                      <a:pt x="893" y="1294"/>
                    </a:cubicBezTo>
                    <a:cubicBezTo>
                      <a:pt x="921" y="1290"/>
                      <a:pt x="950" y="1282"/>
                      <a:pt x="977" y="1271"/>
                    </a:cubicBezTo>
                    <a:lnTo>
                      <a:pt x="977" y="1271"/>
                    </a:lnTo>
                    <a:cubicBezTo>
                      <a:pt x="1007" y="1283"/>
                      <a:pt x="1039" y="1290"/>
                      <a:pt x="1071" y="1294"/>
                    </a:cubicBezTo>
                    <a:cubicBezTo>
                      <a:pt x="1084" y="1296"/>
                      <a:pt x="1097" y="1297"/>
                      <a:pt x="1110" y="1297"/>
                    </a:cubicBezTo>
                    <a:cubicBezTo>
                      <a:pt x="1165" y="1297"/>
                      <a:pt x="1215" y="1282"/>
                      <a:pt x="1259" y="1268"/>
                    </a:cubicBezTo>
                    <a:cubicBezTo>
                      <a:pt x="1384" y="1223"/>
                      <a:pt x="1482" y="1134"/>
                      <a:pt x="1544" y="1027"/>
                    </a:cubicBezTo>
                    <a:cubicBezTo>
                      <a:pt x="1615" y="920"/>
                      <a:pt x="1642" y="804"/>
                      <a:pt x="1651" y="679"/>
                    </a:cubicBezTo>
                    <a:cubicBezTo>
                      <a:pt x="1651" y="616"/>
                      <a:pt x="1651" y="554"/>
                      <a:pt x="1642" y="491"/>
                    </a:cubicBezTo>
                    <a:cubicBezTo>
                      <a:pt x="1624" y="429"/>
                      <a:pt x="1607" y="375"/>
                      <a:pt x="1580" y="322"/>
                    </a:cubicBezTo>
                    <a:cubicBezTo>
                      <a:pt x="1517" y="206"/>
                      <a:pt x="1419" y="126"/>
                      <a:pt x="1312" y="72"/>
                    </a:cubicBezTo>
                    <a:cubicBezTo>
                      <a:pt x="1196" y="27"/>
                      <a:pt x="1071" y="1"/>
                      <a:pt x="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3"/>
              <p:cNvSpPr/>
              <p:nvPr/>
            </p:nvSpPr>
            <p:spPr>
              <a:xfrm>
                <a:off x="2056680" y="2648043"/>
                <a:ext cx="225523" cy="226853"/>
              </a:xfrm>
              <a:custGeom>
                <a:avLst/>
                <a:gdLst/>
                <a:ahLst/>
                <a:cxnLst/>
                <a:rect l="l" t="t" r="r" b="b"/>
                <a:pathLst>
                  <a:path w="1357" h="1365" extrusionOk="0">
                    <a:moveTo>
                      <a:pt x="679" y="0"/>
                    </a:moveTo>
                    <a:cubicBezTo>
                      <a:pt x="304" y="0"/>
                      <a:pt x="1" y="303"/>
                      <a:pt x="1" y="678"/>
                    </a:cubicBezTo>
                    <a:cubicBezTo>
                      <a:pt x="1" y="1053"/>
                      <a:pt x="304" y="1365"/>
                      <a:pt x="679" y="1365"/>
                    </a:cubicBezTo>
                    <a:cubicBezTo>
                      <a:pt x="1054" y="1365"/>
                      <a:pt x="1357" y="1053"/>
                      <a:pt x="1357" y="678"/>
                    </a:cubicBezTo>
                    <a:cubicBezTo>
                      <a:pt x="1357" y="303"/>
                      <a:pt x="1054" y="0"/>
                      <a:pt x="6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3"/>
              <p:cNvSpPr/>
              <p:nvPr/>
            </p:nvSpPr>
            <p:spPr>
              <a:xfrm>
                <a:off x="2027099" y="2660507"/>
                <a:ext cx="273054" cy="217712"/>
              </a:xfrm>
              <a:custGeom>
                <a:avLst/>
                <a:gdLst/>
                <a:ahLst/>
                <a:cxnLst/>
                <a:rect l="l" t="t" r="r" b="b"/>
                <a:pathLst>
                  <a:path w="1643" h="1310" extrusionOk="0">
                    <a:moveTo>
                      <a:pt x="527" y="853"/>
                    </a:moveTo>
                    <a:cubicBezTo>
                      <a:pt x="580" y="853"/>
                      <a:pt x="616" y="906"/>
                      <a:pt x="634" y="960"/>
                    </a:cubicBezTo>
                    <a:cubicBezTo>
                      <a:pt x="652" y="1004"/>
                      <a:pt x="643" y="1067"/>
                      <a:pt x="607" y="1112"/>
                    </a:cubicBezTo>
                    <a:cubicBezTo>
                      <a:pt x="592" y="1135"/>
                      <a:pt x="576" y="1144"/>
                      <a:pt x="555" y="1158"/>
                    </a:cubicBezTo>
                    <a:lnTo>
                      <a:pt x="555" y="1158"/>
                    </a:lnTo>
                    <a:cubicBezTo>
                      <a:pt x="532" y="1139"/>
                      <a:pt x="510" y="1118"/>
                      <a:pt x="491" y="1094"/>
                    </a:cubicBezTo>
                    <a:cubicBezTo>
                      <a:pt x="456" y="1040"/>
                      <a:pt x="429" y="987"/>
                      <a:pt x="429" y="933"/>
                    </a:cubicBezTo>
                    <a:cubicBezTo>
                      <a:pt x="429" y="924"/>
                      <a:pt x="438" y="906"/>
                      <a:pt x="438" y="897"/>
                    </a:cubicBezTo>
                    <a:cubicBezTo>
                      <a:pt x="438" y="888"/>
                      <a:pt x="447" y="880"/>
                      <a:pt x="456" y="871"/>
                    </a:cubicBezTo>
                    <a:cubicBezTo>
                      <a:pt x="464" y="862"/>
                      <a:pt x="473" y="862"/>
                      <a:pt x="491" y="853"/>
                    </a:cubicBezTo>
                    <a:close/>
                    <a:moveTo>
                      <a:pt x="1009" y="888"/>
                    </a:moveTo>
                    <a:cubicBezTo>
                      <a:pt x="1018" y="897"/>
                      <a:pt x="1035" y="897"/>
                      <a:pt x="1044" y="897"/>
                    </a:cubicBezTo>
                    <a:cubicBezTo>
                      <a:pt x="1071" y="906"/>
                      <a:pt x="1089" y="924"/>
                      <a:pt x="1107" y="942"/>
                    </a:cubicBezTo>
                    <a:cubicBezTo>
                      <a:pt x="1125" y="960"/>
                      <a:pt x="1134" y="987"/>
                      <a:pt x="1134" y="1013"/>
                    </a:cubicBezTo>
                    <a:cubicBezTo>
                      <a:pt x="1142" y="1067"/>
                      <a:pt x="1125" y="1120"/>
                      <a:pt x="1098" y="1165"/>
                    </a:cubicBezTo>
                    <a:cubicBezTo>
                      <a:pt x="1081" y="1186"/>
                      <a:pt x="1060" y="1203"/>
                      <a:pt x="1038" y="1217"/>
                    </a:cubicBezTo>
                    <a:lnTo>
                      <a:pt x="1038" y="1217"/>
                    </a:lnTo>
                    <a:cubicBezTo>
                      <a:pt x="1017" y="1210"/>
                      <a:pt x="998" y="1202"/>
                      <a:pt x="982" y="1192"/>
                    </a:cubicBezTo>
                    <a:cubicBezTo>
                      <a:pt x="973" y="1183"/>
                      <a:pt x="964" y="1174"/>
                      <a:pt x="955" y="1165"/>
                    </a:cubicBezTo>
                    <a:lnTo>
                      <a:pt x="928" y="1129"/>
                    </a:lnTo>
                    <a:cubicBezTo>
                      <a:pt x="919" y="1120"/>
                      <a:pt x="911" y="1103"/>
                      <a:pt x="902" y="1094"/>
                    </a:cubicBezTo>
                    <a:cubicBezTo>
                      <a:pt x="893" y="1085"/>
                      <a:pt x="884" y="1067"/>
                      <a:pt x="884" y="1058"/>
                    </a:cubicBezTo>
                    <a:cubicBezTo>
                      <a:pt x="875" y="1031"/>
                      <a:pt x="857" y="1004"/>
                      <a:pt x="866" y="978"/>
                    </a:cubicBezTo>
                    <a:cubicBezTo>
                      <a:pt x="866" y="960"/>
                      <a:pt x="875" y="933"/>
                      <a:pt x="893" y="915"/>
                    </a:cubicBezTo>
                    <a:cubicBezTo>
                      <a:pt x="911" y="897"/>
                      <a:pt x="937" y="888"/>
                      <a:pt x="964" y="888"/>
                    </a:cubicBezTo>
                    <a:close/>
                    <a:moveTo>
                      <a:pt x="975" y="0"/>
                    </a:moveTo>
                    <a:cubicBezTo>
                      <a:pt x="935" y="0"/>
                      <a:pt x="896" y="2"/>
                      <a:pt x="857" y="5"/>
                    </a:cubicBezTo>
                    <a:lnTo>
                      <a:pt x="1035" y="5"/>
                    </a:lnTo>
                    <a:cubicBezTo>
                      <a:pt x="1098" y="14"/>
                      <a:pt x="1160" y="23"/>
                      <a:pt x="1214" y="50"/>
                    </a:cubicBezTo>
                    <a:cubicBezTo>
                      <a:pt x="1330" y="86"/>
                      <a:pt x="1428" y="157"/>
                      <a:pt x="1499" y="255"/>
                    </a:cubicBezTo>
                    <a:cubicBezTo>
                      <a:pt x="1535" y="300"/>
                      <a:pt x="1553" y="353"/>
                      <a:pt x="1571" y="416"/>
                    </a:cubicBezTo>
                    <a:cubicBezTo>
                      <a:pt x="1589" y="469"/>
                      <a:pt x="1597" y="532"/>
                      <a:pt x="1606" y="585"/>
                    </a:cubicBezTo>
                    <a:cubicBezTo>
                      <a:pt x="1615" y="710"/>
                      <a:pt x="1597" y="826"/>
                      <a:pt x="1544" y="933"/>
                    </a:cubicBezTo>
                    <a:cubicBezTo>
                      <a:pt x="1517" y="987"/>
                      <a:pt x="1490" y="1040"/>
                      <a:pt x="1446" y="1076"/>
                    </a:cubicBezTo>
                    <a:cubicBezTo>
                      <a:pt x="1410" y="1120"/>
                      <a:pt x="1365" y="1156"/>
                      <a:pt x="1312" y="1183"/>
                    </a:cubicBezTo>
                    <a:cubicBezTo>
                      <a:pt x="1258" y="1210"/>
                      <a:pt x="1205" y="1227"/>
                      <a:pt x="1142" y="1227"/>
                    </a:cubicBezTo>
                    <a:cubicBezTo>
                      <a:pt x="1133" y="1229"/>
                      <a:pt x="1123" y="1230"/>
                      <a:pt x="1113" y="1230"/>
                    </a:cubicBezTo>
                    <a:cubicBezTo>
                      <a:pt x="1108" y="1230"/>
                      <a:pt x="1102" y="1230"/>
                      <a:pt x="1096" y="1229"/>
                    </a:cubicBezTo>
                    <a:lnTo>
                      <a:pt x="1096" y="1229"/>
                    </a:lnTo>
                    <a:cubicBezTo>
                      <a:pt x="1110" y="1218"/>
                      <a:pt x="1122" y="1205"/>
                      <a:pt x="1134" y="1192"/>
                    </a:cubicBezTo>
                    <a:cubicBezTo>
                      <a:pt x="1169" y="1138"/>
                      <a:pt x="1196" y="1076"/>
                      <a:pt x="1187" y="1004"/>
                    </a:cubicBezTo>
                    <a:cubicBezTo>
                      <a:pt x="1178" y="978"/>
                      <a:pt x="1169" y="942"/>
                      <a:pt x="1142" y="915"/>
                    </a:cubicBezTo>
                    <a:cubicBezTo>
                      <a:pt x="1125" y="888"/>
                      <a:pt x="1089" y="862"/>
                      <a:pt x="1062" y="853"/>
                    </a:cubicBezTo>
                    <a:cubicBezTo>
                      <a:pt x="1044" y="853"/>
                      <a:pt x="1026" y="844"/>
                      <a:pt x="1009" y="844"/>
                    </a:cubicBezTo>
                    <a:lnTo>
                      <a:pt x="964" y="844"/>
                    </a:lnTo>
                    <a:cubicBezTo>
                      <a:pt x="928" y="844"/>
                      <a:pt x="893" y="862"/>
                      <a:pt x="866" y="880"/>
                    </a:cubicBezTo>
                    <a:cubicBezTo>
                      <a:pt x="839" y="906"/>
                      <a:pt x="821" y="942"/>
                      <a:pt x="821" y="978"/>
                    </a:cubicBezTo>
                    <a:cubicBezTo>
                      <a:pt x="812" y="1013"/>
                      <a:pt x="830" y="1049"/>
                      <a:pt x="839" y="1076"/>
                    </a:cubicBezTo>
                    <a:cubicBezTo>
                      <a:pt x="848" y="1094"/>
                      <a:pt x="857" y="1103"/>
                      <a:pt x="866" y="1120"/>
                    </a:cubicBezTo>
                    <a:cubicBezTo>
                      <a:pt x="875" y="1129"/>
                      <a:pt x="884" y="1147"/>
                      <a:pt x="893" y="1156"/>
                    </a:cubicBezTo>
                    <a:lnTo>
                      <a:pt x="919" y="1192"/>
                    </a:lnTo>
                    <a:cubicBezTo>
                      <a:pt x="937" y="1201"/>
                      <a:pt x="946" y="1219"/>
                      <a:pt x="964" y="1227"/>
                    </a:cubicBezTo>
                    <a:cubicBezTo>
                      <a:pt x="972" y="1233"/>
                      <a:pt x="980" y="1238"/>
                      <a:pt x="988" y="1242"/>
                    </a:cubicBezTo>
                    <a:lnTo>
                      <a:pt x="988" y="1242"/>
                    </a:lnTo>
                    <a:cubicBezTo>
                      <a:pt x="977" y="1247"/>
                      <a:pt x="966" y="1251"/>
                      <a:pt x="955" y="1254"/>
                    </a:cubicBezTo>
                    <a:cubicBezTo>
                      <a:pt x="928" y="1259"/>
                      <a:pt x="899" y="1261"/>
                      <a:pt x="870" y="1261"/>
                    </a:cubicBezTo>
                    <a:cubicBezTo>
                      <a:pt x="841" y="1261"/>
                      <a:pt x="812" y="1259"/>
                      <a:pt x="786" y="1254"/>
                    </a:cubicBezTo>
                    <a:cubicBezTo>
                      <a:pt x="759" y="1254"/>
                      <a:pt x="723" y="1245"/>
                      <a:pt x="696" y="1236"/>
                    </a:cubicBezTo>
                    <a:cubicBezTo>
                      <a:pt x="670" y="1227"/>
                      <a:pt x="643" y="1219"/>
                      <a:pt x="616" y="1201"/>
                    </a:cubicBezTo>
                    <a:cubicBezTo>
                      <a:pt x="605" y="1194"/>
                      <a:pt x="594" y="1187"/>
                      <a:pt x="583" y="1179"/>
                    </a:cubicBezTo>
                    <a:lnTo>
                      <a:pt x="583" y="1179"/>
                    </a:lnTo>
                    <a:cubicBezTo>
                      <a:pt x="605" y="1167"/>
                      <a:pt x="621" y="1148"/>
                      <a:pt x="634" y="1129"/>
                    </a:cubicBezTo>
                    <a:cubicBezTo>
                      <a:pt x="679" y="1085"/>
                      <a:pt x="687" y="1013"/>
                      <a:pt x="670" y="942"/>
                    </a:cubicBezTo>
                    <a:cubicBezTo>
                      <a:pt x="661" y="915"/>
                      <a:pt x="643" y="880"/>
                      <a:pt x="625" y="862"/>
                    </a:cubicBezTo>
                    <a:cubicBezTo>
                      <a:pt x="607" y="844"/>
                      <a:pt x="598" y="835"/>
                      <a:pt x="580" y="826"/>
                    </a:cubicBezTo>
                    <a:cubicBezTo>
                      <a:pt x="563" y="817"/>
                      <a:pt x="545" y="817"/>
                      <a:pt x="527" y="808"/>
                    </a:cubicBezTo>
                    <a:cubicBezTo>
                      <a:pt x="509" y="808"/>
                      <a:pt x="500" y="808"/>
                      <a:pt x="482" y="817"/>
                    </a:cubicBezTo>
                    <a:cubicBezTo>
                      <a:pt x="464" y="817"/>
                      <a:pt x="447" y="826"/>
                      <a:pt x="429" y="835"/>
                    </a:cubicBezTo>
                    <a:cubicBezTo>
                      <a:pt x="420" y="853"/>
                      <a:pt x="402" y="871"/>
                      <a:pt x="402" y="880"/>
                    </a:cubicBezTo>
                    <a:cubicBezTo>
                      <a:pt x="393" y="897"/>
                      <a:pt x="393" y="915"/>
                      <a:pt x="393" y="933"/>
                    </a:cubicBezTo>
                    <a:cubicBezTo>
                      <a:pt x="393" y="1004"/>
                      <a:pt x="420" y="1067"/>
                      <a:pt x="456" y="1112"/>
                    </a:cubicBezTo>
                    <a:cubicBezTo>
                      <a:pt x="470" y="1134"/>
                      <a:pt x="488" y="1154"/>
                      <a:pt x="507" y="1173"/>
                    </a:cubicBezTo>
                    <a:lnTo>
                      <a:pt x="507" y="1173"/>
                    </a:lnTo>
                    <a:cubicBezTo>
                      <a:pt x="492" y="1174"/>
                      <a:pt x="475" y="1174"/>
                      <a:pt x="456" y="1174"/>
                    </a:cubicBezTo>
                    <a:cubicBezTo>
                      <a:pt x="402" y="1174"/>
                      <a:pt x="340" y="1165"/>
                      <a:pt x="286" y="1138"/>
                    </a:cubicBezTo>
                    <a:cubicBezTo>
                      <a:pt x="233" y="1120"/>
                      <a:pt x="179" y="1094"/>
                      <a:pt x="134" y="1049"/>
                    </a:cubicBezTo>
                    <a:cubicBezTo>
                      <a:pt x="90" y="1013"/>
                      <a:pt x="63" y="960"/>
                      <a:pt x="45" y="906"/>
                    </a:cubicBezTo>
                    <a:cubicBezTo>
                      <a:pt x="18" y="853"/>
                      <a:pt x="18" y="790"/>
                      <a:pt x="18" y="728"/>
                    </a:cubicBezTo>
                    <a:cubicBezTo>
                      <a:pt x="18" y="674"/>
                      <a:pt x="27" y="612"/>
                      <a:pt x="45" y="550"/>
                    </a:cubicBezTo>
                    <a:cubicBezTo>
                      <a:pt x="63" y="496"/>
                      <a:pt x="81" y="434"/>
                      <a:pt x="108" y="380"/>
                    </a:cubicBezTo>
                    <a:lnTo>
                      <a:pt x="108" y="380"/>
                    </a:lnTo>
                    <a:cubicBezTo>
                      <a:pt x="54" y="487"/>
                      <a:pt x="9" y="603"/>
                      <a:pt x="1" y="728"/>
                    </a:cubicBezTo>
                    <a:cubicBezTo>
                      <a:pt x="1" y="790"/>
                      <a:pt x="1" y="853"/>
                      <a:pt x="27" y="915"/>
                    </a:cubicBezTo>
                    <a:cubicBezTo>
                      <a:pt x="45" y="969"/>
                      <a:pt x="72" y="1022"/>
                      <a:pt x="117" y="1067"/>
                    </a:cubicBezTo>
                    <a:cubicBezTo>
                      <a:pt x="161" y="1112"/>
                      <a:pt x="224" y="1147"/>
                      <a:pt x="277" y="1165"/>
                    </a:cubicBezTo>
                    <a:cubicBezTo>
                      <a:pt x="340" y="1192"/>
                      <a:pt x="393" y="1201"/>
                      <a:pt x="456" y="1210"/>
                    </a:cubicBezTo>
                    <a:cubicBezTo>
                      <a:pt x="484" y="1210"/>
                      <a:pt x="512" y="1204"/>
                      <a:pt x="536" y="1197"/>
                    </a:cubicBezTo>
                    <a:lnTo>
                      <a:pt x="536" y="1197"/>
                    </a:lnTo>
                    <a:cubicBezTo>
                      <a:pt x="556" y="1213"/>
                      <a:pt x="577" y="1226"/>
                      <a:pt x="598" y="1236"/>
                    </a:cubicBezTo>
                    <a:cubicBezTo>
                      <a:pt x="625" y="1254"/>
                      <a:pt x="652" y="1272"/>
                      <a:pt x="687" y="1281"/>
                    </a:cubicBezTo>
                    <a:cubicBezTo>
                      <a:pt x="714" y="1290"/>
                      <a:pt x="750" y="1299"/>
                      <a:pt x="777" y="1299"/>
                    </a:cubicBezTo>
                    <a:cubicBezTo>
                      <a:pt x="813" y="1304"/>
                      <a:pt x="849" y="1309"/>
                      <a:pt x="885" y="1309"/>
                    </a:cubicBezTo>
                    <a:cubicBezTo>
                      <a:pt x="911" y="1309"/>
                      <a:pt x="938" y="1306"/>
                      <a:pt x="964" y="1299"/>
                    </a:cubicBezTo>
                    <a:cubicBezTo>
                      <a:pt x="991" y="1291"/>
                      <a:pt x="1019" y="1280"/>
                      <a:pt x="1045" y="1265"/>
                    </a:cubicBezTo>
                    <a:lnTo>
                      <a:pt x="1045" y="1265"/>
                    </a:lnTo>
                    <a:cubicBezTo>
                      <a:pt x="1066" y="1271"/>
                      <a:pt x="1088" y="1274"/>
                      <a:pt x="1110" y="1274"/>
                    </a:cubicBezTo>
                    <a:cubicBezTo>
                      <a:pt x="1121" y="1274"/>
                      <a:pt x="1132" y="1274"/>
                      <a:pt x="1142" y="1272"/>
                    </a:cubicBezTo>
                    <a:cubicBezTo>
                      <a:pt x="1214" y="1272"/>
                      <a:pt x="1276" y="1254"/>
                      <a:pt x="1330" y="1219"/>
                    </a:cubicBezTo>
                    <a:cubicBezTo>
                      <a:pt x="1437" y="1165"/>
                      <a:pt x="1526" y="1067"/>
                      <a:pt x="1580" y="951"/>
                    </a:cubicBezTo>
                    <a:cubicBezTo>
                      <a:pt x="1633" y="835"/>
                      <a:pt x="1642" y="710"/>
                      <a:pt x="1633" y="585"/>
                    </a:cubicBezTo>
                    <a:cubicBezTo>
                      <a:pt x="1624" y="523"/>
                      <a:pt x="1615" y="460"/>
                      <a:pt x="1597" y="407"/>
                    </a:cubicBezTo>
                    <a:cubicBezTo>
                      <a:pt x="1580" y="344"/>
                      <a:pt x="1553" y="291"/>
                      <a:pt x="1517" y="237"/>
                    </a:cubicBezTo>
                    <a:cubicBezTo>
                      <a:pt x="1446" y="139"/>
                      <a:pt x="1339" y="68"/>
                      <a:pt x="1214" y="32"/>
                    </a:cubicBezTo>
                    <a:cubicBezTo>
                      <a:pt x="1137" y="8"/>
                      <a:pt x="1055" y="0"/>
                      <a:pt x="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3"/>
              <p:cNvSpPr/>
              <p:nvPr/>
            </p:nvSpPr>
            <p:spPr>
              <a:xfrm>
                <a:off x="2056680" y="3272082"/>
                <a:ext cx="74454" cy="235993"/>
              </a:xfrm>
              <a:custGeom>
                <a:avLst/>
                <a:gdLst/>
                <a:ahLst/>
                <a:cxnLst/>
                <a:rect l="l" t="t" r="r" b="b"/>
                <a:pathLst>
                  <a:path w="448" h="1420" extrusionOk="0">
                    <a:moveTo>
                      <a:pt x="304" y="1"/>
                    </a:moveTo>
                    <a:cubicBezTo>
                      <a:pt x="322" y="63"/>
                      <a:pt x="331" y="135"/>
                      <a:pt x="340" y="197"/>
                    </a:cubicBezTo>
                    <a:cubicBezTo>
                      <a:pt x="358" y="268"/>
                      <a:pt x="367" y="331"/>
                      <a:pt x="376" y="393"/>
                    </a:cubicBezTo>
                    <a:cubicBezTo>
                      <a:pt x="394" y="527"/>
                      <a:pt x="402" y="670"/>
                      <a:pt x="394" y="804"/>
                    </a:cubicBezTo>
                    <a:cubicBezTo>
                      <a:pt x="394" y="866"/>
                      <a:pt x="385" y="929"/>
                      <a:pt x="367" y="1000"/>
                    </a:cubicBezTo>
                    <a:cubicBezTo>
                      <a:pt x="358" y="1062"/>
                      <a:pt x="331" y="1125"/>
                      <a:pt x="304" y="1178"/>
                    </a:cubicBezTo>
                    <a:cubicBezTo>
                      <a:pt x="269" y="1241"/>
                      <a:pt x="224" y="1294"/>
                      <a:pt x="179" y="1330"/>
                    </a:cubicBezTo>
                    <a:cubicBezTo>
                      <a:pt x="126" y="1375"/>
                      <a:pt x="63" y="1401"/>
                      <a:pt x="1" y="1419"/>
                    </a:cubicBezTo>
                    <a:cubicBezTo>
                      <a:pt x="63" y="1410"/>
                      <a:pt x="126" y="1384"/>
                      <a:pt x="188" y="1348"/>
                    </a:cubicBezTo>
                    <a:cubicBezTo>
                      <a:pt x="206" y="1339"/>
                      <a:pt x="215" y="1330"/>
                      <a:pt x="233" y="1321"/>
                    </a:cubicBezTo>
                    <a:lnTo>
                      <a:pt x="269" y="1285"/>
                    </a:lnTo>
                    <a:lnTo>
                      <a:pt x="304" y="1241"/>
                    </a:lnTo>
                    <a:cubicBezTo>
                      <a:pt x="313" y="1232"/>
                      <a:pt x="322" y="1214"/>
                      <a:pt x="331" y="1196"/>
                    </a:cubicBezTo>
                    <a:cubicBezTo>
                      <a:pt x="411" y="1080"/>
                      <a:pt x="438" y="937"/>
                      <a:pt x="447" y="804"/>
                    </a:cubicBezTo>
                    <a:cubicBezTo>
                      <a:pt x="447" y="661"/>
                      <a:pt x="438" y="527"/>
                      <a:pt x="411" y="393"/>
                    </a:cubicBezTo>
                    <a:cubicBezTo>
                      <a:pt x="385" y="259"/>
                      <a:pt x="349" y="126"/>
                      <a:pt x="3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3"/>
              <p:cNvSpPr/>
              <p:nvPr/>
            </p:nvSpPr>
            <p:spPr>
              <a:xfrm>
                <a:off x="1708348" y="4072780"/>
                <a:ext cx="1702144" cy="519352"/>
              </a:xfrm>
              <a:custGeom>
                <a:avLst/>
                <a:gdLst/>
                <a:ahLst/>
                <a:cxnLst/>
                <a:rect l="l" t="t" r="r" b="b"/>
                <a:pathLst>
                  <a:path w="10242" h="3125" extrusionOk="0">
                    <a:moveTo>
                      <a:pt x="8984" y="0"/>
                    </a:moveTo>
                    <a:lnTo>
                      <a:pt x="3988" y="1989"/>
                    </a:lnTo>
                    <a:cubicBezTo>
                      <a:pt x="3988" y="1989"/>
                      <a:pt x="3754" y="1730"/>
                      <a:pt x="3183" y="1730"/>
                    </a:cubicBezTo>
                    <a:cubicBezTo>
                      <a:pt x="2991" y="1730"/>
                      <a:pt x="2761" y="1759"/>
                      <a:pt x="2490" y="1838"/>
                    </a:cubicBezTo>
                    <a:cubicBezTo>
                      <a:pt x="1410" y="2141"/>
                      <a:pt x="1" y="2953"/>
                      <a:pt x="18" y="3069"/>
                    </a:cubicBezTo>
                    <a:cubicBezTo>
                      <a:pt x="24" y="3111"/>
                      <a:pt x="308" y="3124"/>
                      <a:pt x="746" y="3124"/>
                    </a:cubicBezTo>
                    <a:cubicBezTo>
                      <a:pt x="1623" y="3124"/>
                      <a:pt x="3120" y="3069"/>
                      <a:pt x="4256" y="3069"/>
                    </a:cubicBezTo>
                    <a:cubicBezTo>
                      <a:pt x="5951" y="3069"/>
                      <a:pt x="10242" y="2596"/>
                      <a:pt x="10242" y="2596"/>
                    </a:cubicBezTo>
                    <a:lnTo>
                      <a:pt x="8984" y="0"/>
                    </a:lnTo>
                    <a:close/>
                  </a:path>
                </a:pathLst>
              </a:custGeom>
              <a:solidFill>
                <a:srgbClr val="F3A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3"/>
              <p:cNvSpPr/>
              <p:nvPr/>
            </p:nvSpPr>
            <p:spPr>
              <a:xfrm>
                <a:off x="2780267" y="3822167"/>
                <a:ext cx="256601" cy="108358"/>
              </a:xfrm>
              <a:custGeom>
                <a:avLst/>
                <a:gdLst/>
                <a:ahLst/>
                <a:cxnLst/>
                <a:rect l="l" t="t" r="r" b="b"/>
                <a:pathLst>
                  <a:path w="1544" h="652" extrusionOk="0">
                    <a:moveTo>
                      <a:pt x="1348" y="0"/>
                    </a:moveTo>
                    <a:lnTo>
                      <a:pt x="0" y="652"/>
                    </a:lnTo>
                    <a:lnTo>
                      <a:pt x="0" y="652"/>
                    </a:lnTo>
                    <a:lnTo>
                      <a:pt x="1544" y="339"/>
                    </a:lnTo>
                    <a:lnTo>
                      <a:pt x="13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3"/>
              <p:cNvSpPr/>
              <p:nvPr/>
            </p:nvSpPr>
            <p:spPr>
              <a:xfrm>
                <a:off x="2873665" y="3103068"/>
                <a:ext cx="1092882" cy="757672"/>
              </a:xfrm>
              <a:custGeom>
                <a:avLst/>
                <a:gdLst/>
                <a:ahLst/>
                <a:cxnLst/>
                <a:rect l="l" t="t" r="r" b="b"/>
                <a:pathLst>
                  <a:path w="6576" h="4559" extrusionOk="0">
                    <a:moveTo>
                      <a:pt x="1874" y="1"/>
                    </a:moveTo>
                    <a:lnTo>
                      <a:pt x="0" y="830"/>
                    </a:lnTo>
                    <a:lnTo>
                      <a:pt x="661" y="2222"/>
                    </a:lnTo>
                    <a:cubicBezTo>
                      <a:pt x="750" y="2409"/>
                      <a:pt x="884" y="2579"/>
                      <a:pt x="1053" y="2704"/>
                    </a:cubicBezTo>
                    <a:cubicBezTo>
                      <a:pt x="1660" y="3150"/>
                      <a:pt x="3212" y="4087"/>
                      <a:pt x="4042" y="4381"/>
                    </a:cubicBezTo>
                    <a:cubicBezTo>
                      <a:pt x="4442" y="4518"/>
                      <a:pt x="4790" y="4558"/>
                      <a:pt x="5060" y="4558"/>
                    </a:cubicBezTo>
                    <a:cubicBezTo>
                      <a:pt x="5440" y="4558"/>
                      <a:pt x="5665" y="4479"/>
                      <a:pt x="5665" y="4479"/>
                    </a:cubicBezTo>
                    <a:lnTo>
                      <a:pt x="6575" y="3123"/>
                    </a:lnTo>
                    <a:lnTo>
                      <a:pt x="5915" y="3052"/>
                    </a:lnTo>
                    <a:cubicBezTo>
                      <a:pt x="5885" y="3047"/>
                      <a:pt x="5855" y="3045"/>
                      <a:pt x="5825" y="3045"/>
                    </a:cubicBezTo>
                    <a:cubicBezTo>
                      <a:pt x="5740" y="3045"/>
                      <a:pt x="5656" y="3063"/>
                      <a:pt x="5576" y="3096"/>
                    </a:cubicBezTo>
                    <a:lnTo>
                      <a:pt x="5032" y="3337"/>
                    </a:lnTo>
                    <a:lnTo>
                      <a:pt x="2650" y="1731"/>
                    </a:lnTo>
                    <a:lnTo>
                      <a:pt x="1874" y="1"/>
                    </a:lnTo>
                    <a:close/>
                  </a:path>
                </a:pathLst>
              </a:custGeom>
              <a:solidFill>
                <a:srgbClr val="F3A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3"/>
              <p:cNvSpPr/>
              <p:nvPr/>
            </p:nvSpPr>
            <p:spPr>
              <a:xfrm>
                <a:off x="2873665" y="3103068"/>
                <a:ext cx="311445" cy="185471"/>
              </a:xfrm>
              <a:custGeom>
                <a:avLst/>
                <a:gdLst/>
                <a:ahLst/>
                <a:cxnLst/>
                <a:rect l="l" t="t" r="r" b="b"/>
                <a:pathLst>
                  <a:path w="1874" h="1116" extrusionOk="0">
                    <a:moveTo>
                      <a:pt x="1874" y="1"/>
                    </a:moveTo>
                    <a:lnTo>
                      <a:pt x="0" y="830"/>
                    </a:lnTo>
                    <a:lnTo>
                      <a:pt x="134" y="1116"/>
                    </a:lnTo>
                    <a:lnTo>
                      <a:pt x="18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3"/>
              <p:cNvSpPr/>
              <p:nvPr/>
            </p:nvSpPr>
            <p:spPr>
              <a:xfrm>
                <a:off x="3730536" y="3575709"/>
                <a:ext cx="250784" cy="249621"/>
              </a:xfrm>
              <a:custGeom>
                <a:avLst/>
                <a:gdLst/>
                <a:ahLst/>
                <a:cxnLst/>
                <a:rect l="l" t="t" r="r" b="b"/>
                <a:pathLst>
                  <a:path w="1509" h="1502" extrusionOk="0">
                    <a:moveTo>
                      <a:pt x="1335" y="1"/>
                    </a:moveTo>
                    <a:cubicBezTo>
                      <a:pt x="1204" y="1"/>
                      <a:pt x="1087" y="103"/>
                      <a:pt x="1062" y="243"/>
                    </a:cubicBezTo>
                    <a:lnTo>
                      <a:pt x="982" y="788"/>
                    </a:lnTo>
                    <a:lnTo>
                      <a:pt x="1" y="904"/>
                    </a:lnTo>
                    <a:lnTo>
                      <a:pt x="795" y="1501"/>
                    </a:lnTo>
                    <a:lnTo>
                      <a:pt x="1036" y="1492"/>
                    </a:lnTo>
                    <a:cubicBezTo>
                      <a:pt x="1152" y="1492"/>
                      <a:pt x="1259" y="1412"/>
                      <a:pt x="1303" y="1287"/>
                    </a:cubicBezTo>
                    <a:lnTo>
                      <a:pt x="1464" y="788"/>
                    </a:lnTo>
                    <a:lnTo>
                      <a:pt x="1500" y="190"/>
                    </a:lnTo>
                    <a:cubicBezTo>
                      <a:pt x="1508" y="101"/>
                      <a:pt x="1446" y="20"/>
                      <a:pt x="1366" y="3"/>
                    </a:cubicBezTo>
                    <a:cubicBezTo>
                      <a:pt x="1355" y="1"/>
                      <a:pt x="1345" y="1"/>
                      <a:pt x="1335" y="1"/>
                    </a:cubicBezTo>
                    <a:close/>
                  </a:path>
                </a:pathLst>
              </a:custGeom>
              <a:solidFill>
                <a:srgbClr val="F3A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3"/>
              <p:cNvSpPr/>
              <p:nvPr/>
            </p:nvSpPr>
            <p:spPr>
              <a:xfrm>
                <a:off x="3798839" y="3545795"/>
                <a:ext cx="265576" cy="263249"/>
              </a:xfrm>
              <a:custGeom>
                <a:avLst/>
                <a:gdLst/>
                <a:ahLst/>
                <a:cxnLst/>
                <a:rect l="l" t="t" r="r" b="b"/>
                <a:pathLst>
                  <a:path w="1598" h="1584" extrusionOk="0">
                    <a:moveTo>
                      <a:pt x="1402" y="0"/>
                    </a:moveTo>
                    <a:cubicBezTo>
                      <a:pt x="1267" y="0"/>
                      <a:pt x="1149" y="109"/>
                      <a:pt x="1133" y="254"/>
                    </a:cubicBezTo>
                    <a:lnTo>
                      <a:pt x="1044" y="825"/>
                    </a:lnTo>
                    <a:lnTo>
                      <a:pt x="0" y="950"/>
                    </a:lnTo>
                    <a:lnTo>
                      <a:pt x="848" y="1583"/>
                    </a:lnTo>
                    <a:lnTo>
                      <a:pt x="1097" y="1574"/>
                    </a:lnTo>
                    <a:cubicBezTo>
                      <a:pt x="1222" y="1574"/>
                      <a:pt x="1338" y="1485"/>
                      <a:pt x="1383" y="1360"/>
                    </a:cubicBezTo>
                    <a:lnTo>
                      <a:pt x="1552" y="834"/>
                    </a:lnTo>
                    <a:lnTo>
                      <a:pt x="1588" y="200"/>
                    </a:lnTo>
                    <a:cubicBezTo>
                      <a:pt x="1597" y="102"/>
                      <a:pt x="1535" y="13"/>
                      <a:pt x="1445" y="4"/>
                    </a:cubicBezTo>
                    <a:cubicBezTo>
                      <a:pt x="1431" y="2"/>
                      <a:pt x="1416" y="0"/>
                      <a:pt x="1402" y="0"/>
                    </a:cubicBezTo>
                    <a:close/>
                  </a:path>
                </a:pathLst>
              </a:custGeom>
              <a:solidFill>
                <a:srgbClr val="F3A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3"/>
              <p:cNvSpPr/>
              <p:nvPr/>
            </p:nvSpPr>
            <p:spPr>
              <a:xfrm>
                <a:off x="3875951" y="3555268"/>
                <a:ext cx="292166" cy="243638"/>
              </a:xfrm>
              <a:custGeom>
                <a:avLst/>
                <a:gdLst/>
                <a:ahLst/>
                <a:cxnLst/>
                <a:rect l="l" t="t" r="r" b="b"/>
                <a:pathLst>
                  <a:path w="1758" h="1466" extrusionOk="0">
                    <a:moveTo>
                      <a:pt x="1536" y="1"/>
                    </a:moveTo>
                    <a:cubicBezTo>
                      <a:pt x="1423" y="1"/>
                      <a:pt x="1315" y="70"/>
                      <a:pt x="1267" y="188"/>
                    </a:cubicBezTo>
                    <a:lnTo>
                      <a:pt x="1044" y="723"/>
                    </a:lnTo>
                    <a:lnTo>
                      <a:pt x="0" y="581"/>
                    </a:lnTo>
                    <a:lnTo>
                      <a:pt x="0" y="581"/>
                    </a:lnTo>
                    <a:lnTo>
                      <a:pt x="660" y="1410"/>
                    </a:lnTo>
                    <a:lnTo>
                      <a:pt x="910" y="1455"/>
                    </a:lnTo>
                    <a:cubicBezTo>
                      <a:pt x="936" y="1462"/>
                      <a:pt x="962" y="1466"/>
                      <a:pt x="987" y="1466"/>
                    </a:cubicBezTo>
                    <a:cubicBezTo>
                      <a:pt x="1084" y="1466"/>
                      <a:pt x="1175" y="1413"/>
                      <a:pt x="1231" y="1321"/>
                    </a:cubicBezTo>
                    <a:lnTo>
                      <a:pt x="1535" y="857"/>
                    </a:lnTo>
                    <a:lnTo>
                      <a:pt x="1731" y="242"/>
                    </a:lnTo>
                    <a:cubicBezTo>
                      <a:pt x="1758" y="152"/>
                      <a:pt x="1713" y="54"/>
                      <a:pt x="1633" y="19"/>
                    </a:cubicBezTo>
                    <a:cubicBezTo>
                      <a:pt x="1601" y="7"/>
                      <a:pt x="1568" y="1"/>
                      <a:pt x="15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3"/>
              <p:cNvSpPr/>
              <p:nvPr/>
            </p:nvSpPr>
            <p:spPr>
              <a:xfrm>
                <a:off x="3730536" y="3575709"/>
                <a:ext cx="250784" cy="249621"/>
              </a:xfrm>
              <a:custGeom>
                <a:avLst/>
                <a:gdLst/>
                <a:ahLst/>
                <a:cxnLst/>
                <a:rect l="l" t="t" r="r" b="b"/>
                <a:pathLst>
                  <a:path w="1509" h="1502" extrusionOk="0">
                    <a:moveTo>
                      <a:pt x="1335" y="1"/>
                    </a:moveTo>
                    <a:cubicBezTo>
                      <a:pt x="1204" y="1"/>
                      <a:pt x="1087" y="103"/>
                      <a:pt x="1062" y="243"/>
                    </a:cubicBezTo>
                    <a:lnTo>
                      <a:pt x="982" y="788"/>
                    </a:lnTo>
                    <a:lnTo>
                      <a:pt x="1" y="904"/>
                    </a:lnTo>
                    <a:lnTo>
                      <a:pt x="795" y="1501"/>
                    </a:lnTo>
                    <a:lnTo>
                      <a:pt x="1036" y="1492"/>
                    </a:lnTo>
                    <a:cubicBezTo>
                      <a:pt x="1152" y="1492"/>
                      <a:pt x="1259" y="1412"/>
                      <a:pt x="1303" y="1287"/>
                    </a:cubicBezTo>
                    <a:lnTo>
                      <a:pt x="1464" y="788"/>
                    </a:lnTo>
                    <a:lnTo>
                      <a:pt x="1500" y="190"/>
                    </a:lnTo>
                    <a:cubicBezTo>
                      <a:pt x="1508" y="101"/>
                      <a:pt x="1446" y="20"/>
                      <a:pt x="1366" y="3"/>
                    </a:cubicBezTo>
                    <a:cubicBezTo>
                      <a:pt x="1355" y="1"/>
                      <a:pt x="1345" y="1"/>
                      <a:pt x="13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3"/>
              <p:cNvSpPr/>
              <p:nvPr/>
            </p:nvSpPr>
            <p:spPr>
              <a:xfrm>
                <a:off x="3798839" y="3545795"/>
                <a:ext cx="265576" cy="263249"/>
              </a:xfrm>
              <a:custGeom>
                <a:avLst/>
                <a:gdLst/>
                <a:ahLst/>
                <a:cxnLst/>
                <a:rect l="l" t="t" r="r" b="b"/>
                <a:pathLst>
                  <a:path w="1598" h="1584" extrusionOk="0">
                    <a:moveTo>
                      <a:pt x="1402" y="0"/>
                    </a:moveTo>
                    <a:cubicBezTo>
                      <a:pt x="1267" y="0"/>
                      <a:pt x="1149" y="109"/>
                      <a:pt x="1133" y="254"/>
                    </a:cubicBezTo>
                    <a:lnTo>
                      <a:pt x="1044" y="825"/>
                    </a:lnTo>
                    <a:lnTo>
                      <a:pt x="0" y="950"/>
                    </a:lnTo>
                    <a:lnTo>
                      <a:pt x="848" y="1583"/>
                    </a:lnTo>
                    <a:lnTo>
                      <a:pt x="1097" y="1574"/>
                    </a:lnTo>
                    <a:cubicBezTo>
                      <a:pt x="1222" y="1574"/>
                      <a:pt x="1338" y="1485"/>
                      <a:pt x="1383" y="1360"/>
                    </a:cubicBezTo>
                    <a:lnTo>
                      <a:pt x="1552" y="834"/>
                    </a:lnTo>
                    <a:lnTo>
                      <a:pt x="1588" y="200"/>
                    </a:lnTo>
                    <a:cubicBezTo>
                      <a:pt x="1597" y="102"/>
                      <a:pt x="1535" y="13"/>
                      <a:pt x="1445" y="4"/>
                    </a:cubicBezTo>
                    <a:cubicBezTo>
                      <a:pt x="1431" y="2"/>
                      <a:pt x="1416" y="0"/>
                      <a:pt x="14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3"/>
              <p:cNvSpPr/>
              <p:nvPr/>
            </p:nvSpPr>
            <p:spPr>
              <a:xfrm>
                <a:off x="3668381" y="3627892"/>
                <a:ext cx="221036" cy="222532"/>
              </a:xfrm>
              <a:custGeom>
                <a:avLst/>
                <a:gdLst/>
                <a:ahLst/>
                <a:cxnLst/>
                <a:rect l="l" t="t" r="r" b="b"/>
                <a:pathLst>
                  <a:path w="1330" h="1339" extrusionOk="0">
                    <a:moveTo>
                      <a:pt x="1133" y="1"/>
                    </a:moveTo>
                    <a:cubicBezTo>
                      <a:pt x="999" y="1"/>
                      <a:pt x="883" y="108"/>
                      <a:pt x="883" y="242"/>
                    </a:cubicBezTo>
                    <a:lnTo>
                      <a:pt x="883" y="714"/>
                    </a:lnTo>
                    <a:lnTo>
                      <a:pt x="0" y="938"/>
                    </a:lnTo>
                    <a:lnTo>
                      <a:pt x="812" y="1339"/>
                    </a:lnTo>
                    <a:lnTo>
                      <a:pt x="1035" y="1303"/>
                    </a:lnTo>
                    <a:cubicBezTo>
                      <a:pt x="1142" y="1285"/>
                      <a:pt x="1231" y="1205"/>
                      <a:pt x="1249" y="1098"/>
                    </a:cubicBezTo>
                    <a:lnTo>
                      <a:pt x="1329" y="652"/>
                    </a:lnTo>
                    <a:lnTo>
                      <a:pt x="1285" y="144"/>
                    </a:lnTo>
                    <a:cubicBezTo>
                      <a:pt x="1276" y="63"/>
                      <a:pt x="1204" y="1"/>
                      <a:pt x="11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3"/>
              <p:cNvSpPr/>
              <p:nvPr/>
            </p:nvSpPr>
            <p:spPr>
              <a:xfrm>
                <a:off x="3711258" y="3623571"/>
                <a:ext cx="181150" cy="201591"/>
              </a:xfrm>
              <a:custGeom>
                <a:avLst/>
                <a:gdLst/>
                <a:ahLst/>
                <a:cxnLst/>
                <a:rect l="l" t="t" r="r" b="b"/>
                <a:pathLst>
                  <a:path w="1090" h="1213" extrusionOk="0">
                    <a:moveTo>
                      <a:pt x="866" y="0"/>
                    </a:moveTo>
                    <a:cubicBezTo>
                      <a:pt x="848" y="0"/>
                      <a:pt x="831" y="9"/>
                      <a:pt x="813" y="9"/>
                    </a:cubicBezTo>
                    <a:cubicBezTo>
                      <a:pt x="741" y="27"/>
                      <a:pt x="679" y="71"/>
                      <a:pt x="643" y="134"/>
                    </a:cubicBezTo>
                    <a:cubicBezTo>
                      <a:pt x="625" y="170"/>
                      <a:pt x="607" y="205"/>
                      <a:pt x="607" y="241"/>
                    </a:cubicBezTo>
                    <a:cubicBezTo>
                      <a:pt x="607" y="250"/>
                      <a:pt x="607" y="259"/>
                      <a:pt x="607" y="268"/>
                    </a:cubicBezTo>
                    <a:lnTo>
                      <a:pt x="607" y="294"/>
                    </a:lnTo>
                    <a:lnTo>
                      <a:pt x="607" y="339"/>
                    </a:lnTo>
                    <a:lnTo>
                      <a:pt x="607" y="728"/>
                    </a:lnTo>
                    <a:lnTo>
                      <a:pt x="607" y="728"/>
                    </a:lnTo>
                    <a:lnTo>
                      <a:pt x="474" y="767"/>
                    </a:lnTo>
                    <a:lnTo>
                      <a:pt x="313" y="803"/>
                    </a:lnTo>
                    <a:cubicBezTo>
                      <a:pt x="215" y="839"/>
                      <a:pt x="108" y="865"/>
                      <a:pt x="1" y="892"/>
                    </a:cubicBezTo>
                    <a:cubicBezTo>
                      <a:pt x="108" y="874"/>
                      <a:pt x="215" y="848"/>
                      <a:pt x="322" y="830"/>
                    </a:cubicBezTo>
                    <a:lnTo>
                      <a:pt x="474" y="794"/>
                    </a:lnTo>
                    <a:lnTo>
                      <a:pt x="634" y="758"/>
                    </a:lnTo>
                    <a:lnTo>
                      <a:pt x="643" y="749"/>
                    </a:lnTo>
                    <a:lnTo>
                      <a:pt x="643" y="740"/>
                    </a:lnTo>
                    <a:lnTo>
                      <a:pt x="652" y="339"/>
                    </a:lnTo>
                    <a:lnTo>
                      <a:pt x="652" y="294"/>
                    </a:lnTo>
                    <a:lnTo>
                      <a:pt x="652" y="268"/>
                    </a:lnTo>
                    <a:cubicBezTo>
                      <a:pt x="652" y="259"/>
                      <a:pt x="652" y="250"/>
                      <a:pt x="652" y="241"/>
                    </a:cubicBezTo>
                    <a:cubicBezTo>
                      <a:pt x="661" y="214"/>
                      <a:pt x="670" y="187"/>
                      <a:pt x="679" y="161"/>
                    </a:cubicBezTo>
                    <a:cubicBezTo>
                      <a:pt x="715" y="107"/>
                      <a:pt x="768" y="71"/>
                      <a:pt x="822" y="54"/>
                    </a:cubicBezTo>
                    <a:lnTo>
                      <a:pt x="911" y="54"/>
                    </a:lnTo>
                    <a:cubicBezTo>
                      <a:pt x="938" y="62"/>
                      <a:pt x="964" y="80"/>
                      <a:pt x="973" y="107"/>
                    </a:cubicBezTo>
                    <a:cubicBezTo>
                      <a:pt x="982" y="116"/>
                      <a:pt x="991" y="134"/>
                      <a:pt x="991" y="143"/>
                    </a:cubicBezTo>
                    <a:cubicBezTo>
                      <a:pt x="1000" y="152"/>
                      <a:pt x="1000" y="161"/>
                      <a:pt x="1000" y="161"/>
                    </a:cubicBezTo>
                    <a:cubicBezTo>
                      <a:pt x="1000" y="170"/>
                      <a:pt x="1000" y="178"/>
                      <a:pt x="1000" y="187"/>
                    </a:cubicBezTo>
                    <a:lnTo>
                      <a:pt x="1009" y="286"/>
                    </a:lnTo>
                    <a:cubicBezTo>
                      <a:pt x="1027" y="418"/>
                      <a:pt x="1044" y="550"/>
                      <a:pt x="1053" y="682"/>
                    </a:cubicBezTo>
                    <a:lnTo>
                      <a:pt x="1053" y="682"/>
                    </a:lnTo>
                    <a:cubicBezTo>
                      <a:pt x="1044" y="770"/>
                      <a:pt x="1027" y="858"/>
                      <a:pt x="1018" y="946"/>
                    </a:cubicBezTo>
                    <a:lnTo>
                      <a:pt x="991" y="1079"/>
                    </a:lnTo>
                    <a:cubicBezTo>
                      <a:pt x="991" y="1097"/>
                      <a:pt x="991" y="1124"/>
                      <a:pt x="982" y="1142"/>
                    </a:cubicBezTo>
                    <a:cubicBezTo>
                      <a:pt x="982" y="1169"/>
                      <a:pt x="973" y="1186"/>
                      <a:pt x="956" y="1213"/>
                    </a:cubicBezTo>
                    <a:lnTo>
                      <a:pt x="956" y="1213"/>
                    </a:lnTo>
                    <a:cubicBezTo>
                      <a:pt x="973" y="1186"/>
                      <a:pt x="982" y="1169"/>
                      <a:pt x="991" y="1151"/>
                    </a:cubicBezTo>
                    <a:cubicBezTo>
                      <a:pt x="1000" y="1124"/>
                      <a:pt x="1000" y="1106"/>
                      <a:pt x="1000" y="1079"/>
                    </a:cubicBezTo>
                    <a:lnTo>
                      <a:pt x="1036" y="946"/>
                    </a:lnTo>
                    <a:cubicBezTo>
                      <a:pt x="1054" y="856"/>
                      <a:pt x="1071" y="776"/>
                      <a:pt x="1089" y="687"/>
                    </a:cubicBezTo>
                    <a:lnTo>
                      <a:pt x="1089" y="678"/>
                    </a:lnTo>
                    <a:cubicBezTo>
                      <a:pt x="1080" y="544"/>
                      <a:pt x="1071" y="419"/>
                      <a:pt x="1054" y="286"/>
                    </a:cubicBezTo>
                    <a:lnTo>
                      <a:pt x="1045" y="187"/>
                    </a:lnTo>
                    <a:cubicBezTo>
                      <a:pt x="1045" y="178"/>
                      <a:pt x="1045" y="170"/>
                      <a:pt x="1045" y="161"/>
                    </a:cubicBezTo>
                    <a:cubicBezTo>
                      <a:pt x="1045" y="152"/>
                      <a:pt x="1045" y="143"/>
                      <a:pt x="1036" y="134"/>
                    </a:cubicBezTo>
                    <a:cubicBezTo>
                      <a:pt x="1036" y="116"/>
                      <a:pt x="1027" y="98"/>
                      <a:pt x="1018" y="80"/>
                    </a:cubicBezTo>
                    <a:cubicBezTo>
                      <a:pt x="991" y="45"/>
                      <a:pt x="964" y="27"/>
                      <a:pt x="920" y="9"/>
                    </a:cubicBezTo>
                    <a:cubicBezTo>
                      <a:pt x="902" y="9"/>
                      <a:pt x="884" y="0"/>
                      <a:pt x="8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3"/>
              <p:cNvSpPr/>
              <p:nvPr/>
            </p:nvSpPr>
            <p:spPr>
              <a:xfrm>
                <a:off x="3893733" y="3572053"/>
                <a:ext cx="90575" cy="223529"/>
              </a:xfrm>
              <a:custGeom>
                <a:avLst/>
                <a:gdLst/>
                <a:ahLst/>
                <a:cxnLst/>
                <a:rect l="l" t="t" r="r" b="b"/>
                <a:pathLst>
                  <a:path w="545" h="1345" extrusionOk="0">
                    <a:moveTo>
                      <a:pt x="349" y="0"/>
                    </a:moveTo>
                    <a:cubicBezTo>
                      <a:pt x="339" y="0"/>
                      <a:pt x="330" y="2"/>
                      <a:pt x="321" y="7"/>
                    </a:cubicBezTo>
                    <a:cubicBezTo>
                      <a:pt x="232" y="7"/>
                      <a:pt x="161" y="60"/>
                      <a:pt x="116" y="132"/>
                    </a:cubicBezTo>
                    <a:cubicBezTo>
                      <a:pt x="89" y="158"/>
                      <a:pt x="80" y="203"/>
                      <a:pt x="72" y="239"/>
                    </a:cubicBezTo>
                    <a:cubicBezTo>
                      <a:pt x="63" y="257"/>
                      <a:pt x="63" y="274"/>
                      <a:pt x="63" y="301"/>
                    </a:cubicBezTo>
                    <a:lnTo>
                      <a:pt x="54" y="355"/>
                    </a:lnTo>
                    <a:cubicBezTo>
                      <a:pt x="36" y="506"/>
                      <a:pt x="18" y="658"/>
                      <a:pt x="0" y="810"/>
                    </a:cubicBezTo>
                    <a:cubicBezTo>
                      <a:pt x="27" y="658"/>
                      <a:pt x="63" y="506"/>
                      <a:pt x="80" y="355"/>
                    </a:cubicBezTo>
                    <a:lnTo>
                      <a:pt x="98" y="301"/>
                    </a:lnTo>
                    <a:cubicBezTo>
                      <a:pt x="98" y="283"/>
                      <a:pt x="98" y="265"/>
                      <a:pt x="107" y="248"/>
                    </a:cubicBezTo>
                    <a:cubicBezTo>
                      <a:pt x="116" y="212"/>
                      <a:pt x="125" y="176"/>
                      <a:pt x="152" y="149"/>
                    </a:cubicBezTo>
                    <a:cubicBezTo>
                      <a:pt x="187" y="96"/>
                      <a:pt x="259" y="51"/>
                      <a:pt x="321" y="51"/>
                    </a:cubicBezTo>
                    <a:cubicBezTo>
                      <a:pt x="327" y="48"/>
                      <a:pt x="333" y="47"/>
                      <a:pt x="339" y="47"/>
                    </a:cubicBezTo>
                    <a:cubicBezTo>
                      <a:pt x="351" y="47"/>
                      <a:pt x="363" y="51"/>
                      <a:pt x="375" y="51"/>
                    </a:cubicBezTo>
                    <a:cubicBezTo>
                      <a:pt x="393" y="51"/>
                      <a:pt x="411" y="60"/>
                      <a:pt x="419" y="69"/>
                    </a:cubicBezTo>
                    <a:cubicBezTo>
                      <a:pt x="446" y="78"/>
                      <a:pt x="473" y="105"/>
                      <a:pt x="482" y="141"/>
                    </a:cubicBezTo>
                    <a:cubicBezTo>
                      <a:pt x="491" y="149"/>
                      <a:pt x="491" y="167"/>
                      <a:pt x="491" y="185"/>
                    </a:cubicBezTo>
                    <a:cubicBezTo>
                      <a:pt x="491" y="194"/>
                      <a:pt x="491" y="203"/>
                      <a:pt x="491" y="212"/>
                    </a:cubicBezTo>
                    <a:lnTo>
                      <a:pt x="491" y="239"/>
                    </a:lnTo>
                    <a:lnTo>
                      <a:pt x="482" y="355"/>
                    </a:lnTo>
                    <a:cubicBezTo>
                      <a:pt x="473" y="506"/>
                      <a:pt x="473" y="658"/>
                      <a:pt x="464" y="810"/>
                    </a:cubicBezTo>
                    <a:cubicBezTo>
                      <a:pt x="428" y="908"/>
                      <a:pt x="402" y="1015"/>
                      <a:pt x="366" y="1113"/>
                    </a:cubicBezTo>
                    <a:lnTo>
                      <a:pt x="321" y="1265"/>
                    </a:lnTo>
                    <a:cubicBezTo>
                      <a:pt x="321" y="1291"/>
                      <a:pt x="312" y="1318"/>
                      <a:pt x="303" y="1345"/>
                    </a:cubicBezTo>
                    <a:cubicBezTo>
                      <a:pt x="321" y="1318"/>
                      <a:pt x="330" y="1300"/>
                      <a:pt x="339" y="1274"/>
                    </a:cubicBezTo>
                    <a:lnTo>
                      <a:pt x="393" y="1122"/>
                    </a:lnTo>
                    <a:cubicBezTo>
                      <a:pt x="428" y="1024"/>
                      <a:pt x="464" y="917"/>
                      <a:pt x="500" y="819"/>
                    </a:cubicBezTo>
                    <a:lnTo>
                      <a:pt x="500" y="810"/>
                    </a:lnTo>
                    <a:cubicBezTo>
                      <a:pt x="509" y="658"/>
                      <a:pt x="526" y="506"/>
                      <a:pt x="535" y="355"/>
                    </a:cubicBezTo>
                    <a:lnTo>
                      <a:pt x="544" y="248"/>
                    </a:lnTo>
                    <a:lnTo>
                      <a:pt x="544" y="212"/>
                    </a:lnTo>
                    <a:cubicBezTo>
                      <a:pt x="544" y="203"/>
                      <a:pt x="544" y="194"/>
                      <a:pt x="544" y="185"/>
                    </a:cubicBezTo>
                    <a:cubicBezTo>
                      <a:pt x="544" y="158"/>
                      <a:pt x="535" y="141"/>
                      <a:pt x="526" y="123"/>
                    </a:cubicBezTo>
                    <a:cubicBezTo>
                      <a:pt x="509" y="78"/>
                      <a:pt x="482" y="42"/>
                      <a:pt x="446" y="25"/>
                    </a:cubicBezTo>
                    <a:cubicBezTo>
                      <a:pt x="428" y="16"/>
                      <a:pt x="402" y="7"/>
                      <a:pt x="384" y="7"/>
                    </a:cubicBezTo>
                    <a:cubicBezTo>
                      <a:pt x="370" y="2"/>
                      <a:pt x="359" y="0"/>
                      <a:pt x="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3"/>
              <p:cNvSpPr/>
              <p:nvPr/>
            </p:nvSpPr>
            <p:spPr>
              <a:xfrm>
                <a:off x="1754382" y="4359622"/>
                <a:ext cx="493758" cy="187631"/>
              </a:xfrm>
              <a:custGeom>
                <a:avLst/>
                <a:gdLst/>
                <a:ahLst/>
                <a:cxnLst/>
                <a:rect l="l" t="t" r="r" b="b"/>
                <a:pathLst>
                  <a:path w="2971" h="1129" extrusionOk="0">
                    <a:moveTo>
                      <a:pt x="2851" y="1"/>
                    </a:moveTo>
                    <a:cubicBezTo>
                      <a:pt x="2623" y="1"/>
                      <a:pt x="2397" y="42"/>
                      <a:pt x="2177" y="103"/>
                    </a:cubicBezTo>
                    <a:cubicBezTo>
                      <a:pt x="1918" y="174"/>
                      <a:pt x="1659" y="263"/>
                      <a:pt x="1419" y="371"/>
                    </a:cubicBezTo>
                    <a:cubicBezTo>
                      <a:pt x="1169" y="478"/>
                      <a:pt x="928" y="585"/>
                      <a:pt x="687" y="710"/>
                    </a:cubicBezTo>
                    <a:cubicBezTo>
                      <a:pt x="446" y="834"/>
                      <a:pt x="214" y="968"/>
                      <a:pt x="0" y="1129"/>
                    </a:cubicBezTo>
                    <a:cubicBezTo>
                      <a:pt x="116" y="1057"/>
                      <a:pt x="232" y="995"/>
                      <a:pt x="348" y="933"/>
                    </a:cubicBezTo>
                    <a:cubicBezTo>
                      <a:pt x="464" y="870"/>
                      <a:pt x="580" y="808"/>
                      <a:pt x="705" y="745"/>
                    </a:cubicBezTo>
                    <a:cubicBezTo>
                      <a:pt x="946" y="629"/>
                      <a:pt x="1187" y="513"/>
                      <a:pt x="1436" y="415"/>
                    </a:cubicBezTo>
                    <a:cubicBezTo>
                      <a:pt x="1499" y="388"/>
                      <a:pt x="1552" y="362"/>
                      <a:pt x="1615" y="335"/>
                    </a:cubicBezTo>
                    <a:cubicBezTo>
                      <a:pt x="1677" y="317"/>
                      <a:pt x="1740" y="290"/>
                      <a:pt x="1802" y="263"/>
                    </a:cubicBezTo>
                    <a:cubicBezTo>
                      <a:pt x="1865" y="246"/>
                      <a:pt x="1927" y="219"/>
                      <a:pt x="1998" y="201"/>
                    </a:cubicBezTo>
                    <a:cubicBezTo>
                      <a:pt x="2061" y="174"/>
                      <a:pt x="2123" y="156"/>
                      <a:pt x="2186" y="139"/>
                    </a:cubicBezTo>
                    <a:cubicBezTo>
                      <a:pt x="2311" y="94"/>
                      <a:pt x="2444" y="67"/>
                      <a:pt x="2569" y="40"/>
                    </a:cubicBezTo>
                    <a:cubicBezTo>
                      <a:pt x="2703" y="14"/>
                      <a:pt x="2837" y="5"/>
                      <a:pt x="2971" y="5"/>
                    </a:cubicBezTo>
                    <a:cubicBezTo>
                      <a:pt x="2931" y="2"/>
                      <a:pt x="2891" y="1"/>
                      <a:pt x="28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3"/>
              <p:cNvSpPr/>
              <p:nvPr/>
            </p:nvSpPr>
            <p:spPr>
              <a:xfrm>
                <a:off x="2127975" y="1755442"/>
                <a:ext cx="486445" cy="243306"/>
              </a:xfrm>
              <a:custGeom>
                <a:avLst/>
                <a:gdLst/>
                <a:ahLst/>
                <a:cxnLst/>
                <a:rect l="l" t="t" r="r" b="b"/>
                <a:pathLst>
                  <a:path w="2927" h="1464" extrusionOk="0">
                    <a:moveTo>
                      <a:pt x="1463" y="1"/>
                    </a:moveTo>
                    <a:cubicBezTo>
                      <a:pt x="651" y="1"/>
                      <a:pt x="0" y="652"/>
                      <a:pt x="0" y="1464"/>
                    </a:cubicBezTo>
                    <a:lnTo>
                      <a:pt x="714" y="1464"/>
                    </a:lnTo>
                    <a:cubicBezTo>
                      <a:pt x="714" y="1053"/>
                      <a:pt x="1053" y="714"/>
                      <a:pt x="1463" y="714"/>
                    </a:cubicBezTo>
                    <a:cubicBezTo>
                      <a:pt x="1874" y="714"/>
                      <a:pt x="2213" y="1053"/>
                      <a:pt x="2213" y="1464"/>
                    </a:cubicBezTo>
                    <a:lnTo>
                      <a:pt x="2926" y="1464"/>
                    </a:lnTo>
                    <a:cubicBezTo>
                      <a:pt x="2926" y="652"/>
                      <a:pt x="2275" y="1"/>
                      <a:pt x="14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3"/>
              <p:cNvSpPr/>
              <p:nvPr/>
            </p:nvSpPr>
            <p:spPr>
              <a:xfrm>
                <a:off x="2163540" y="1791007"/>
                <a:ext cx="415315" cy="207741"/>
              </a:xfrm>
              <a:custGeom>
                <a:avLst/>
                <a:gdLst/>
                <a:ahLst/>
                <a:cxnLst/>
                <a:rect l="l" t="t" r="r" b="b"/>
                <a:pathLst>
                  <a:path w="2499" h="1250" extrusionOk="0">
                    <a:moveTo>
                      <a:pt x="1249" y="1"/>
                    </a:moveTo>
                    <a:cubicBezTo>
                      <a:pt x="562" y="1"/>
                      <a:pt x="0" y="554"/>
                      <a:pt x="0" y="1250"/>
                    </a:cubicBezTo>
                    <a:lnTo>
                      <a:pt x="500" y="1250"/>
                    </a:lnTo>
                    <a:cubicBezTo>
                      <a:pt x="500" y="839"/>
                      <a:pt x="839" y="500"/>
                      <a:pt x="1249" y="500"/>
                    </a:cubicBezTo>
                    <a:cubicBezTo>
                      <a:pt x="1660" y="500"/>
                      <a:pt x="1999" y="839"/>
                      <a:pt x="1999" y="1250"/>
                    </a:cubicBezTo>
                    <a:lnTo>
                      <a:pt x="2498" y="1250"/>
                    </a:lnTo>
                    <a:cubicBezTo>
                      <a:pt x="2498" y="554"/>
                      <a:pt x="1936" y="1"/>
                      <a:pt x="1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3"/>
              <p:cNvSpPr/>
              <p:nvPr/>
            </p:nvSpPr>
            <p:spPr>
              <a:xfrm>
                <a:off x="2205087" y="1831058"/>
                <a:ext cx="332219" cy="167688"/>
              </a:xfrm>
              <a:custGeom>
                <a:avLst/>
                <a:gdLst/>
                <a:ahLst/>
                <a:cxnLst/>
                <a:rect l="l" t="t" r="r" b="b"/>
                <a:pathLst>
                  <a:path w="1999" h="1009" extrusionOk="0">
                    <a:moveTo>
                      <a:pt x="999" y="1"/>
                    </a:moveTo>
                    <a:cubicBezTo>
                      <a:pt x="446" y="1"/>
                      <a:pt x="0" y="456"/>
                      <a:pt x="0" y="1009"/>
                    </a:cubicBezTo>
                    <a:lnTo>
                      <a:pt x="250" y="1009"/>
                    </a:lnTo>
                    <a:cubicBezTo>
                      <a:pt x="250" y="598"/>
                      <a:pt x="589" y="259"/>
                      <a:pt x="999" y="259"/>
                    </a:cubicBezTo>
                    <a:cubicBezTo>
                      <a:pt x="1410" y="259"/>
                      <a:pt x="1749" y="598"/>
                      <a:pt x="1749" y="1009"/>
                    </a:cubicBezTo>
                    <a:lnTo>
                      <a:pt x="1998" y="1009"/>
                    </a:lnTo>
                    <a:cubicBezTo>
                      <a:pt x="1998" y="456"/>
                      <a:pt x="1552" y="1"/>
                      <a:pt x="999" y="1"/>
                    </a:cubicBezTo>
                    <a:close/>
                  </a:path>
                </a:pathLst>
              </a:custGeom>
              <a:solidFill>
                <a:srgbClr val="95B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3"/>
              <p:cNvSpPr/>
              <p:nvPr/>
            </p:nvSpPr>
            <p:spPr>
              <a:xfrm>
                <a:off x="2445230" y="1877093"/>
                <a:ext cx="252114" cy="163201"/>
              </a:xfrm>
              <a:custGeom>
                <a:avLst/>
                <a:gdLst/>
                <a:ahLst/>
                <a:cxnLst/>
                <a:rect l="l" t="t" r="r" b="b"/>
                <a:pathLst>
                  <a:path w="1517" h="982" extrusionOk="0">
                    <a:moveTo>
                      <a:pt x="669" y="0"/>
                    </a:moveTo>
                    <a:cubicBezTo>
                      <a:pt x="509" y="0"/>
                      <a:pt x="384" y="107"/>
                      <a:pt x="357" y="241"/>
                    </a:cubicBezTo>
                    <a:cubicBezTo>
                      <a:pt x="321" y="232"/>
                      <a:pt x="295" y="232"/>
                      <a:pt x="268" y="232"/>
                    </a:cubicBezTo>
                    <a:cubicBezTo>
                      <a:pt x="116" y="232"/>
                      <a:pt x="0" y="348"/>
                      <a:pt x="0" y="491"/>
                    </a:cubicBezTo>
                    <a:cubicBezTo>
                      <a:pt x="0" y="634"/>
                      <a:pt x="107" y="749"/>
                      <a:pt x="241" y="758"/>
                    </a:cubicBezTo>
                    <a:cubicBezTo>
                      <a:pt x="304" y="892"/>
                      <a:pt x="446" y="981"/>
                      <a:pt x="625" y="981"/>
                    </a:cubicBezTo>
                    <a:cubicBezTo>
                      <a:pt x="785" y="981"/>
                      <a:pt x="919" y="901"/>
                      <a:pt x="991" y="785"/>
                    </a:cubicBezTo>
                    <a:cubicBezTo>
                      <a:pt x="1044" y="812"/>
                      <a:pt x="1107" y="830"/>
                      <a:pt x="1178" y="830"/>
                    </a:cubicBezTo>
                    <a:cubicBezTo>
                      <a:pt x="1365" y="830"/>
                      <a:pt x="1517" y="723"/>
                      <a:pt x="1517" y="589"/>
                    </a:cubicBezTo>
                    <a:cubicBezTo>
                      <a:pt x="1517" y="464"/>
                      <a:pt x="1374" y="366"/>
                      <a:pt x="1205" y="357"/>
                    </a:cubicBezTo>
                    <a:cubicBezTo>
                      <a:pt x="1205" y="348"/>
                      <a:pt x="1205" y="348"/>
                      <a:pt x="1205" y="339"/>
                    </a:cubicBezTo>
                    <a:cubicBezTo>
                      <a:pt x="1205" y="259"/>
                      <a:pt x="1133" y="187"/>
                      <a:pt x="1044" y="187"/>
                    </a:cubicBezTo>
                    <a:cubicBezTo>
                      <a:pt x="1017" y="187"/>
                      <a:pt x="991" y="196"/>
                      <a:pt x="973" y="205"/>
                    </a:cubicBezTo>
                    <a:cubicBezTo>
                      <a:pt x="928" y="80"/>
                      <a:pt x="803" y="0"/>
                      <a:pt x="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3"/>
              <p:cNvSpPr/>
              <p:nvPr/>
            </p:nvSpPr>
            <p:spPr>
              <a:xfrm>
                <a:off x="2087924" y="1915648"/>
                <a:ext cx="188462" cy="121653"/>
              </a:xfrm>
              <a:custGeom>
                <a:avLst/>
                <a:gdLst/>
                <a:ahLst/>
                <a:cxnLst/>
                <a:rect l="l" t="t" r="r" b="b"/>
                <a:pathLst>
                  <a:path w="1134" h="732" extrusionOk="0">
                    <a:moveTo>
                      <a:pt x="500" y="0"/>
                    </a:moveTo>
                    <a:cubicBezTo>
                      <a:pt x="384" y="0"/>
                      <a:pt x="286" y="71"/>
                      <a:pt x="268" y="178"/>
                    </a:cubicBezTo>
                    <a:cubicBezTo>
                      <a:pt x="241" y="170"/>
                      <a:pt x="223" y="170"/>
                      <a:pt x="197" y="170"/>
                    </a:cubicBezTo>
                    <a:cubicBezTo>
                      <a:pt x="90" y="170"/>
                      <a:pt x="0" y="259"/>
                      <a:pt x="0" y="366"/>
                    </a:cubicBezTo>
                    <a:cubicBezTo>
                      <a:pt x="0" y="473"/>
                      <a:pt x="81" y="562"/>
                      <a:pt x="179" y="562"/>
                    </a:cubicBezTo>
                    <a:cubicBezTo>
                      <a:pt x="223" y="669"/>
                      <a:pt x="339" y="732"/>
                      <a:pt x="464" y="732"/>
                    </a:cubicBezTo>
                    <a:cubicBezTo>
                      <a:pt x="589" y="732"/>
                      <a:pt x="687" y="678"/>
                      <a:pt x="741" y="589"/>
                    </a:cubicBezTo>
                    <a:cubicBezTo>
                      <a:pt x="776" y="607"/>
                      <a:pt x="830" y="616"/>
                      <a:pt x="884" y="616"/>
                    </a:cubicBezTo>
                    <a:cubicBezTo>
                      <a:pt x="1026" y="616"/>
                      <a:pt x="1133" y="535"/>
                      <a:pt x="1133" y="437"/>
                    </a:cubicBezTo>
                    <a:cubicBezTo>
                      <a:pt x="1133" y="348"/>
                      <a:pt x="1035" y="268"/>
                      <a:pt x="901" y="268"/>
                    </a:cubicBezTo>
                    <a:cubicBezTo>
                      <a:pt x="901" y="259"/>
                      <a:pt x="901" y="259"/>
                      <a:pt x="901" y="250"/>
                    </a:cubicBezTo>
                    <a:cubicBezTo>
                      <a:pt x="901" y="187"/>
                      <a:pt x="848" y="134"/>
                      <a:pt x="785" y="134"/>
                    </a:cubicBezTo>
                    <a:cubicBezTo>
                      <a:pt x="759" y="134"/>
                      <a:pt x="741" y="143"/>
                      <a:pt x="723" y="152"/>
                    </a:cubicBezTo>
                    <a:cubicBezTo>
                      <a:pt x="696" y="63"/>
                      <a:pt x="607" y="0"/>
                      <a:pt x="5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3"/>
              <p:cNvSpPr/>
              <p:nvPr/>
            </p:nvSpPr>
            <p:spPr>
              <a:xfrm>
                <a:off x="2250955" y="1916978"/>
                <a:ext cx="221036" cy="111515"/>
              </a:xfrm>
              <a:custGeom>
                <a:avLst/>
                <a:gdLst/>
                <a:ahLst/>
                <a:cxnLst/>
                <a:rect l="l" t="t" r="r" b="b"/>
                <a:pathLst>
                  <a:path w="1330" h="671" extrusionOk="0">
                    <a:moveTo>
                      <a:pt x="509" y="1"/>
                    </a:moveTo>
                    <a:lnTo>
                      <a:pt x="509" y="1"/>
                    </a:lnTo>
                    <a:cubicBezTo>
                      <a:pt x="491" y="10"/>
                      <a:pt x="509" y="153"/>
                      <a:pt x="518" y="251"/>
                    </a:cubicBezTo>
                    <a:cubicBezTo>
                      <a:pt x="518" y="295"/>
                      <a:pt x="518" y="331"/>
                      <a:pt x="509" y="340"/>
                    </a:cubicBezTo>
                    <a:cubicBezTo>
                      <a:pt x="508" y="341"/>
                      <a:pt x="506" y="341"/>
                      <a:pt x="504" y="341"/>
                    </a:cubicBezTo>
                    <a:cubicBezTo>
                      <a:pt x="484" y="341"/>
                      <a:pt x="443" y="300"/>
                      <a:pt x="402" y="260"/>
                    </a:cubicBezTo>
                    <a:cubicBezTo>
                      <a:pt x="338" y="203"/>
                      <a:pt x="273" y="132"/>
                      <a:pt x="248" y="132"/>
                    </a:cubicBezTo>
                    <a:cubicBezTo>
                      <a:pt x="245" y="132"/>
                      <a:pt x="243" y="133"/>
                      <a:pt x="242" y="135"/>
                    </a:cubicBezTo>
                    <a:cubicBezTo>
                      <a:pt x="233" y="144"/>
                      <a:pt x="259" y="197"/>
                      <a:pt x="295" y="260"/>
                    </a:cubicBezTo>
                    <a:cubicBezTo>
                      <a:pt x="349" y="340"/>
                      <a:pt x="402" y="420"/>
                      <a:pt x="384" y="438"/>
                    </a:cubicBezTo>
                    <a:cubicBezTo>
                      <a:pt x="383" y="441"/>
                      <a:pt x="379" y="442"/>
                      <a:pt x="373" y="442"/>
                    </a:cubicBezTo>
                    <a:cubicBezTo>
                      <a:pt x="322" y="442"/>
                      <a:pt x="131" y="361"/>
                      <a:pt x="71" y="361"/>
                    </a:cubicBezTo>
                    <a:cubicBezTo>
                      <a:pt x="62" y="361"/>
                      <a:pt x="56" y="362"/>
                      <a:pt x="54" y="367"/>
                    </a:cubicBezTo>
                    <a:cubicBezTo>
                      <a:pt x="45" y="402"/>
                      <a:pt x="331" y="545"/>
                      <a:pt x="322" y="581"/>
                    </a:cubicBezTo>
                    <a:cubicBezTo>
                      <a:pt x="313" y="617"/>
                      <a:pt x="36" y="617"/>
                      <a:pt x="1" y="652"/>
                    </a:cubicBezTo>
                    <a:cubicBezTo>
                      <a:pt x="215" y="661"/>
                      <a:pt x="465" y="670"/>
                      <a:pt x="723" y="670"/>
                    </a:cubicBezTo>
                    <a:cubicBezTo>
                      <a:pt x="937" y="670"/>
                      <a:pt x="1143" y="670"/>
                      <a:pt x="1330" y="661"/>
                    </a:cubicBezTo>
                    <a:cubicBezTo>
                      <a:pt x="1330" y="617"/>
                      <a:pt x="1018" y="617"/>
                      <a:pt x="1009" y="581"/>
                    </a:cubicBezTo>
                    <a:cubicBezTo>
                      <a:pt x="1000" y="545"/>
                      <a:pt x="1285" y="402"/>
                      <a:pt x="1267" y="367"/>
                    </a:cubicBezTo>
                    <a:cubicBezTo>
                      <a:pt x="1265" y="362"/>
                      <a:pt x="1259" y="361"/>
                      <a:pt x="1251" y="361"/>
                    </a:cubicBezTo>
                    <a:cubicBezTo>
                      <a:pt x="1192" y="361"/>
                      <a:pt x="1006" y="442"/>
                      <a:pt x="951" y="442"/>
                    </a:cubicBezTo>
                    <a:cubicBezTo>
                      <a:pt x="944" y="442"/>
                      <a:pt x="940" y="441"/>
                      <a:pt x="937" y="438"/>
                    </a:cubicBezTo>
                    <a:cubicBezTo>
                      <a:pt x="920" y="420"/>
                      <a:pt x="982" y="331"/>
                      <a:pt x="1027" y="260"/>
                    </a:cubicBezTo>
                    <a:cubicBezTo>
                      <a:pt x="1062" y="197"/>
                      <a:pt x="1089" y="144"/>
                      <a:pt x="1080" y="135"/>
                    </a:cubicBezTo>
                    <a:cubicBezTo>
                      <a:pt x="1078" y="133"/>
                      <a:pt x="1076" y="132"/>
                      <a:pt x="1073" y="132"/>
                    </a:cubicBezTo>
                    <a:cubicBezTo>
                      <a:pt x="1047" y="132"/>
                      <a:pt x="984" y="195"/>
                      <a:pt x="928" y="251"/>
                    </a:cubicBezTo>
                    <a:cubicBezTo>
                      <a:pt x="880" y="300"/>
                      <a:pt x="838" y="341"/>
                      <a:pt x="818" y="341"/>
                    </a:cubicBezTo>
                    <a:cubicBezTo>
                      <a:pt x="816" y="341"/>
                      <a:pt x="814" y="341"/>
                      <a:pt x="812" y="340"/>
                    </a:cubicBezTo>
                    <a:cubicBezTo>
                      <a:pt x="804" y="331"/>
                      <a:pt x="804" y="295"/>
                      <a:pt x="804" y="251"/>
                    </a:cubicBezTo>
                    <a:cubicBezTo>
                      <a:pt x="812" y="153"/>
                      <a:pt x="839" y="10"/>
                      <a:pt x="812" y="1"/>
                    </a:cubicBezTo>
                    <a:lnTo>
                      <a:pt x="812" y="1"/>
                    </a:lnTo>
                    <a:cubicBezTo>
                      <a:pt x="786" y="1"/>
                      <a:pt x="741" y="162"/>
                      <a:pt x="696" y="251"/>
                    </a:cubicBezTo>
                    <a:cubicBezTo>
                      <a:pt x="688" y="286"/>
                      <a:pt x="670" y="304"/>
                      <a:pt x="661" y="304"/>
                    </a:cubicBezTo>
                    <a:cubicBezTo>
                      <a:pt x="652" y="304"/>
                      <a:pt x="643" y="286"/>
                      <a:pt x="625" y="251"/>
                    </a:cubicBezTo>
                    <a:cubicBezTo>
                      <a:pt x="589" y="162"/>
                      <a:pt x="536" y="1"/>
                      <a:pt x="5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3"/>
              <p:cNvSpPr/>
              <p:nvPr/>
            </p:nvSpPr>
            <p:spPr>
              <a:xfrm>
                <a:off x="2872170" y="2840656"/>
                <a:ext cx="71297" cy="400524"/>
              </a:xfrm>
              <a:custGeom>
                <a:avLst/>
                <a:gdLst/>
                <a:ahLst/>
                <a:cxnLst/>
                <a:rect l="l" t="t" r="r" b="b"/>
                <a:pathLst>
                  <a:path w="429" h="2410" extrusionOk="0">
                    <a:moveTo>
                      <a:pt x="420" y="1"/>
                    </a:moveTo>
                    <a:cubicBezTo>
                      <a:pt x="375" y="206"/>
                      <a:pt x="340" y="402"/>
                      <a:pt x="295" y="598"/>
                    </a:cubicBezTo>
                    <a:cubicBezTo>
                      <a:pt x="259" y="804"/>
                      <a:pt x="233" y="1000"/>
                      <a:pt x="197" y="1205"/>
                    </a:cubicBezTo>
                    <a:lnTo>
                      <a:pt x="99" y="1812"/>
                    </a:lnTo>
                    <a:lnTo>
                      <a:pt x="1" y="2409"/>
                    </a:lnTo>
                    <a:lnTo>
                      <a:pt x="9" y="2409"/>
                    </a:lnTo>
                    <a:lnTo>
                      <a:pt x="125" y="1812"/>
                    </a:lnTo>
                    <a:lnTo>
                      <a:pt x="233" y="1214"/>
                    </a:lnTo>
                    <a:cubicBezTo>
                      <a:pt x="268" y="1009"/>
                      <a:pt x="313" y="813"/>
                      <a:pt x="340" y="607"/>
                    </a:cubicBezTo>
                    <a:cubicBezTo>
                      <a:pt x="375" y="411"/>
                      <a:pt x="402" y="206"/>
                      <a:pt x="4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3"/>
              <p:cNvSpPr/>
              <p:nvPr/>
            </p:nvSpPr>
            <p:spPr>
              <a:xfrm>
                <a:off x="1798755" y="2840656"/>
                <a:ext cx="71297" cy="400524"/>
              </a:xfrm>
              <a:custGeom>
                <a:avLst/>
                <a:gdLst/>
                <a:ahLst/>
                <a:cxnLst/>
                <a:rect l="l" t="t" r="r" b="b"/>
                <a:pathLst>
                  <a:path w="429" h="2410" extrusionOk="0">
                    <a:moveTo>
                      <a:pt x="1" y="1"/>
                    </a:moveTo>
                    <a:cubicBezTo>
                      <a:pt x="27" y="206"/>
                      <a:pt x="54" y="411"/>
                      <a:pt x="90" y="607"/>
                    </a:cubicBezTo>
                    <a:cubicBezTo>
                      <a:pt x="117" y="813"/>
                      <a:pt x="161" y="1009"/>
                      <a:pt x="197" y="1214"/>
                    </a:cubicBezTo>
                    <a:lnTo>
                      <a:pt x="304" y="1812"/>
                    </a:lnTo>
                    <a:lnTo>
                      <a:pt x="420" y="2409"/>
                    </a:lnTo>
                    <a:lnTo>
                      <a:pt x="429" y="2409"/>
                    </a:lnTo>
                    <a:lnTo>
                      <a:pt x="331" y="1812"/>
                    </a:lnTo>
                    <a:lnTo>
                      <a:pt x="233" y="1205"/>
                    </a:lnTo>
                    <a:cubicBezTo>
                      <a:pt x="206" y="1000"/>
                      <a:pt x="170" y="804"/>
                      <a:pt x="135" y="598"/>
                    </a:cubicBezTo>
                    <a:cubicBezTo>
                      <a:pt x="99" y="402"/>
                      <a:pt x="54" y="206"/>
                      <a:pt x="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3"/>
              <p:cNvSpPr/>
              <p:nvPr/>
            </p:nvSpPr>
            <p:spPr>
              <a:xfrm>
                <a:off x="3201390" y="4072780"/>
                <a:ext cx="209070" cy="438914"/>
              </a:xfrm>
              <a:custGeom>
                <a:avLst/>
                <a:gdLst/>
                <a:ahLst/>
                <a:cxnLst/>
                <a:rect l="l" t="t" r="r" b="b"/>
                <a:pathLst>
                  <a:path w="1258" h="2641" extrusionOk="0">
                    <a:moveTo>
                      <a:pt x="0" y="0"/>
                    </a:moveTo>
                    <a:lnTo>
                      <a:pt x="892" y="2641"/>
                    </a:lnTo>
                    <a:lnTo>
                      <a:pt x="1258" y="2596"/>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3"/>
              <p:cNvSpPr/>
              <p:nvPr/>
            </p:nvSpPr>
            <p:spPr>
              <a:xfrm>
                <a:off x="1333259" y="4072780"/>
                <a:ext cx="207741" cy="438914"/>
              </a:xfrm>
              <a:custGeom>
                <a:avLst/>
                <a:gdLst/>
                <a:ahLst/>
                <a:cxnLst/>
                <a:rect l="l" t="t" r="r" b="b"/>
                <a:pathLst>
                  <a:path w="1250" h="2641" extrusionOk="0">
                    <a:moveTo>
                      <a:pt x="1249" y="0"/>
                    </a:moveTo>
                    <a:lnTo>
                      <a:pt x="1" y="2596"/>
                    </a:lnTo>
                    <a:lnTo>
                      <a:pt x="357" y="2641"/>
                    </a:lnTo>
                    <a:lnTo>
                      <a:pt x="12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3"/>
              <p:cNvSpPr/>
              <p:nvPr/>
            </p:nvSpPr>
            <p:spPr>
              <a:xfrm>
                <a:off x="3201390" y="3890304"/>
                <a:ext cx="413653" cy="182646"/>
              </a:xfrm>
              <a:custGeom>
                <a:avLst/>
                <a:gdLst/>
                <a:ahLst/>
                <a:cxnLst/>
                <a:rect l="l" t="t" r="r" b="b"/>
                <a:pathLst>
                  <a:path w="2489" h="1099" extrusionOk="0">
                    <a:moveTo>
                      <a:pt x="2489" y="1"/>
                    </a:moveTo>
                    <a:cubicBezTo>
                      <a:pt x="2275" y="81"/>
                      <a:pt x="2070" y="161"/>
                      <a:pt x="1856" y="251"/>
                    </a:cubicBezTo>
                    <a:cubicBezTo>
                      <a:pt x="1650" y="340"/>
                      <a:pt x="1445" y="438"/>
                      <a:pt x="1240" y="536"/>
                    </a:cubicBezTo>
                    <a:lnTo>
                      <a:pt x="624" y="813"/>
                    </a:lnTo>
                    <a:lnTo>
                      <a:pt x="0" y="1098"/>
                    </a:lnTo>
                    <a:lnTo>
                      <a:pt x="9" y="1098"/>
                    </a:lnTo>
                    <a:lnTo>
                      <a:pt x="633" y="830"/>
                    </a:lnTo>
                    <a:lnTo>
                      <a:pt x="1258" y="563"/>
                    </a:lnTo>
                    <a:cubicBezTo>
                      <a:pt x="1463" y="474"/>
                      <a:pt x="1677" y="393"/>
                      <a:pt x="1882" y="295"/>
                    </a:cubicBezTo>
                    <a:cubicBezTo>
                      <a:pt x="2088" y="197"/>
                      <a:pt x="2293" y="108"/>
                      <a:pt x="24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3"/>
              <p:cNvSpPr/>
              <p:nvPr/>
            </p:nvSpPr>
            <p:spPr>
              <a:xfrm>
                <a:off x="1127185" y="3890304"/>
                <a:ext cx="413819" cy="182646"/>
              </a:xfrm>
              <a:custGeom>
                <a:avLst/>
                <a:gdLst/>
                <a:ahLst/>
                <a:cxnLst/>
                <a:rect l="l" t="t" r="r" b="b"/>
                <a:pathLst>
                  <a:path w="2490" h="1099" extrusionOk="0">
                    <a:moveTo>
                      <a:pt x="0" y="1"/>
                    </a:moveTo>
                    <a:lnTo>
                      <a:pt x="0" y="1"/>
                    </a:lnTo>
                    <a:cubicBezTo>
                      <a:pt x="197" y="108"/>
                      <a:pt x="402" y="206"/>
                      <a:pt x="616" y="295"/>
                    </a:cubicBezTo>
                    <a:cubicBezTo>
                      <a:pt x="821" y="393"/>
                      <a:pt x="1026" y="474"/>
                      <a:pt x="1232" y="563"/>
                    </a:cubicBezTo>
                    <a:lnTo>
                      <a:pt x="1856" y="830"/>
                    </a:lnTo>
                    <a:lnTo>
                      <a:pt x="2489" y="1098"/>
                    </a:lnTo>
                    <a:lnTo>
                      <a:pt x="1874" y="813"/>
                    </a:lnTo>
                    <a:lnTo>
                      <a:pt x="1249" y="536"/>
                    </a:lnTo>
                    <a:cubicBezTo>
                      <a:pt x="1044" y="438"/>
                      <a:pt x="839" y="340"/>
                      <a:pt x="634" y="251"/>
                    </a:cubicBezTo>
                    <a:cubicBezTo>
                      <a:pt x="420" y="161"/>
                      <a:pt x="215" y="8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2" name="Google Shape;842;p33"/>
            <p:cNvSpPr/>
            <p:nvPr/>
          </p:nvSpPr>
          <p:spPr>
            <a:xfrm>
              <a:off x="758079" y="3572053"/>
              <a:ext cx="90575" cy="235495"/>
            </a:xfrm>
            <a:custGeom>
              <a:avLst/>
              <a:gdLst/>
              <a:ahLst/>
              <a:cxnLst/>
              <a:rect l="l" t="t" r="r" b="b"/>
              <a:pathLst>
                <a:path w="545" h="1417" extrusionOk="0">
                  <a:moveTo>
                    <a:pt x="195" y="0"/>
                  </a:moveTo>
                  <a:cubicBezTo>
                    <a:pt x="185" y="0"/>
                    <a:pt x="174" y="2"/>
                    <a:pt x="161" y="7"/>
                  </a:cubicBezTo>
                  <a:cubicBezTo>
                    <a:pt x="143" y="7"/>
                    <a:pt x="125" y="16"/>
                    <a:pt x="98" y="25"/>
                  </a:cubicBezTo>
                  <a:cubicBezTo>
                    <a:pt x="63" y="42"/>
                    <a:pt x="36" y="78"/>
                    <a:pt x="18" y="123"/>
                  </a:cubicBezTo>
                  <a:cubicBezTo>
                    <a:pt x="9" y="141"/>
                    <a:pt x="9" y="158"/>
                    <a:pt x="0" y="185"/>
                  </a:cubicBezTo>
                  <a:cubicBezTo>
                    <a:pt x="0" y="194"/>
                    <a:pt x="0" y="203"/>
                    <a:pt x="0" y="212"/>
                  </a:cubicBezTo>
                  <a:lnTo>
                    <a:pt x="9" y="248"/>
                  </a:lnTo>
                  <a:lnTo>
                    <a:pt x="9" y="355"/>
                  </a:lnTo>
                  <a:cubicBezTo>
                    <a:pt x="27" y="506"/>
                    <a:pt x="36" y="658"/>
                    <a:pt x="45" y="810"/>
                  </a:cubicBezTo>
                  <a:lnTo>
                    <a:pt x="45" y="819"/>
                  </a:lnTo>
                  <a:cubicBezTo>
                    <a:pt x="80" y="917"/>
                    <a:pt x="116" y="1024"/>
                    <a:pt x="152" y="1122"/>
                  </a:cubicBezTo>
                  <a:lnTo>
                    <a:pt x="205" y="1274"/>
                  </a:lnTo>
                  <a:cubicBezTo>
                    <a:pt x="214" y="1300"/>
                    <a:pt x="223" y="1318"/>
                    <a:pt x="241" y="1345"/>
                  </a:cubicBezTo>
                  <a:cubicBezTo>
                    <a:pt x="232" y="1318"/>
                    <a:pt x="232" y="1291"/>
                    <a:pt x="223" y="1265"/>
                  </a:cubicBezTo>
                  <a:lnTo>
                    <a:pt x="179" y="1113"/>
                  </a:lnTo>
                  <a:cubicBezTo>
                    <a:pt x="143" y="1015"/>
                    <a:pt x="116" y="908"/>
                    <a:pt x="80" y="810"/>
                  </a:cubicBezTo>
                  <a:cubicBezTo>
                    <a:pt x="80" y="658"/>
                    <a:pt x="72" y="506"/>
                    <a:pt x="63" y="355"/>
                  </a:cubicBezTo>
                  <a:lnTo>
                    <a:pt x="54" y="239"/>
                  </a:lnTo>
                  <a:lnTo>
                    <a:pt x="54" y="212"/>
                  </a:lnTo>
                  <a:cubicBezTo>
                    <a:pt x="54" y="203"/>
                    <a:pt x="54" y="194"/>
                    <a:pt x="54" y="185"/>
                  </a:cubicBezTo>
                  <a:cubicBezTo>
                    <a:pt x="54" y="167"/>
                    <a:pt x="54" y="149"/>
                    <a:pt x="63" y="141"/>
                  </a:cubicBezTo>
                  <a:cubicBezTo>
                    <a:pt x="72" y="105"/>
                    <a:pt x="98" y="78"/>
                    <a:pt x="125" y="69"/>
                  </a:cubicBezTo>
                  <a:cubicBezTo>
                    <a:pt x="143" y="60"/>
                    <a:pt x="152" y="51"/>
                    <a:pt x="170" y="51"/>
                  </a:cubicBezTo>
                  <a:cubicBezTo>
                    <a:pt x="182" y="51"/>
                    <a:pt x="193" y="47"/>
                    <a:pt x="205" y="47"/>
                  </a:cubicBezTo>
                  <a:cubicBezTo>
                    <a:pt x="211" y="47"/>
                    <a:pt x="217" y="48"/>
                    <a:pt x="223" y="51"/>
                  </a:cubicBezTo>
                  <a:cubicBezTo>
                    <a:pt x="295" y="51"/>
                    <a:pt x="357" y="96"/>
                    <a:pt x="393" y="149"/>
                  </a:cubicBezTo>
                  <a:cubicBezTo>
                    <a:pt x="419" y="176"/>
                    <a:pt x="428" y="212"/>
                    <a:pt x="437" y="248"/>
                  </a:cubicBezTo>
                  <a:cubicBezTo>
                    <a:pt x="446" y="265"/>
                    <a:pt x="446" y="283"/>
                    <a:pt x="455" y="301"/>
                  </a:cubicBezTo>
                  <a:lnTo>
                    <a:pt x="464" y="355"/>
                  </a:lnTo>
                  <a:cubicBezTo>
                    <a:pt x="491" y="506"/>
                    <a:pt x="518" y="658"/>
                    <a:pt x="544" y="810"/>
                  </a:cubicBezTo>
                  <a:cubicBezTo>
                    <a:pt x="526" y="658"/>
                    <a:pt x="509" y="506"/>
                    <a:pt x="491" y="355"/>
                  </a:cubicBezTo>
                  <a:lnTo>
                    <a:pt x="482" y="301"/>
                  </a:lnTo>
                  <a:cubicBezTo>
                    <a:pt x="482" y="274"/>
                    <a:pt x="482" y="257"/>
                    <a:pt x="473" y="239"/>
                  </a:cubicBezTo>
                  <a:cubicBezTo>
                    <a:pt x="473" y="203"/>
                    <a:pt x="455" y="158"/>
                    <a:pt x="428" y="132"/>
                  </a:cubicBezTo>
                  <a:cubicBezTo>
                    <a:pt x="384" y="60"/>
                    <a:pt x="312" y="7"/>
                    <a:pt x="223" y="7"/>
                  </a:cubicBezTo>
                  <a:cubicBezTo>
                    <a:pt x="214" y="2"/>
                    <a:pt x="205" y="0"/>
                    <a:pt x="195" y="0"/>
                  </a:cubicBezTo>
                  <a:close/>
                  <a:moveTo>
                    <a:pt x="241" y="1345"/>
                  </a:moveTo>
                  <a:cubicBezTo>
                    <a:pt x="250" y="1372"/>
                    <a:pt x="268" y="1389"/>
                    <a:pt x="286" y="1416"/>
                  </a:cubicBezTo>
                  <a:cubicBezTo>
                    <a:pt x="268" y="1389"/>
                    <a:pt x="259" y="1372"/>
                    <a:pt x="241" y="13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3"/>
            <p:cNvSpPr/>
            <p:nvPr/>
          </p:nvSpPr>
          <p:spPr>
            <a:xfrm>
              <a:off x="682463" y="3651657"/>
              <a:ext cx="40219" cy="135114"/>
            </a:xfrm>
            <a:custGeom>
              <a:avLst/>
              <a:gdLst/>
              <a:ahLst/>
              <a:cxnLst/>
              <a:rect l="l" t="t" r="r" b="b"/>
              <a:pathLst>
                <a:path w="242" h="813" extrusionOk="0">
                  <a:moveTo>
                    <a:pt x="9" y="1"/>
                  </a:moveTo>
                  <a:cubicBezTo>
                    <a:pt x="0" y="27"/>
                    <a:pt x="0" y="63"/>
                    <a:pt x="0" y="99"/>
                  </a:cubicBezTo>
                  <a:cubicBezTo>
                    <a:pt x="0" y="134"/>
                    <a:pt x="0" y="161"/>
                    <a:pt x="0" y="197"/>
                  </a:cubicBezTo>
                  <a:lnTo>
                    <a:pt x="0" y="206"/>
                  </a:lnTo>
                  <a:cubicBezTo>
                    <a:pt x="18" y="259"/>
                    <a:pt x="27" y="304"/>
                    <a:pt x="45" y="357"/>
                  </a:cubicBezTo>
                  <a:cubicBezTo>
                    <a:pt x="63" y="411"/>
                    <a:pt x="80" y="464"/>
                    <a:pt x="98" y="518"/>
                  </a:cubicBezTo>
                  <a:cubicBezTo>
                    <a:pt x="116" y="571"/>
                    <a:pt x="134" y="616"/>
                    <a:pt x="161" y="670"/>
                  </a:cubicBezTo>
                  <a:cubicBezTo>
                    <a:pt x="170" y="696"/>
                    <a:pt x="179" y="723"/>
                    <a:pt x="188" y="750"/>
                  </a:cubicBezTo>
                  <a:cubicBezTo>
                    <a:pt x="205" y="777"/>
                    <a:pt x="223" y="795"/>
                    <a:pt x="241" y="812"/>
                  </a:cubicBezTo>
                  <a:cubicBezTo>
                    <a:pt x="223" y="795"/>
                    <a:pt x="214" y="768"/>
                    <a:pt x="205" y="741"/>
                  </a:cubicBezTo>
                  <a:lnTo>
                    <a:pt x="188" y="661"/>
                  </a:lnTo>
                  <a:cubicBezTo>
                    <a:pt x="170" y="607"/>
                    <a:pt x="161" y="554"/>
                    <a:pt x="143" y="500"/>
                  </a:cubicBezTo>
                  <a:cubicBezTo>
                    <a:pt x="125" y="447"/>
                    <a:pt x="107" y="402"/>
                    <a:pt x="89" y="348"/>
                  </a:cubicBezTo>
                  <a:cubicBezTo>
                    <a:pt x="72" y="295"/>
                    <a:pt x="54" y="241"/>
                    <a:pt x="36" y="188"/>
                  </a:cubicBezTo>
                  <a:lnTo>
                    <a:pt x="36" y="197"/>
                  </a:lnTo>
                  <a:cubicBezTo>
                    <a:pt x="36" y="161"/>
                    <a:pt x="27" y="125"/>
                    <a:pt x="27" y="99"/>
                  </a:cubicBezTo>
                  <a:cubicBezTo>
                    <a:pt x="18" y="63"/>
                    <a:pt x="9" y="27"/>
                    <a:pt x="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3"/>
            <p:cNvSpPr/>
            <p:nvPr/>
          </p:nvSpPr>
          <p:spPr>
            <a:xfrm>
              <a:off x="703237" y="3543967"/>
              <a:ext cx="55010" cy="56007"/>
            </a:xfrm>
            <a:custGeom>
              <a:avLst/>
              <a:gdLst/>
              <a:ahLst/>
              <a:cxnLst/>
              <a:rect l="l" t="t" r="r" b="b"/>
              <a:pathLst>
                <a:path w="331" h="337" extrusionOk="0">
                  <a:moveTo>
                    <a:pt x="78" y="0"/>
                  </a:moveTo>
                  <a:cubicBezTo>
                    <a:pt x="52" y="0"/>
                    <a:pt x="26" y="5"/>
                    <a:pt x="0" y="15"/>
                  </a:cubicBezTo>
                  <a:cubicBezTo>
                    <a:pt x="45" y="15"/>
                    <a:pt x="80" y="24"/>
                    <a:pt x="125" y="42"/>
                  </a:cubicBezTo>
                  <a:cubicBezTo>
                    <a:pt x="161" y="60"/>
                    <a:pt x="187" y="87"/>
                    <a:pt x="214" y="113"/>
                  </a:cubicBezTo>
                  <a:cubicBezTo>
                    <a:pt x="241" y="140"/>
                    <a:pt x="268" y="176"/>
                    <a:pt x="286" y="211"/>
                  </a:cubicBezTo>
                  <a:lnTo>
                    <a:pt x="294" y="238"/>
                  </a:lnTo>
                  <a:lnTo>
                    <a:pt x="303" y="274"/>
                  </a:lnTo>
                  <a:cubicBezTo>
                    <a:pt x="312" y="292"/>
                    <a:pt x="321" y="310"/>
                    <a:pt x="330" y="336"/>
                  </a:cubicBezTo>
                  <a:cubicBezTo>
                    <a:pt x="330" y="310"/>
                    <a:pt x="330" y="292"/>
                    <a:pt x="330" y="265"/>
                  </a:cubicBezTo>
                  <a:cubicBezTo>
                    <a:pt x="330" y="256"/>
                    <a:pt x="330" y="247"/>
                    <a:pt x="321" y="238"/>
                  </a:cubicBezTo>
                  <a:cubicBezTo>
                    <a:pt x="321" y="220"/>
                    <a:pt x="321" y="211"/>
                    <a:pt x="321" y="202"/>
                  </a:cubicBezTo>
                  <a:cubicBezTo>
                    <a:pt x="303" y="158"/>
                    <a:pt x="286" y="113"/>
                    <a:pt x="250" y="78"/>
                  </a:cubicBezTo>
                  <a:cubicBezTo>
                    <a:pt x="223" y="51"/>
                    <a:pt x="178" y="24"/>
                    <a:pt x="134" y="6"/>
                  </a:cubicBezTo>
                  <a:cubicBezTo>
                    <a:pt x="115" y="3"/>
                    <a:pt x="97" y="0"/>
                    <a:pt x="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3"/>
            <p:cNvSpPr/>
            <p:nvPr/>
          </p:nvSpPr>
          <p:spPr>
            <a:xfrm>
              <a:off x="4019705" y="3651657"/>
              <a:ext cx="40219" cy="135114"/>
            </a:xfrm>
            <a:custGeom>
              <a:avLst/>
              <a:gdLst/>
              <a:ahLst/>
              <a:cxnLst/>
              <a:rect l="l" t="t" r="r" b="b"/>
              <a:pathLst>
                <a:path w="242" h="813" extrusionOk="0">
                  <a:moveTo>
                    <a:pt x="232" y="1"/>
                  </a:moveTo>
                  <a:cubicBezTo>
                    <a:pt x="232" y="27"/>
                    <a:pt x="223" y="63"/>
                    <a:pt x="223" y="99"/>
                  </a:cubicBezTo>
                  <a:cubicBezTo>
                    <a:pt x="215" y="125"/>
                    <a:pt x="206" y="161"/>
                    <a:pt x="206" y="197"/>
                  </a:cubicBezTo>
                  <a:lnTo>
                    <a:pt x="206" y="188"/>
                  </a:lnTo>
                  <a:cubicBezTo>
                    <a:pt x="188" y="241"/>
                    <a:pt x="170" y="295"/>
                    <a:pt x="152" y="348"/>
                  </a:cubicBezTo>
                  <a:cubicBezTo>
                    <a:pt x="134" y="402"/>
                    <a:pt x="116" y="447"/>
                    <a:pt x="99" y="500"/>
                  </a:cubicBezTo>
                  <a:cubicBezTo>
                    <a:pt x="81" y="554"/>
                    <a:pt x="72" y="607"/>
                    <a:pt x="54" y="661"/>
                  </a:cubicBezTo>
                  <a:lnTo>
                    <a:pt x="36" y="741"/>
                  </a:lnTo>
                  <a:cubicBezTo>
                    <a:pt x="27" y="768"/>
                    <a:pt x="18" y="795"/>
                    <a:pt x="0" y="812"/>
                  </a:cubicBezTo>
                  <a:cubicBezTo>
                    <a:pt x="27" y="795"/>
                    <a:pt x="36" y="777"/>
                    <a:pt x="54" y="750"/>
                  </a:cubicBezTo>
                  <a:cubicBezTo>
                    <a:pt x="63" y="723"/>
                    <a:pt x="72" y="696"/>
                    <a:pt x="81" y="670"/>
                  </a:cubicBezTo>
                  <a:cubicBezTo>
                    <a:pt x="107" y="616"/>
                    <a:pt x="125" y="571"/>
                    <a:pt x="143" y="518"/>
                  </a:cubicBezTo>
                  <a:cubicBezTo>
                    <a:pt x="161" y="464"/>
                    <a:pt x="179" y="411"/>
                    <a:pt x="197" y="357"/>
                  </a:cubicBezTo>
                  <a:cubicBezTo>
                    <a:pt x="215" y="304"/>
                    <a:pt x="223" y="259"/>
                    <a:pt x="241" y="206"/>
                  </a:cubicBezTo>
                  <a:lnTo>
                    <a:pt x="241" y="197"/>
                  </a:lnTo>
                  <a:cubicBezTo>
                    <a:pt x="241" y="161"/>
                    <a:pt x="241" y="134"/>
                    <a:pt x="241" y="99"/>
                  </a:cubicBezTo>
                  <a:cubicBezTo>
                    <a:pt x="241" y="63"/>
                    <a:pt x="241" y="27"/>
                    <a:pt x="2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3"/>
            <p:cNvSpPr/>
            <p:nvPr/>
          </p:nvSpPr>
          <p:spPr>
            <a:xfrm>
              <a:off x="3984140" y="3543967"/>
              <a:ext cx="55010" cy="56007"/>
            </a:xfrm>
            <a:custGeom>
              <a:avLst/>
              <a:gdLst/>
              <a:ahLst/>
              <a:cxnLst/>
              <a:rect l="l" t="t" r="r" b="b"/>
              <a:pathLst>
                <a:path w="331" h="337" extrusionOk="0">
                  <a:moveTo>
                    <a:pt x="255" y="0"/>
                  </a:moveTo>
                  <a:cubicBezTo>
                    <a:pt x="235" y="0"/>
                    <a:pt x="215" y="3"/>
                    <a:pt x="197" y="6"/>
                  </a:cubicBezTo>
                  <a:cubicBezTo>
                    <a:pt x="152" y="24"/>
                    <a:pt x="116" y="51"/>
                    <a:pt x="81" y="78"/>
                  </a:cubicBezTo>
                  <a:cubicBezTo>
                    <a:pt x="45" y="113"/>
                    <a:pt x="27" y="158"/>
                    <a:pt x="9" y="202"/>
                  </a:cubicBezTo>
                  <a:cubicBezTo>
                    <a:pt x="9" y="211"/>
                    <a:pt x="9" y="220"/>
                    <a:pt x="9" y="238"/>
                  </a:cubicBezTo>
                  <a:cubicBezTo>
                    <a:pt x="9" y="247"/>
                    <a:pt x="0" y="256"/>
                    <a:pt x="0" y="265"/>
                  </a:cubicBezTo>
                  <a:cubicBezTo>
                    <a:pt x="0" y="292"/>
                    <a:pt x="0" y="310"/>
                    <a:pt x="9" y="336"/>
                  </a:cubicBezTo>
                  <a:cubicBezTo>
                    <a:pt x="18" y="310"/>
                    <a:pt x="18" y="292"/>
                    <a:pt x="27" y="274"/>
                  </a:cubicBezTo>
                  <a:lnTo>
                    <a:pt x="36" y="238"/>
                  </a:lnTo>
                  <a:lnTo>
                    <a:pt x="45" y="211"/>
                  </a:lnTo>
                  <a:cubicBezTo>
                    <a:pt x="63" y="176"/>
                    <a:pt x="90" y="140"/>
                    <a:pt x="116" y="113"/>
                  </a:cubicBezTo>
                  <a:cubicBezTo>
                    <a:pt x="143" y="87"/>
                    <a:pt x="170" y="60"/>
                    <a:pt x="214" y="42"/>
                  </a:cubicBezTo>
                  <a:cubicBezTo>
                    <a:pt x="250" y="24"/>
                    <a:pt x="286" y="15"/>
                    <a:pt x="330" y="15"/>
                  </a:cubicBezTo>
                  <a:cubicBezTo>
                    <a:pt x="310" y="5"/>
                    <a:pt x="282"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9" name="TextBox 8">
            <a:extLst>
              <a:ext uri="{FF2B5EF4-FFF2-40B4-BE49-F238E27FC236}">
                <a16:creationId xmlns:a16="http://schemas.microsoft.com/office/drawing/2014/main" id="{F76840A6-1114-4E32-00C6-6EE4B6515A2A}"/>
              </a:ext>
            </a:extLst>
          </p:cNvPr>
          <p:cNvSpPr txBox="1"/>
          <p:nvPr/>
        </p:nvSpPr>
        <p:spPr>
          <a:xfrm>
            <a:off x="1075645" y="719691"/>
            <a:ext cx="6462032" cy="861774"/>
          </a:xfrm>
          <a:prstGeom prst="rect">
            <a:avLst/>
          </a:prstGeom>
          <a:noFill/>
        </p:spPr>
        <p:txBody>
          <a:bodyPr wrap="square">
            <a:spAutoFit/>
          </a:bodyPr>
          <a:lstStyle/>
          <a:p>
            <a:r>
              <a:rPr lang="en" sz="5000" b="1" dirty="0">
                <a:solidFill>
                  <a:schemeClr val="tx2"/>
                </a:solidFill>
                <a:latin typeface="Montagu Slab" panose="020B0604020202020204" charset="0"/>
              </a:rPr>
              <a:t>THANKS</a:t>
            </a:r>
            <a:r>
              <a:rPr lang="en" sz="5000" b="1" dirty="0">
                <a:solidFill>
                  <a:schemeClr val="dk1"/>
                </a:solidFill>
                <a:latin typeface="Montagu Slab" panose="020B0604020202020204" charset="0"/>
              </a:rPr>
              <a:t>!</a:t>
            </a:r>
            <a:endParaRPr lang="en-US" sz="5000" b="1" dirty="0">
              <a:latin typeface="Montagu Slab" panose="020B0604020202020204" charset="0"/>
            </a:endParaRPr>
          </a:p>
        </p:txBody>
      </p:sp>
      <p:sp>
        <p:nvSpPr>
          <p:cNvPr id="11" name="TextBox 10">
            <a:extLst>
              <a:ext uri="{FF2B5EF4-FFF2-40B4-BE49-F238E27FC236}">
                <a16:creationId xmlns:a16="http://schemas.microsoft.com/office/drawing/2014/main" id="{95323EE5-9CDF-6195-9854-53CA2EA68E9B}"/>
              </a:ext>
            </a:extLst>
          </p:cNvPr>
          <p:cNvSpPr txBox="1"/>
          <p:nvPr/>
        </p:nvSpPr>
        <p:spPr>
          <a:xfrm>
            <a:off x="1075645" y="1693061"/>
            <a:ext cx="6462032" cy="2062103"/>
          </a:xfrm>
          <a:prstGeom prst="rect">
            <a:avLst/>
          </a:prstGeom>
          <a:noFill/>
        </p:spPr>
        <p:txBody>
          <a:bodyPr wrap="square">
            <a:spAutoFit/>
          </a:bodyPr>
          <a:lstStyle/>
          <a:p>
            <a:pPr marL="0" lvl="0" indent="0" algn="l" rtl="0">
              <a:spcBef>
                <a:spcPts val="0"/>
              </a:spcBef>
              <a:spcAft>
                <a:spcPts val="0"/>
              </a:spcAft>
              <a:buClr>
                <a:schemeClr val="lt1"/>
              </a:buClr>
              <a:buSzPts val="1100"/>
              <a:buFont typeface="Arial"/>
              <a:buNone/>
            </a:pPr>
            <a:r>
              <a:rPr lang="en-US" sz="1600" dirty="0">
                <a:solidFill>
                  <a:schemeClr val="dk1"/>
                </a:solidFill>
              </a:rPr>
              <a:t>Do you have any questions?</a:t>
            </a:r>
          </a:p>
          <a:p>
            <a:pPr marL="0" lvl="0" indent="0" algn="l" rtl="0">
              <a:spcBef>
                <a:spcPts val="0"/>
              </a:spcBef>
              <a:spcAft>
                <a:spcPts val="0"/>
              </a:spcAft>
              <a:buClr>
                <a:schemeClr val="lt1"/>
              </a:buClr>
              <a:buSzPts val="1100"/>
              <a:buFont typeface="Arial"/>
              <a:buNone/>
            </a:pPr>
            <a:r>
              <a:rPr lang="en-US" sz="1600" dirty="0"/>
              <a:t>Ask us</a:t>
            </a:r>
          </a:p>
          <a:p>
            <a:pPr marL="0" lvl="0" indent="0" algn="l" rtl="0">
              <a:spcBef>
                <a:spcPts val="0"/>
              </a:spcBef>
              <a:spcAft>
                <a:spcPts val="0"/>
              </a:spcAft>
              <a:buClr>
                <a:schemeClr val="lt1"/>
              </a:buClr>
              <a:buSzPts val="1100"/>
              <a:buFont typeface="Arial"/>
              <a:buNone/>
            </a:pPr>
            <a:endParaRPr lang="en-US" sz="1600" dirty="0"/>
          </a:p>
          <a:p>
            <a:pPr marL="0" lvl="0" indent="0" algn="l" rtl="0">
              <a:spcBef>
                <a:spcPts val="0"/>
              </a:spcBef>
              <a:spcAft>
                <a:spcPts val="0"/>
              </a:spcAft>
              <a:buClr>
                <a:schemeClr val="lt1"/>
              </a:buClr>
              <a:buSzPts val="1100"/>
              <a:buFont typeface="Arial"/>
              <a:buNone/>
            </a:pPr>
            <a:r>
              <a:rPr lang="en-US" sz="1600" dirty="0"/>
              <a:t>Naga Shishira </a:t>
            </a:r>
          </a:p>
          <a:p>
            <a:pPr marL="0" lvl="0" indent="0" algn="l" rtl="0">
              <a:spcBef>
                <a:spcPts val="0"/>
              </a:spcBef>
              <a:spcAft>
                <a:spcPts val="0"/>
              </a:spcAft>
              <a:buClr>
                <a:schemeClr val="lt1"/>
              </a:buClr>
              <a:buSzPts val="1100"/>
              <a:buFont typeface="Arial"/>
              <a:buNone/>
            </a:pPr>
            <a:r>
              <a:rPr lang="en-US" sz="1600" dirty="0"/>
              <a:t>Durva Kamdar</a:t>
            </a:r>
          </a:p>
          <a:p>
            <a:pPr marL="0" lvl="0" indent="0" algn="l" rtl="0">
              <a:spcBef>
                <a:spcPts val="0"/>
              </a:spcBef>
              <a:spcAft>
                <a:spcPts val="0"/>
              </a:spcAft>
              <a:buClr>
                <a:schemeClr val="lt1"/>
              </a:buClr>
              <a:buSzPts val="1100"/>
              <a:buFont typeface="Arial"/>
              <a:buNone/>
            </a:pPr>
            <a:r>
              <a:rPr lang="en-US" sz="1600" dirty="0"/>
              <a:t>Divy Patel</a:t>
            </a:r>
          </a:p>
          <a:p>
            <a:pPr marL="0" lvl="0" indent="0" algn="l" rtl="0">
              <a:spcBef>
                <a:spcPts val="0"/>
              </a:spcBef>
              <a:spcAft>
                <a:spcPts val="0"/>
              </a:spcAft>
              <a:buClr>
                <a:schemeClr val="lt1"/>
              </a:buClr>
              <a:buSzPts val="1100"/>
              <a:buFont typeface="Arial"/>
              <a:buNone/>
            </a:pPr>
            <a:r>
              <a:rPr lang="en-US" sz="1600" dirty="0"/>
              <a:t>Gurkirpal Singh</a:t>
            </a:r>
          </a:p>
          <a:p>
            <a:pPr marL="0" lvl="0" indent="0" algn="l" rtl="0">
              <a:spcBef>
                <a:spcPts val="0"/>
              </a:spcBef>
              <a:spcAft>
                <a:spcPts val="0"/>
              </a:spcAft>
              <a:buClr>
                <a:schemeClr val="lt1"/>
              </a:buClr>
              <a:buSzPts val="1100"/>
              <a:buFont typeface="Arial"/>
              <a:buNone/>
            </a:pPr>
            <a:r>
              <a:rPr lang="en-US" sz="1600" dirty="0"/>
              <a:t>Olivia Alex</a:t>
            </a:r>
          </a:p>
        </p:txBody>
      </p:sp>
      <p:grpSp>
        <p:nvGrpSpPr>
          <p:cNvPr id="12" name="Google Shape;1938;p59">
            <a:extLst>
              <a:ext uri="{FF2B5EF4-FFF2-40B4-BE49-F238E27FC236}">
                <a16:creationId xmlns:a16="http://schemas.microsoft.com/office/drawing/2014/main" id="{2A340A2D-485B-78F7-1F4F-CC0AAB883DE9}"/>
              </a:ext>
            </a:extLst>
          </p:cNvPr>
          <p:cNvGrpSpPr/>
          <p:nvPr/>
        </p:nvGrpSpPr>
        <p:grpSpPr>
          <a:xfrm rot="409260">
            <a:off x="5650053" y="193331"/>
            <a:ext cx="1586882" cy="1410486"/>
            <a:chOff x="1347210" y="2610751"/>
            <a:chExt cx="344599" cy="306287"/>
          </a:xfrm>
        </p:grpSpPr>
        <p:sp>
          <p:nvSpPr>
            <p:cNvPr id="13" name="Google Shape;1939;p59">
              <a:extLst>
                <a:ext uri="{FF2B5EF4-FFF2-40B4-BE49-F238E27FC236}">
                  <a16:creationId xmlns:a16="http://schemas.microsoft.com/office/drawing/2014/main" id="{1254C776-4D4E-7BF1-873D-3791575379B2}"/>
                </a:ext>
              </a:extLst>
            </p:cNvPr>
            <p:cNvSpPr/>
            <p:nvPr/>
          </p:nvSpPr>
          <p:spPr>
            <a:xfrm>
              <a:off x="1347210" y="2699253"/>
              <a:ext cx="344599" cy="217784"/>
            </a:xfrm>
            <a:custGeom>
              <a:avLst/>
              <a:gdLst/>
              <a:ahLst/>
              <a:cxnLst/>
              <a:rect l="l" t="t" r="r" b="b"/>
              <a:pathLst>
                <a:path w="5451" h="3445" extrusionOk="0">
                  <a:moveTo>
                    <a:pt x="1810" y="1"/>
                  </a:moveTo>
                  <a:cubicBezTo>
                    <a:pt x="957" y="1"/>
                    <a:pt x="910" y="830"/>
                    <a:pt x="910" y="830"/>
                  </a:cubicBezTo>
                  <a:cubicBezTo>
                    <a:pt x="874" y="838"/>
                    <a:pt x="330" y="954"/>
                    <a:pt x="161" y="1409"/>
                  </a:cubicBezTo>
                  <a:cubicBezTo>
                    <a:pt x="0" y="1847"/>
                    <a:pt x="232" y="2417"/>
                    <a:pt x="767" y="2667"/>
                  </a:cubicBezTo>
                  <a:cubicBezTo>
                    <a:pt x="767" y="2667"/>
                    <a:pt x="767" y="3140"/>
                    <a:pt x="1231" y="3336"/>
                  </a:cubicBezTo>
                  <a:cubicBezTo>
                    <a:pt x="1412" y="3416"/>
                    <a:pt x="1564" y="3445"/>
                    <a:pt x="1688" y="3445"/>
                  </a:cubicBezTo>
                  <a:cubicBezTo>
                    <a:pt x="1993" y="3445"/>
                    <a:pt x="2132" y="3274"/>
                    <a:pt x="2132" y="3274"/>
                  </a:cubicBezTo>
                  <a:cubicBezTo>
                    <a:pt x="2356" y="3375"/>
                    <a:pt x="2570" y="3411"/>
                    <a:pt x="2764" y="3411"/>
                  </a:cubicBezTo>
                  <a:cubicBezTo>
                    <a:pt x="3274" y="3411"/>
                    <a:pt x="3640" y="3158"/>
                    <a:pt x="3640" y="3158"/>
                  </a:cubicBezTo>
                  <a:cubicBezTo>
                    <a:pt x="3640" y="3158"/>
                    <a:pt x="3824" y="3366"/>
                    <a:pt x="4146" y="3366"/>
                  </a:cubicBezTo>
                  <a:cubicBezTo>
                    <a:pt x="4213" y="3366"/>
                    <a:pt x="4285" y="3358"/>
                    <a:pt x="4363" y="3336"/>
                  </a:cubicBezTo>
                  <a:cubicBezTo>
                    <a:pt x="4818" y="3211"/>
                    <a:pt x="4728" y="2667"/>
                    <a:pt x="4728" y="2667"/>
                  </a:cubicBezTo>
                  <a:cubicBezTo>
                    <a:pt x="5273" y="2132"/>
                    <a:pt x="5451" y="1392"/>
                    <a:pt x="5183" y="838"/>
                  </a:cubicBezTo>
                  <a:cubicBezTo>
                    <a:pt x="5006" y="475"/>
                    <a:pt x="4565" y="75"/>
                    <a:pt x="4113" y="75"/>
                  </a:cubicBezTo>
                  <a:cubicBezTo>
                    <a:pt x="4065" y="75"/>
                    <a:pt x="4018" y="80"/>
                    <a:pt x="3970" y="89"/>
                  </a:cubicBezTo>
                  <a:cubicBezTo>
                    <a:pt x="3783" y="134"/>
                    <a:pt x="3649" y="232"/>
                    <a:pt x="3560" y="312"/>
                  </a:cubicBezTo>
                  <a:cubicBezTo>
                    <a:pt x="3480" y="280"/>
                    <a:pt x="3409" y="266"/>
                    <a:pt x="3345" y="266"/>
                  </a:cubicBezTo>
                  <a:cubicBezTo>
                    <a:pt x="3058" y="266"/>
                    <a:pt x="2926" y="535"/>
                    <a:pt x="2926" y="535"/>
                  </a:cubicBezTo>
                  <a:cubicBezTo>
                    <a:pt x="2914" y="559"/>
                    <a:pt x="2819" y="563"/>
                    <a:pt x="2757" y="563"/>
                  </a:cubicBezTo>
                  <a:cubicBezTo>
                    <a:pt x="2726" y="563"/>
                    <a:pt x="2703" y="562"/>
                    <a:pt x="2703" y="562"/>
                  </a:cubicBezTo>
                  <a:cubicBezTo>
                    <a:pt x="2650" y="205"/>
                    <a:pt x="2284" y="71"/>
                    <a:pt x="2284" y="71"/>
                  </a:cubicBezTo>
                  <a:cubicBezTo>
                    <a:pt x="2103" y="22"/>
                    <a:pt x="1946" y="1"/>
                    <a:pt x="18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40;p59">
              <a:extLst>
                <a:ext uri="{FF2B5EF4-FFF2-40B4-BE49-F238E27FC236}">
                  <a16:creationId xmlns:a16="http://schemas.microsoft.com/office/drawing/2014/main" id="{6FA3519A-352D-14EB-388D-1C9859E8A134}"/>
                </a:ext>
              </a:extLst>
            </p:cNvPr>
            <p:cNvSpPr/>
            <p:nvPr/>
          </p:nvSpPr>
          <p:spPr>
            <a:xfrm>
              <a:off x="1476930" y="2700897"/>
              <a:ext cx="75608" cy="63217"/>
            </a:xfrm>
            <a:custGeom>
              <a:avLst/>
              <a:gdLst/>
              <a:ahLst/>
              <a:cxnLst/>
              <a:rect l="l" t="t" r="r" b="b"/>
              <a:pathLst>
                <a:path w="1196" h="1000" extrusionOk="0">
                  <a:moveTo>
                    <a:pt x="0" y="1"/>
                  </a:moveTo>
                  <a:cubicBezTo>
                    <a:pt x="36" y="10"/>
                    <a:pt x="71" y="18"/>
                    <a:pt x="107" y="27"/>
                  </a:cubicBezTo>
                  <a:cubicBezTo>
                    <a:pt x="143" y="36"/>
                    <a:pt x="178" y="45"/>
                    <a:pt x="214" y="63"/>
                  </a:cubicBezTo>
                  <a:cubicBezTo>
                    <a:pt x="286" y="90"/>
                    <a:pt x="348" y="126"/>
                    <a:pt x="402" y="170"/>
                  </a:cubicBezTo>
                  <a:cubicBezTo>
                    <a:pt x="464" y="215"/>
                    <a:pt x="509" y="277"/>
                    <a:pt x="553" y="340"/>
                  </a:cubicBezTo>
                  <a:cubicBezTo>
                    <a:pt x="571" y="366"/>
                    <a:pt x="589" y="402"/>
                    <a:pt x="598" y="429"/>
                  </a:cubicBezTo>
                  <a:cubicBezTo>
                    <a:pt x="616" y="465"/>
                    <a:pt x="625" y="500"/>
                    <a:pt x="633" y="536"/>
                  </a:cubicBezTo>
                  <a:lnTo>
                    <a:pt x="633" y="554"/>
                  </a:lnTo>
                  <a:lnTo>
                    <a:pt x="660" y="554"/>
                  </a:lnTo>
                  <a:cubicBezTo>
                    <a:pt x="687" y="545"/>
                    <a:pt x="723" y="545"/>
                    <a:pt x="758" y="545"/>
                  </a:cubicBezTo>
                  <a:cubicBezTo>
                    <a:pt x="794" y="545"/>
                    <a:pt x="821" y="554"/>
                    <a:pt x="856" y="554"/>
                  </a:cubicBezTo>
                  <a:cubicBezTo>
                    <a:pt x="919" y="572"/>
                    <a:pt x="990" y="598"/>
                    <a:pt x="1035" y="634"/>
                  </a:cubicBezTo>
                  <a:cubicBezTo>
                    <a:pt x="1088" y="679"/>
                    <a:pt x="1124" y="732"/>
                    <a:pt x="1151" y="795"/>
                  </a:cubicBezTo>
                  <a:cubicBezTo>
                    <a:pt x="1178" y="866"/>
                    <a:pt x="1187" y="928"/>
                    <a:pt x="1187" y="1000"/>
                  </a:cubicBezTo>
                  <a:cubicBezTo>
                    <a:pt x="1195" y="928"/>
                    <a:pt x="1195" y="857"/>
                    <a:pt x="1178" y="795"/>
                  </a:cubicBezTo>
                  <a:cubicBezTo>
                    <a:pt x="1169" y="777"/>
                    <a:pt x="1160" y="759"/>
                    <a:pt x="1160" y="741"/>
                  </a:cubicBezTo>
                  <a:cubicBezTo>
                    <a:pt x="1151" y="723"/>
                    <a:pt x="1142" y="705"/>
                    <a:pt x="1133" y="688"/>
                  </a:cubicBezTo>
                  <a:cubicBezTo>
                    <a:pt x="1115" y="661"/>
                    <a:pt x="1088" y="634"/>
                    <a:pt x="1062" y="607"/>
                  </a:cubicBezTo>
                  <a:cubicBezTo>
                    <a:pt x="1008" y="554"/>
                    <a:pt x="937" y="527"/>
                    <a:pt x="865" y="518"/>
                  </a:cubicBezTo>
                  <a:cubicBezTo>
                    <a:pt x="824" y="508"/>
                    <a:pt x="782" y="503"/>
                    <a:pt x="740" y="503"/>
                  </a:cubicBezTo>
                  <a:cubicBezTo>
                    <a:pt x="715" y="503"/>
                    <a:pt x="691" y="505"/>
                    <a:pt x="666" y="507"/>
                  </a:cubicBezTo>
                  <a:lnTo>
                    <a:pt x="666" y="507"/>
                  </a:lnTo>
                  <a:cubicBezTo>
                    <a:pt x="655" y="441"/>
                    <a:pt x="629" y="370"/>
                    <a:pt x="589" y="313"/>
                  </a:cubicBezTo>
                  <a:cubicBezTo>
                    <a:pt x="544" y="242"/>
                    <a:pt x="491" y="188"/>
                    <a:pt x="428" y="143"/>
                  </a:cubicBezTo>
                  <a:cubicBezTo>
                    <a:pt x="366" y="99"/>
                    <a:pt x="294" y="63"/>
                    <a:pt x="223" y="36"/>
                  </a:cubicBezTo>
                  <a:cubicBezTo>
                    <a:pt x="152" y="18"/>
                    <a:pt x="80"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41;p59">
              <a:extLst>
                <a:ext uri="{FF2B5EF4-FFF2-40B4-BE49-F238E27FC236}">
                  <a16:creationId xmlns:a16="http://schemas.microsoft.com/office/drawing/2014/main" id="{BD496CE4-D424-95FD-B95E-74DFA8501924}"/>
                </a:ext>
              </a:extLst>
            </p:cNvPr>
            <p:cNvSpPr/>
            <p:nvPr/>
          </p:nvSpPr>
          <p:spPr>
            <a:xfrm>
              <a:off x="1363014" y="2838518"/>
              <a:ext cx="81234" cy="31166"/>
            </a:xfrm>
            <a:custGeom>
              <a:avLst/>
              <a:gdLst/>
              <a:ahLst/>
              <a:cxnLst/>
              <a:rect l="l" t="t" r="r" b="b"/>
              <a:pathLst>
                <a:path w="1285" h="493" extrusionOk="0">
                  <a:moveTo>
                    <a:pt x="0" y="0"/>
                  </a:moveTo>
                  <a:cubicBezTo>
                    <a:pt x="62" y="116"/>
                    <a:pt x="143" y="223"/>
                    <a:pt x="241" y="304"/>
                  </a:cubicBezTo>
                  <a:cubicBezTo>
                    <a:pt x="330" y="393"/>
                    <a:pt x="455" y="464"/>
                    <a:pt x="580" y="482"/>
                  </a:cubicBezTo>
                  <a:cubicBezTo>
                    <a:pt x="610" y="490"/>
                    <a:pt x="639" y="492"/>
                    <a:pt x="667" y="492"/>
                  </a:cubicBezTo>
                  <a:cubicBezTo>
                    <a:pt x="706" y="492"/>
                    <a:pt x="744" y="487"/>
                    <a:pt x="785" y="482"/>
                  </a:cubicBezTo>
                  <a:lnTo>
                    <a:pt x="812" y="482"/>
                  </a:lnTo>
                  <a:lnTo>
                    <a:pt x="830" y="473"/>
                  </a:lnTo>
                  <a:cubicBezTo>
                    <a:pt x="848" y="464"/>
                    <a:pt x="865" y="464"/>
                    <a:pt x="883" y="455"/>
                  </a:cubicBezTo>
                  <a:cubicBezTo>
                    <a:pt x="910" y="446"/>
                    <a:pt x="946" y="437"/>
                    <a:pt x="972" y="420"/>
                  </a:cubicBezTo>
                  <a:cubicBezTo>
                    <a:pt x="1035" y="393"/>
                    <a:pt x="1088" y="357"/>
                    <a:pt x="1142" y="322"/>
                  </a:cubicBezTo>
                  <a:cubicBezTo>
                    <a:pt x="1169" y="304"/>
                    <a:pt x="1187" y="277"/>
                    <a:pt x="1213" y="259"/>
                  </a:cubicBezTo>
                  <a:lnTo>
                    <a:pt x="1285" y="188"/>
                  </a:lnTo>
                  <a:lnTo>
                    <a:pt x="1258" y="161"/>
                  </a:lnTo>
                  <a:cubicBezTo>
                    <a:pt x="1169" y="250"/>
                    <a:pt x="1062" y="330"/>
                    <a:pt x="955" y="384"/>
                  </a:cubicBezTo>
                  <a:cubicBezTo>
                    <a:pt x="892" y="411"/>
                    <a:pt x="839" y="429"/>
                    <a:pt x="776" y="437"/>
                  </a:cubicBezTo>
                  <a:cubicBezTo>
                    <a:pt x="732" y="444"/>
                    <a:pt x="688" y="450"/>
                    <a:pt x="644" y="450"/>
                  </a:cubicBezTo>
                  <a:cubicBezTo>
                    <a:pt x="625" y="450"/>
                    <a:pt x="607" y="449"/>
                    <a:pt x="589" y="446"/>
                  </a:cubicBezTo>
                  <a:cubicBezTo>
                    <a:pt x="526" y="437"/>
                    <a:pt x="473" y="420"/>
                    <a:pt x="410" y="384"/>
                  </a:cubicBezTo>
                  <a:cubicBezTo>
                    <a:pt x="357" y="357"/>
                    <a:pt x="303" y="322"/>
                    <a:pt x="259" y="286"/>
                  </a:cubicBezTo>
                  <a:cubicBezTo>
                    <a:pt x="205" y="250"/>
                    <a:pt x="161" y="206"/>
                    <a:pt x="116" y="152"/>
                  </a:cubicBezTo>
                  <a:cubicBezTo>
                    <a:pt x="80" y="107"/>
                    <a:pt x="36" y="54"/>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42;p59">
              <a:extLst>
                <a:ext uri="{FF2B5EF4-FFF2-40B4-BE49-F238E27FC236}">
                  <a16:creationId xmlns:a16="http://schemas.microsoft.com/office/drawing/2014/main" id="{046AC8E9-1E62-E2F1-8F0D-ABFC0A45657F}"/>
                </a:ext>
              </a:extLst>
            </p:cNvPr>
            <p:cNvSpPr/>
            <p:nvPr/>
          </p:nvSpPr>
          <p:spPr>
            <a:xfrm>
              <a:off x="1417696" y="2837380"/>
              <a:ext cx="50258" cy="13592"/>
            </a:xfrm>
            <a:custGeom>
              <a:avLst/>
              <a:gdLst/>
              <a:ahLst/>
              <a:cxnLst/>
              <a:rect l="l" t="t" r="r" b="b"/>
              <a:pathLst>
                <a:path w="795" h="215" extrusionOk="0">
                  <a:moveTo>
                    <a:pt x="0" y="1"/>
                  </a:moveTo>
                  <a:cubicBezTo>
                    <a:pt x="36" y="63"/>
                    <a:pt x="90" y="116"/>
                    <a:pt x="161" y="152"/>
                  </a:cubicBezTo>
                  <a:cubicBezTo>
                    <a:pt x="223" y="188"/>
                    <a:pt x="304" y="206"/>
                    <a:pt x="375" y="215"/>
                  </a:cubicBezTo>
                  <a:cubicBezTo>
                    <a:pt x="411" y="215"/>
                    <a:pt x="455" y="206"/>
                    <a:pt x="491" y="206"/>
                  </a:cubicBezTo>
                  <a:cubicBezTo>
                    <a:pt x="509" y="197"/>
                    <a:pt x="527" y="197"/>
                    <a:pt x="545" y="188"/>
                  </a:cubicBezTo>
                  <a:cubicBezTo>
                    <a:pt x="553" y="188"/>
                    <a:pt x="562" y="188"/>
                    <a:pt x="571" y="179"/>
                  </a:cubicBezTo>
                  <a:lnTo>
                    <a:pt x="598" y="170"/>
                  </a:lnTo>
                  <a:cubicBezTo>
                    <a:pt x="669" y="143"/>
                    <a:pt x="732" y="108"/>
                    <a:pt x="794" y="63"/>
                  </a:cubicBezTo>
                  <a:lnTo>
                    <a:pt x="785" y="63"/>
                  </a:lnTo>
                  <a:cubicBezTo>
                    <a:pt x="723" y="90"/>
                    <a:pt x="661" y="116"/>
                    <a:pt x="589" y="143"/>
                  </a:cubicBezTo>
                  <a:cubicBezTo>
                    <a:pt x="518" y="161"/>
                    <a:pt x="446" y="170"/>
                    <a:pt x="375" y="170"/>
                  </a:cubicBezTo>
                  <a:cubicBezTo>
                    <a:pt x="304" y="170"/>
                    <a:pt x="241" y="152"/>
                    <a:pt x="170" y="125"/>
                  </a:cubicBezTo>
                  <a:cubicBezTo>
                    <a:pt x="107" y="90"/>
                    <a:pt x="54" y="54"/>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943;p59">
              <a:extLst>
                <a:ext uri="{FF2B5EF4-FFF2-40B4-BE49-F238E27FC236}">
                  <a16:creationId xmlns:a16="http://schemas.microsoft.com/office/drawing/2014/main" id="{35C2CAF0-5D20-3F63-8D02-F14C752AC499}"/>
                </a:ext>
              </a:extLst>
            </p:cNvPr>
            <p:cNvSpPr/>
            <p:nvPr/>
          </p:nvSpPr>
          <p:spPr>
            <a:xfrm>
              <a:off x="1404168" y="2730229"/>
              <a:ext cx="17511" cy="44632"/>
            </a:xfrm>
            <a:custGeom>
              <a:avLst/>
              <a:gdLst/>
              <a:ahLst/>
              <a:cxnLst/>
              <a:rect l="l" t="t" r="r" b="b"/>
              <a:pathLst>
                <a:path w="277" h="706" extrusionOk="0">
                  <a:moveTo>
                    <a:pt x="107" y="1"/>
                  </a:moveTo>
                  <a:cubicBezTo>
                    <a:pt x="81" y="27"/>
                    <a:pt x="63" y="54"/>
                    <a:pt x="45" y="90"/>
                  </a:cubicBezTo>
                  <a:cubicBezTo>
                    <a:pt x="36" y="116"/>
                    <a:pt x="18" y="152"/>
                    <a:pt x="18" y="188"/>
                  </a:cubicBezTo>
                  <a:cubicBezTo>
                    <a:pt x="0" y="250"/>
                    <a:pt x="0" y="331"/>
                    <a:pt x="18" y="393"/>
                  </a:cubicBezTo>
                  <a:cubicBezTo>
                    <a:pt x="27" y="429"/>
                    <a:pt x="45" y="464"/>
                    <a:pt x="63" y="491"/>
                  </a:cubicBezTo>
                  <a:cubicBezTo>
                    <a:pt x="72" y="509"/>
                    <a:pt x="81" y="527"/>
                    <a:pt x="89" y="536"/>
                  </a:cubicBezTo>
                  <a:cubicBezTo>
                    <a:pt x="98" y="554"/>
                    <a:pt x="107" y="563"/>
                    <a:pt x="116" y="580"/>
                  </a:cubicBezTo>
                  <a:cubicBezTo>
                    <a:pt x="170" y="634"/>
                    <a:pt x="223" y="679"/>
                    <a:pt x="277" y="705"/>
                  </a:cubicBezTo>
                  <a:cubicBezTo>
                    <a:pt x="232" y="661"/>
                    <a:pt x="179" y="616"/>
                    <a:pt x="143" y="563"/>
                  </a:cubicBezTo>
                  <a:cubicBezTo>
                    <a:pt x="107" y="509"/>
                    <a:pt x="72" y="447"/>
                    <a:pt x="54" y="384"/>
                  </a:cubicBezTo>
                  <a:cubicBezTo>
                    <a:pt x="45" y="322"/>
                    <a:pt x="36" y="259"/>
                    <a:pt x="45" y="188"/>
                  </a:cubicBezTo>
                  <a:cubicBezTo>
                    <a:pt x="54" y="125"/>
                    <a:pt x="72" y="63"/>
                    <a:pt x="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944;p59">
              <a:extLst>
                <a:ext uri="{FF2B5EF4-FFF2-40B4-BE49-F238E27FC236}">
                  <a16:creationId xmlns:a16="http://schemas.microsoft.com/office/drawing/2014/main" id="{22C4EDC4-AE1C-04F2-714C-4080AC4CC695}"/>
                </a:ext>
              </a:extLst>
            </p:cNvPr>
            <p:cNvSpPr/>
            <p:nvPr/>
          </p:nvSpPr>
          <p:spPr>
            <a:xfrm>
              <a:off x="1570490" y="2704310"/>
              <a:ext cx="32241" cy="20925"/>
            </a:xfrm>
            <a:custGeom>
              <a:avLst/>
              <a:gdLst/>
              <a:ahLst/>
              <a:cxnLst/>
              <a:rect l="l" t="t" r="r" b="b"/>
              <a:pathLst>
                <a:path w="510" h="331" extrusionOk="0">
                  <a:moveTo>
                    <a:pt x="438" y="0"/>
                  </a:moveTo>
                  <a:cubicBezTo>
                    <a:pt x="411" y="9"/>
                    <a:pt x="385" y="9"/>
                    <a:pt x="358" y="9"/>
                  </a:cubicBezTo>
                  <a:cubicBezTo>
                    <a:pt x="304" y="27"/>
                    <a:pt x="251" y="36"/>
                    <a:pt x="197" y="63"/>
                  </a:cubicBezTo>
                  <a:cubicBezTo>
                    <a:pt x="153" y="89"/>
                    <a:pt x="108" y="125"/>
                    <a:pt x="72" y="170"/>
                  </a:cubicBezTo>
                  <a:cubicBezTo>
                    <a:pt x="37" y="214"/>
                    <a:pt x="10" y="259"/>
                    <a:pt x="1" y="321"/>
                  </a:cubicBezTo>
                  <a:lnTo>
                    <a:pt x="46" y="330"/>
                  </a:lnTo>
                  <a:cubicBezTo>
                    <a:pt x="46" y="303"/>
                    <a:pt x="54" y="286"/>
                    <a:pt x="63" y="259"/>
                  </a:cubicBezTo>
                  <a:lnTo>
                    <a:pt x="72" y="241"/>
                  </a:lnTo>
                  <a:lnTo>
                    <a:pt x="81" y="232"/>
                  </a:lnTo>
                  <a:cubicBezTo>
                    <a:pt x="90" y="214"/>
                    <a:pt x="99" y="205"/>
                    <a:pt x="108" y="196"/>
                  </a:cubicBezTo>
                  <a:cubicBezTo>
                    <a:pt x="135" y="161"/>
                    <a:pt x="179" y="125"/>
                    <a:pt x="224" y="98"/>
                  </a:cubicBezTo>
                  <a:cubicBezTo>
                    <a:pt x="260" y="72"/>
                    <a:pt x="313" y="54"/>
                    <a:pt x="358" y="36"/>
                  </a:cubicBezTo>
                  <a:cubicBezTo>
                    <a:pt x="385" y="36"/>
                    <a:pt x="411" y="27"/>
                    <a:pt x="438" y="18"/>
                  </a:cubicBezTo>
                  <a:cubicBezTo>
                    <a:pt x="465" y="9"/>
                    <a:pt x="492" y="9"/>
                    <a:pt x="5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45;p59">
              <a:extLst>
                <a:ext uri="{FF2B5EF4-FFF2-40B4-BE49-F238E27FC236}">
                  <a16:creationId xmlns:a16="http://schemas.microsoft.com/office/drawing/2014/main" id="{93EB1DE2-7803-B29D-7971-7387D698A4A1}"/>
                </a:ext>
              </a:extLst>
            </p:cNvPr>
            <p:cNvSpPr/>
            <p:nvPr/>
          </p:nvSpPr>
          <p:spPr>
            <a:xfrm>
              <a:off x="1558099" y="2721189"/>
              <a:ext cx="51965" cy="14730"/>
            </a:xfrm>
            <a:custGeom>
              <a:avLst/>
              <a:gdLst/>
              <a:ahLst/>
              <a:cxnLst/>
              <a:rect l="l" t="t" r="r" b="b"/>
              <a:pathLst>
                <a:path w="822" h="233" extrusionOk="0">
                  <a:moveTo>
                    <a:pt x="384" y="1"/>
                  </a:moveTo>
                  <a:cubicBezTo>
                    <a:pt x="304" y="10"/>
                    <a:pt x="233" y="36"/>
                    <a:pt x="161" y="72"/>
                  </a:cubicBezTo>
                  <a:cubicBezTo>
                    <a:pt x="99" y="117"/>
                    <a:pt x="36" y="170"/>
                    <a:pt x="1" y="233"/>
                  </a:cubicBezTo>
                  <a:cubicBezTo>
                    <a:pt x="54" y="179"/>
                    <a:pt x="108" y="135"/>
                    <a:pt x="179" y="99"/>
                  </a:cubicBezTo>
                  <a:cubicBezTo>
                    <a:pt x="242" y="72"/>
                    <a:pt x="313" y="45"/>
                    <a:pt x="393" y="36"/>
                  </a:cubicBezTo>
                  <a:cubicBezTo>
                    <a:pt x="465" y="36"/>
                    <a:pt x="536" y="45"/>
                    <a:pt x="607" y="63"/>
                  </a:cubicBezTo>
                  <a:cubicBezTo>
                    <a:pt x="679" y="81"/>
                    <a:pt x="750" y="108"/>
                    <a:pt x="821" y="144"/>
                  </a:cubicBezTo>
                  <a:cubicBezTo>
                    <a:pt x="759" y="99"/>
                    <a:pt x="697" y="54"/>
                    <a:pt x="616" y="28"/>
                  </a:cubicBezTo>
                  <a:cubicBezTo>
                    <a:pt x="581" y="19"/>
                    <a:pt x="545" y="10"/>
                    <a:pt x="5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46;p59">
              <a:extLst>
                <a:ext uri="{FF2B5EF4-FFF2-40B4-BE49-F238E27FC236}">
                  <a16:creationId xmlns:a16="http://schemas.microsoft.com/office/drawing/2014/main" id="{24616321-B495-C2B4-6996-5F92615CB315}"/>
                </a:ext>
              </a:extLst>
            </p:cNvPr>
            <p:cNvSpPr/>
            <p:nvPr/>
          </p:nvSpPr>
          <p:spPr>
            <a:xfrm>
              <a:off x="1617333" y="2822145"/>
              <a:ext cx="36729" cy="18712"/>
            </a:xfrm>
            <a:custGeom>
              <a:avLst/>
              <a:gdLst/>
              <a:ahLst/>
              <a:cxnLst/>
              <a:rect l="l" t="t" r="r" b="b"/>
              <a:pathLst>
                <a:path w="581" h="296" extrusionOk="0">
                  <a:moveTo>
                    <a:pt x="580" y="1"/>
                  </a:moveTo>
                  <a:cubicBezTo>
                    <a:pt x="545" y="54"/>
                    <a:pt x="509" y="99"/>
                    <a:pt x="464" y="143"/>
                  </a:cubicBezTo>
                  <a:cubicBezTo>
                    <a:pt x="429" y="179"/>
                    <a:pt x="384" y="215"/>
                    <a:pt x="330" y="242"/>
                  </a:cubicBezTo>
                  <a:cubicBezTo>
                    <a:pt x="299" y="252"/>
                    <a:pt x="268" y="256"/>
                    <a:pt x="236" y="256"/>
                  </a:cubicBezTo>
                  <a:cubicBezTo>
                    <a:pt x="214" y="256"/>
                    <a:pt x="192" y="254"/>
                    <a:pt x="170" y="250"/>
                  </a:cubicBezTo>
                  <a:cubicBezTo>
                    <a:pt x="107" y="242"/>
                    <a:pt x="54" y="224"/>
                    <a:pt x="0" y="188"/>
                  </a:cubicBezTo>
                  <a:lnTo>
                    <a:pt x="0" y="188"/>
                  </a:lnTo>
                  <a:cubicBezTo>
                    <a:pt x="45" y="233"/>
                    <a:pt x="99" y="268"/>
                    <a:pt x="161" y="286"/>
                  </a:cubicBezTo>
                  <a:cubicBezTo>
                    <a:pt x="188" y="295"/>
                    <a:pt x="223" y="295"/>
                    <a:pt x="250" y="295"/>
                  </a:cubicBezTo>
                  <a:cubicBezTo>
                    <a:pt x="286" y="295"/>
                    <a:pt x="313" y="286"/>
                    <a:pt x="348" y="277"/>
                  </a:cubicBezTo>
                  <a:cubicBezTo>
                    <a:pt x="375" y="268"/>
                    <a:pt x="402" y="250"/>
                    <a:pt x="429" y="233"/>
                  </a:cubicBezTo>
                  <a:cubicBezTo>
                    <a:pt x="438" y="215"/>
                    <a:pt x="446" y="206"/>
                    <a:pt x="464" y="197"/>
                  </a:cubicBezTo>
                  <a:cubicBezTo>
                    <a:pt x="473" y="188"/>
                    <a:pt x="482" y="170"/>
                    <a:pt x="491" y="161"/>
                  </a:cubicBezTo>
                  <a:cubicBezTo>
                    <a:pt x="527" y="117"/>
                    <a:pt x="554" y="63"/>
                    <a:pt x="5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47;p59">
              <a:extLst>
                <a:ext uri="{FF2B5EF4-FFF2-40B4-BE49-F238E27FC236}">
                  <a16:creationId xmlns:a16="http://schemas.microsoft.com/office/drawing/2014/main" id="{29E96A7C-4D31-C258-61A9-BD0B1E472C9F}"/>
                </a:ext>
              </a:extLst>
            </p:cNvPr>
            <p:cNvSpPr/>
            <p:nvPr/>
          </p:nvSpPr>
          <p:spPr>
            <a:xfrm>
              <a:off x="1610569" y="2839656"/>
              <a:ext cx="26551" cy="25730"/>
            </a:xfrm>
            <a:custGeom>
              <a:avLst/>
              <a:gdLst/>
              <a:ahLst/>
              <a:cxnLst/>
              <a:rect l="l" t="t" r="r" b="b"/>
              <a:pathLst>
                <a:path w="420" h="407" extrusionOk="0">
                  <a:moveTo>
                    <a:pt x="375" y="0"/>
                  </a:moveTo>
                  <a:cubicBezTo>
                    <a:pt x="375" y="27"/>
                    <a:pt x="366" y="45"/>
                    <a:pt x="366" y="72"/>
                  </a:cubicBezTo>
                  <a:cubicBezTo>
                    <a:pt x="357" y="98"/>
                    <a:pt x="348" y="125"/>
                    <a:pt x="339" y="152"/>
                  </a:cubicBezTo>
                  <a:cubicBezTo>
                    <a:pt x="339" y="161"/>
                    <a:pt x="330" y="170"/>
                    <a:pt x="330" y="179"/>
                  </a:cubicBezTo>
                  <a:cubicBezTo>
                    <a:pt x="330" y="188"/>
                    <a:pt x="322" y="196"/>
                    <a:pt x="322" y="196"/>
                  </a:cubicBezTo>
                  <a:lnTo>
                    <a:pt x="313" y="214"/>
                  </a:lnTo>
                  <a:cubicBezTo>
                    <a:pt x="304" y="223"/>
                    <a:pt x="304" y="241"/>
                    <a:pt x="295" y="250"/>
                  </a:cubicBezTo>
                  <a:cubicBezTo>
                    <a:pt x="286" y="259"/>
                    <a:pt x="277" y="268"/>
                    <a:pt x="277" y="277"/>
                  </a:cubicBezTo>
                  <a:cubicBezTo>
                    <a:pt x="241" y="321"/>
                    <a:pt x="206" y="348"/>
                    <a:pt x="152" y="366"/>
                  </a:cubicBezTo>
                  <a:cubicBezTo>
                    <a:pt x="119" y="386"/>
                    <a:pt x="80" y="396"/>
                    <a:pt x="40" y="396"/>
                  </a:cubicBezTo>
                  <a:cubicBezTo>
                    <a:pt x="27" y="396"/>
                    <a:pt x="14" y="395"/>
                    <a:pt x="0" y="393"/>
                  </a:cubicBezTo>
                  <a:lnTo>
                    <a:pt x="0" y="393"/>
                  </a:lnTo>
                  <a:cubicBezTo>
                    <a:pt x="27" y="402"/>
                    <a:pt x="54" y="406"/>
                    <a:pt x="81" y="406"/>
                  </a:cubicBezTo>
                  <a:cubicBezTo>
                    <a:pt x="107" y="406"/>
                    <a:pt x="134" y="402"/>
                    <a:pt x="161" y="393"/>
                  </a:cubicBezTo>
                  <a:cubicBezTo>
                    <a:pt x="214" y="375"/>
                    <a:pt x="268" y="348"/>
                    <a:pt x="304" y="304"/>
                  </a:cubicBezTo>
                  <a:cubicBezTo>
                    <a:pt x="313" y="295"/>
                    <a:pt x="322" y="286"/>
                    <a:pt x="330" y="277"/>
                  </a:cubicBezTo>
                  <a:cubicBezTo>
                    <a:pt x="339" y="259"/>
                    <a:pt x="348" y="250"/>
                    <a:pt x="348" y="241"/>
                  </a:cubicBezTo>
                  <a:lnTo>
                    <a:pt x="366" y="223"/>
                  </a:lnTo>
                  <a:cubicBezTo>
                    <a:pt x="366" y="214"/>
                    <a:pt x="366" y="205"/>
                    <a:pt x="375" y="205"/>
                  </a:cubicBezTo>
                  <a:cubicBezTo>
                    <a:pt x="375" y="188"/>
                    <a:pt x="384" y="179"/>
                    <a:pt x="384" y="161"/>
                  </a:cubicBezTo>
                  <a:cubicBezTo>
                    <a:pt x="393" y="134"/>
                    <a:pt x="402" y="107"/>
                    <a:pt x="411" y="80"/>
                  </a:cubicBezTo>
                  <a:cubicBezTo>
                    <a:pt x="411" y="54"/>
                    <a:pt x="411" y="27"/>
                    <a:pt x="4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48;p59">
              <a:extLst>
                <a:ext uri="{FF2B5EF4-FFF2-40B4-BE49-F238E27FC236}">
                  <a16:creationId xmlns:a16="http://schemas.microsoft.com/office/drawing/2014/main" id="{B8CFA8A2-646A-0CDA-890B-4DF928146C1B}"/>
                </a:ext>
              </a:extLst>
            </p:cNvPr>
            <p:cNvSpPr/>
            <p:nvPr/>
          </p:nvSpPr>
          <p:spPr>
            <a:xfrm>
              <a:off x="1570490" y="2773659"/>
              <a:ext cx="35591" cy="28827"/>
            </a:xfrm>
            <a:custGeom>
              <a:avLst/>
              <a:gdLst/>
              <a:ahLst/>
              <a:cxnLst/>
              <a:rect l="l" t="t" r="r" b="b"/>
              <a:pathLst>
                <a:path w="563" h="456" extrusionOk="0">
                  <a:moveTo>
                    <a:pt x="554" y="0"/>
                  </a:moveTo>
                  <a:cubicBezTo>
                    <a:pt x="527" y="72"/>
                    <a:pt x="501" y="143"/>
                    <a:pt x="465" y="206"/>
                  </a:cubicBezTo>
                  <a:cubicBezTo>
                    <a:pt x="456" y="223"/>
                    <a:pt x="447" y="241"/>
                    <a:pt x="438" y="259"/>
                  </a:cubicBezTo>
                  <a:cubicBezTo>
                    <a:pt x="429" y="277"/>
                    <a:pt x="420" y="286"/>
                    <a:pt x="402" y="304"/>
                  </a:cubicBezTo>
                  <a:cubicBezTo>
                    <a:pt x="393" y="322"/>
                    <a:pt x="385" y="331"/>
                    <a:pt x="376" y="348"/>
                  </a:cubicBezTo>
                  <a:cubicBezTo>
                    <a:pt x="358" y="357"/>
                    <a:pt x="349" y="375"/>
                    <a:pt x="331" y="384"/>
                  </a:cubicBezTo>
                  <a:cubicBezTo>
                    <a:pt x="322" y="393"/>
                    <a:pt x="304" y="402"/>
                    <a:pt x="286" y="411"/>
                  </a:cubicBezTo>
                  <a:lnTo>
                    <a:pt x="242" y="411"/>
                  </a:lnTo>
                  <a:cubicBezTo>
                    <a:pt x="206" y="402"/>
                    <a:pt x="179" y="384"/>
                    <a:pt x="153" y="366"/>
                  </a:cubicBezTo>
                  <a:cubicBezTo>
                    <a:pt x="90" y="322"/>
                    <a:pt x="46" y="259"/>
                    <a:pt x="1" y="188"/>
                  </a:cubicBezTo>
                  <a:lnTo>
                    <a:pt x="1" y="188"/>
                  </a:lnTo>
                  <a:cubicBezTo>
                    <a:pt x="19" y="232"/>
                    <a:pt x="37" y="268"/>
                    <a:pt x="54" y="295"/>
                  </a:cubicBezTo>
                  <a:cubicBezTo>
                    <a:pt x="72" y="331"/>
                    <a:pt x="99" y="366"/>
                    <a:pt x="126" y="393"/>
                  </a:cubicBezTo>
                  <a:cubicBezTo>
                    <a:pt x="144" y="402"/>
                    <a:pt x="153" y="420"/>
                    <a:pt x="170" y="429"/>
                  </a:cubicBezTo>
                  <a:cubicBezTo>
                    <a:pt x="188" y="438"/>
                    <a:pt x="215" y="446"/>
                    <a:pt x="233" y="446"/>
                  </a:cubicBezTo>
                  <a:cubicBezTo>
                    <a:pt x="242" y="455"/>
                    <a:pt x="260" y="455"/>
                    <a:pt x="269" y="455"/>
                  </a:cubicBezTo>
                  <a:cubicBezTo>
                    <a:pt x="278" y="446"/>
                    <a:pt x="286" y="446"/>
                    <a:pt x="304" y="446"/>
                  </a:cubicBezTo>
                  <a:cubicBezTo>
                    <a:pt x="322" y="438"/>
                    <a:pt x="340" y="429"/>
                    <a:pt x="358" y="420"/>
                  </a:cubicBezTo>
                  <a:cubicBezTo>
                    <a:pt x="376" y="402"/>
                    <a:pt x="385" y="393"/>
                    <a:pt x="402" y="375"/>
                  </a:cubicBezTo>
                  <a:cubicBezTo>
                    <a:pt x="411" y="357"/>
                    <a:pt x="429" y="339"/>
                    <a:pt x="438" y="322"/>
                  </a:cubicBezTo>
                  <a:cubicBezTo>
                    <a:pt x="438" y="313"/>
                    <a:pt x="447" y="313"/>
                    <a:pt x="456" y="304"/>
                  </a:cubicBezTo>
                  <a:lnTo>
                    <a:pt x="465" y="277"/>
                  </a:lnTo>
                  <a:cubicBezTo>
                    <a:pt x="474" y="259"/>
                    <a:pt x="483" y="241"/>
                    <a:pt x="492" y="223"/>
                  </a:cubicBezTo>
                  <a:cubicBezTo>
                    <a:pt x="518" y="152"/>
                    <a:pt x="545" y="72"/>
                    <a:pt x="5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49;p59">
              <a:extLst>
                <a:ext uri="{FF2B5EF4-FFF2-40B4-BE49-F238E27FC236}">
                  <a16:creationId xmlns:a16="http://schemas.microsoft.com/office/drawing/2014/main" id="{E6AA85CD-6C29-9317-65DB-965FF0C6F951}"/>
                </a:ext>
              </a:extLst>
            </p:cNvPr>
            <p:cNvSpPr/>
            <p:nvPr/>
          </p:nvSpPr>
          <p:spPr>
            <a:xfrm>
              <a:off x="1459419" y="2773659"/>
              <a:ext cx="35022" cy="28827"/>
            </a:xfrm>
            <a:custGeom>
              <a:avLst/>
              <a:gdLst/>
              <a:ahLst/>
              <a:cxnLst/>
              <a:rect l="l" t="t" r="r" b="b"/>
              <a:pathLst>
                <a:path w="554" h="456" extrusionOk="0">
                  <a:moveTo>
                    <a:pt x="1" y="0"/>
                  </a:moveTo>
                  <a:lnTo>
                    <a:pt x="1" y="0"/>
                  </a:lnTo>
                  <a:cubicBezTo>
                    <a:pt x="18" y="72"/>
                    <a:pt x="36" y="152"/>
                    <a:pt x="72" y="223"/>
                  </a:cubicBezTo>
                  <a:cubicBezTo>
                    <a:pt x="72" y="241"/>
                    <a:pt x="81" y="259"/>
                    <a:pt x="90" y="277"/>
                  </a:cubicBezTo>
                  <a:lnTo>
                    <a:pt x="108" y="304"/>
                  </a:lnTo>
                  <a:cubicBezTo>
                    <a:pt x="108" y="313"/>
                    <a:pt x="116" y="313"/>
                    <a:pt x="125" y="322"/>
                  </a:cubicBezTo>
                  <a:cubicBezTo>
                    <a:pt x="134" y="339"/>
                    <a:pt x="143" y="357"/>
                    <a:pt x="161" y="375"/>
                  </a:cubicBezTo>
                  <a:cubicBezTo>
                    <a:pt x="170" y="393"/>
                    <a:pt x="188" y="402"/>
                    <a:pt x="206" y="420"/>
                  </a:cubicBezTo>
                  <a:cubicBezTo>
                    <a:pt x="215" y="429"/>
                    <a:pt x="241" y="438"/>
                    <a:pt x="259" y="446"/>
                  </a:cubicBezTo>
                  <a:cubicBezTo>
                    <a:pt x="268" y="446"/>
                    <a:pt x="277" y="446"/>
                    <a:pt x="295" y="455"/>
                  </a:cubicBezTo>
                  <a:cubicBezTo>
                    <a:pt x="304" y="455"/>
                    <a:pt x="313" y="455"/>
                    <a:pt x="322" y="446"/>
                  </a:cubicBezTo>
                  <a:cubicBezTo>
                    <a:pt x="348" y="446"/>
                    <a:pt x="366" y="438"/>
                    <a:pt x="384" y="429"/>
                  </a:cubicBezTo>
                  <a:cubicBezTo>
                    <a:pt x="402" y="420"/>
                    <a:pt x="420" y="402"/>
                    <a:pt x="429" y="393"/>
                  </a:cubicBezTo>
                  <a:cubicBezTo>
                    <a:pt x="464" y="366"/>
                    <a:pt x="482" y="331"/>
                    <a:pt x="509" y="295"/>
                  </a:cubicBezTo>
                  <a:cubicBezTo>
                    <a:pt x="527" y="268"/>
                    <a:pt x="545" y="232"/>
                    <a:pt x="554" y="188"/>
                  </a:cubicBezTo>
                  <a:lnTo>
                    <a:pt x="554" y="188"/>
                  </a:lnTo>
                  <a:cubicBezTo>
                    <a:pt x="509" y="259"/>
                    <a:pt x="464" y="322"/>
                    <a:pt x="411" y="366"/>
                  </a:cubicBezTo>
                  <a:cubicBezTo>
                    <a:pt x="384" y="384"/>
                    <a:pt x="348" y="402"/>
                    <a:pt x="322" y="411"/>
                  </a:cubicBezTo>
                  <a:lnTo>
                    <a:pt x="268" y="411"/>
                  </a:lnTo>
                  <a:cubicBezTo>
                    <a:pt x="250" y="402"/>
                    <a:pt x="241" y="393"/>
                    <a:pt x="224" y="384"/>
                  </a:cubicBezTo>
                  <a:cubicBezTo>
                    <a:pt x="215" y="375"/>
                    <a:pt x="197" y="357"/>
                    <a:pt x="188" y="348"/>
                  </a:cubicBezTo>
                  <a:cubicBezTo>
                    <a:pt x="179" y="331"/>
                    <a:pt x="161" y="322"/>
                    <a:pt x="152" y="304"/>
                  </a:cubicBezTo>
                  <a:cubicBezTo>
                    <a:pt x="143" y="286"/>
                    <a:pt x="134" y="277"/>
                    <a:pt x="125" y="259"/>
                  </a:cubicBezTo>
                  <a:cubicBezTo>
                    <a:pt x="116" y="241"/>
                    <a:pt x="108" y="223"/>
                    <a:pt x="99" y="206"/>
                  </a:cubicBezTo>
                  <a:cubicBezTo>
                    <a:pt x="63" y="143"/>
                    <a:pt x="36" y="72"/>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950;p59">
              <a:extLst>
                <a:ext uri="{FF2B5EF4-FFF2-40B4-BE49-F238E27FC236}">
                  <a16:creationId xmlns:a16="http://schemas.microsoft.com/office/drawing/2014/main" id="{C4C5A4FA-EA3A-F6E3-398F-794D8F92AC20}"/>
                </a:ext>
              </a:extLst>
            </p:cNvPr>
            <p:cNvSpPr/>
            <p:nvPr/>
          </p:nvSpPr>
          <p:spPr>
            <a:xfrm>
              <a:off x="1463338" y="2881948"/>
              <a:ext cx="64924" cy="33695"/>
            </a:xfrm>
            <a:custGeom>
              <a:avLst/>
              <a:gdLst/>
              <a:ahLst/>
              <a:cxnLst/>
              <a:rect l="l" t="t" r="r" b="b"/>
              <a:pathLst>
                <a:path w="1027" h="533" extrusionOk="0">
                  <a:moveTo>
                    <a:pt x="37" y="0"/>
                  </a:moveTo>
                  <a:lnTo>
                    <a:pt x="1" y="9"/>
                  </a:lnTo>
                  <a:cubicBezTo>
                    <a:pt x="28" y="107"/>
                    <a:pt x="81" y="205"/>
                    <a:pt x="153" y="277"/>
                  </a:cubicBezTo>
                  <a:cubicBezTo>
                    <a:pt x="224" y="357"/>
                    <a:pt x="313" y="420"/>
                    <a:pt x="411" y="455"/>
                  </a:cubicBezTo>
                  <a:cubicBezTo>
                    <a:pt x="509" y="500"/>
                    <a:pt x="608" y="518"/>
                    <a:pt x="715" y="527"/>
                  </a:cubicBezTo>
                  <a:cubicBezTo>
                    <a:pt x="759" y="530"/>
                    <a:pt x="802" y="532"/>
                    <a:pt x="844" y="532"/>
                  </a:cubicBezTo>
                  <a:cubicBezTo>
                    <a:pt x="905" y="532"/>
                    <a:pt x="964" y="528"/>
                    <a:pt x="1027" y="518"/>
                  </a:cubicBezTo>
                  <a:lnTo>
                    <a:pt x="866" y="518"/>
                  </a:lnTo>
                  <a:lnTo>
                    <a:pt x="795" y="509"/>
                  </a:lnTo>
                  <a:cubicBezTo>
                    <a:pt x="768" y="509"/>
                    <a:pt x="741" y="509"/>
                    <a:pt x="715" y="500"/>
                  </a:cubicBezTo>
                  <a:cubicBezTo>
                    <a:pt x="617" y="491"/>
                    <a:pt x="518" y="464"/>
                    <a:pt x="429" y="420"/>
                  </a:cubicBezTo>
                  <a:cubicBezTo>
                    <a:pt x="385" y="402"/>
                    <a:pt x="340" y="375"/>
                    <a:pt x="295" y="348"/>
                  </a:cubicBezTo>
                  <a:cubicBezTo>
                    <a:pt x="260" y="321"/>
                    <a:pt x="224" y="286"/>
                    <a:pt x="188" y="250"/>
                  </a:cubicBezTo>
                  <a:cubicBezTo>
                    <a:pt x="153" y="214"/>
                    <a:pt x="126" y="170"/>
                    <a:pt x="99" y="134"/>
                  </a:cubicBezTo>
                  <a:cubicBezTo>
                    <a:pt x="72" y="89"/>
                    <a:pt x="54" y="45"/>
                    <a:pt x="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951;p59">
              <a:extLst>
                <a:ext uri="{FF2B5EF4-FFF2-40B4-BE49-F238E27FC236}">
                  <a16:creationId xmlns:a16="http://schemas.microsoft.com/office/drawing/2014/main" id="{2A1C15BC-2227-3FF0-EA4D-CF32D7ED62DB}"/>
                </a:ext>
              </a:extLst>
            </p:cNvPr>
            <p:cNvSpPr/>
            <p:nvPr/>
          </p:nvSpPr>
          <p:spPr>
            <a:xfrm>
              <a:off x="1442477" y="2871770"/>
              <a:ext cx="37867" cy="12075"/>
            </a:xfrm>
            <a:custGeom>
              <a:avLst/>
              <a:gdLst/>
              <a:ahLst/>
              <a:cxnLst/>
              <a:rect l="l" t="t" r="r" b="b"/>
              <a:pathLst>
                <a:path w="599" h="191" extrusionOk="0">
                  <a:moveTo>
                    <a:pt x="599" y="1"/>
                  </a:moveTo>
                  <a:lnTo>
                    <a:pt x="599" y="1"/>
                  </a:lnTo>
                  <a:cubicBezTo>
                    <a:pt x="554" y="36"/>
                    <a:pt x="509" y="72"/>
                    <a:pt x="456" y="99"/>
                  </a:cubicBezTo>
                  <a:lnTo>
                    <a:pt x="438" y="108"/>
                  </a:lnTo>
                  <a:lnTo>
                    <a:pt x="420" y="117"/>
                  </a:lnTo>
                  <a:cubicBezTo>
                    <a:pt x="411" y="126"/>
                    <a:pt x="393" y="126"/>
                    <a:pt x="384" y="135"/>
                  </a:cubicBezTo>
                  <a:cubicBezTo>
                    <a:pt x="358" y="135"/>
                    <a:pt x="331" y="143"/>
                    <a:pt x="304" y="143"/>
                  </a:cubicBezTo>
                  <a:cubicBezTo>
                    <a:pt x="290" y="146"/>
                    <a:pt x="276" y="147"/>
                    <a:pt x="261" y="147"/>
                  </a:cubicBezTo>
                  <a:cubicBezTo>
                    <a:pt x="222" y="147"/>
                    <a:pt x="183" y="139"/>
                    <a:pt x="144" y="126"/>
                  </a:cubicBezTo>
                  <a:cubicBezTo>
                    <a:pt x="99" y="108"/>
                    <a:pt x="45" y="81"/>
                    <a:pt x="1" y="45"/>
                  </a:cubicBezTo>
                  <a:lnTo>
                    <a:pt x="1" y="45"/>
                  </a:lnTo>
                  <a:cubicBezTo>
                    <a:pt x="19" y="72"/>
                    <a:pt x="37" y="90"/>
                    <a:pt x="63" y="108"/>
                  </a:cubicBezTo>
                  <a:cubicBezTo>
                    <a:pt x="81" y="126"/>
                    <a:pt x="108" y="143"/>
                    <a:pt x="135" y="161"/>
                  </a:cubicBezTo>
                  <a:cubicBezTo>
                    <a:pt x="178" y="176"/>
                    <a:pt x="228" y="190"/>
                    <a:pt x="279" y="190"/>
                  </a:cubicBezTo>
                  <a:cubicBezTo>
                    <a:pt x="290" y="190"/>
                    <a:pt x="302" y="190"/>
                    <a:pt x="313" y="188"/>
                  </a:cubicBezTo>
                  <a:cubicBezTo>
                    <a:pt x="367" y="179"/>
                    <a:pt x="429" y="161"/>
                    <a:pt x="474" y="126"/>
                  </a:cubicBezTo>
                  <a:cubicBezTo>
                    <a:pt x="527" y="90"/>
                    <a:pt x="563" y="54"/>
                    <a:pt x="5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952;p59">
              <a:extLst>
                <a:ext uri="{FF2B5EF4-FFF2-40B4-BE49-F238E27FC236}">
                  <a16:creationId xmlns:a16="http://schemas.microsoft.com/office/drawing/2014/main" id="{04B92A0E-7615-C81C-5CF7-802D5A1678EE}"/>
                </a:ext>
              </a:extLst>
            </p:cNvPr>
            <p:cNvSpPr/>
            <p:nvPr/>
          </p:nvSpPr>
          <p:spPr>
            <a:xfrm>
              <a:off x="1570490" y="2882517"/>
              <a:ext cx="29965" cy="28258"/>
            </a:xfrm>
            <a:custGeom>
              <a:avLst/>
              <a:gdLst/>
              <a:ahLst/>
              <a:cxnLst/>
              <a:rect l="l" t="t" r="r" b="b"/>
              <a:pathLst>
                <a:path w="474" h="447" extrusionOk="0">
                  <a:moveTo>
                    <a:pt x="1" y="0"/>
                  </a:moveTo>
                  <a:cubicBezTo>
                    <a:pt x="1" y="63"/>
                    <a:pt x="19" y="116"/>
                    <a:pt x="46" y="170"/>
                  </a:cubicBezTo>
                  <a:cubicBezTo>
                    <a:pt x="46" y="188"/>
                    <a:pt x="54" y="196"/>
                    <a:pt x="63" y="214"/>
                  </a:cubicBezTo>
                  <a:cubicBezTo>
                    <a:pt x="72" y="223"/>
                    <a:pt x="81" y="241"/>
                    <a:pt x="90" y="250"/>
                  </a:cubicBezTo>
                  <a:lnTo>
                    <a:pt x="117" y="286"/>
                  </a:lnTo>
                  <a:cubicBezTo>
                    <a:pt x="126" y="295"/>
                    <a:pt x="135" y="304"/>
                    <a:pt x="153" y="312"/>
                  </a:cubicBezTo>
                  <a:cubicBezTo>
                    <a:pt x="162" y="330"/>
                    <a:pt x="170" y="339"/>
                    <a:pt x="179" y="348"/>
                  </a:cubicBezTo>
                  <a:cubicBezTo>
                    <a:pt x="197" y="357"/>
                    <a:pt x="206" y="366"/>
                    <a:pt x="224" y="375"/>
                  </a:cubicBezTo>
                  <a:lnTo>
                    <a:pt x="260" y="393"/>
                  </a:lnTo>
                  <a:cubicBezTo>
                    <a:pt x="269" y="402"/>
                    <a:pt x="286" y="411"/>
                    <a:pt x="304" y="411"/>
                  </a:cubicBezTo>
                  <a:lnTo>
                    <a:pt x="322" y="419"/>
                  </a:lnTo>
                  <a:cubicBezTo>
                    <a:pt x="331" y="428"/>
                    <a:pt x="331" y="428"/>
                    <a:pt x="340" y="428"/>
                  </a:cubicBezTo>
                  <a:lnTo>
                    <a:pt x="385" y="437"/>
                  </a:lnTo>
                  <a:cubicBezTo>
                    <a:pt x="411" y="446"/>
                    <a:pt x="447" y="446"/>
                    <a:pt x="474" y="446"/>
                  </a:cubicBezTo>
                  <a:cubicBezTo>
                    <a:pt x="447" y="437"/>
                    <a:pt x="420" y="428"/>
                    <a:pt x="393" y="419"/>
                  </a:cubicBezTo>
                  <a:lnTo>
                    <a:pt x="349" y="402"/>
                  </a:lnTo>
                  <a:cubicBezTo>
                    <a:pt x="349" y="402"/>
                    <a:pt x="340" y="402"/>
                    <a:pt x="331" y="393"/>
                  </a:cubicBezTo>
                  <a:lnTo>
                    <a:pt x="313" y="384"/>
                  </a:lnTo>
                  <a:lnTo>
                    <a:pt x="278" y="366"/>
                  </a:lnTo>
                  <a:lnTo>
                    <a:pt x="242" y="339"/>
                  </a:lnTo>
                  <a:cubicBezTo>
                    <a:pt x="233" y="330"/>
                    <a:pt x="215" y="321"/>
                    <a:pt x="206" y="312"/>
                  </a:cubicBezTo>
                  <a:cubicBezTo>
                    <a:pt x="197" y="304"/>
                    <a:pt x="188" y="295"/>
                    <a:pt x="179" y="286"/>
                  </a:cubicBezTo>
                  <a:cubicBezTo>
                    <a:pt x="135" y="250"/>
                    <a:pt x="99" y="205"/>
                    <a:pt x="72" y="152"/>
                  </a:cubicBezTo>
                  <a:cubicBezTo>
                    <a:pt x="46" y="107"/>
                    <a:pt x="19" y="54"/>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953;p59">
              <a:extLst>
                <a:ext uri="{FF2B5EF4-FFF2-40B4-BE49-F238E27FC236}">
                  <a16:creationId xmlns:a16="http://schemas.microsoft.com/office/drawing/2014/main" id="{C4A4E743-02E7-1560-7C14-56E58B8EE1B0}"/>
                </a:ext>
              </a:extLst>
            </p:cNvPr>
            <p:cNvSpPr/>
            <p:nvPr/>
          </p:nvSpPr>
          <p:spPr>
            <a:xfrm rot="10800000" flipH="1">
              <a:off x="1505124" y="2827138"/>
              <a:ext cx="59804" cy="33316"/>
            </a:xfrm>
            <a:custGeom>
              <a:avLst/>
              <a:gdLst/>
              <a:ahLst/>
              <a:cxnLst/>
              <a:rect l="l" t="t" r="r" b="b"/>
              <a:pathLst>
                <a:path w="946" h="527" extrusionOk="0">
                  <a:moveTo>
                    <a:pt x="607" y="0"/>
                  </a:moveTo>
                  <a:cubicBezTo>
                    <a:pt x="571" y="0"/>
                    <a:pt x="544" y="0"/>
                    <a:pt x="509" y="9"/>
                  </a:cubicBezTo>
                  <a:cubicBezTo>
                    <a:pt x="446" y="27"/>
                    <a:pt x="393" y="63"/>
                    <a:pt x="348" y="98"/>
                  </a:cubicBezTo>
                  <a:cubicBezTo>
                    <a:pt x="295" y="134"/>
                    <a:pt x="250" y="170"/>
                    <a:pt x="205" y="214"/>
                  </a:cubicBezTo>
                  <a:cubicBezTo>
                    <a:pt x="161" y="259"/>
                    <a:pt x="125" y="312"/>
                    <a:pt x="89" y="366"/>
                  </a:cubicBezTo>
                  <a:cubicBezTo>
                    <a:pt x="54" y="419"/>
                    <a:pt x="18" y="473"/>
                    <a:pt x="0" y="526"/>
                  </a:cubicBezTo>
                  <a:cubicBezTo>
                    <a:pt x="71" y="428"/>
                    <a:pt x="152" y="330"/>
                    <a:pt x="223" y="241"/>
                  </a:cubicBezTo>
                  <a:cubicBezTo>
                    <a:pt x="268" y="196"/>
                    <a:pt x="303" y="152"/>
                    <a:pt x="357" y="107"/>
                  </a:cubicBezTo>
                  <a:cubicBezTo>
                    <a:pt x="402" y="71"/>
                    <a:pt x="455" y="45"/>
                    <a:pt x="518" y="36"/>
                  </a:cubicBezTo>
                  <a:cubicBezTo>
                    <a:pt x="532" y="31"/>
                    <a:pt x="548" y="29"/>
                    <a:pt x="564" y="29"/>
                  </a:cubicBezTo>
                  <a:cubicBezTo>
                    <a:pt x="605" y="29"/>
                    <a:pt x="646" y="43"/>
                    <a:pt x="678" y="63"/>
                  </a:cubicBezTo>
                  <a:cubicBezTo>
                    <a:pt x="705" y="80"/>
                    <a:pt x="723" y="98"/>
                    <a:pt x="741" y="125"/>
                  </a:cubicBezTo>
                  <a:cubicBezTo>
                    <a:pt x="758" y="143"/>
                    <a:pt x="776" y="170"/>
                    <a:pt x="794" y="196"/>
                  </a:cubicBezTo>
                  <a:cubicBezTo>
                    <a:pt x="857" y="295"/>
                    <a:pt x="901" y="410"/>
                    <a:pt x="946" y="526"/>
                  </a:cubicBezTo>
                  <a:cubicBezTo>
                    <a:pt x="937" y="464"/>
                    <a:pt x="928" y="402"/>
                    <a:pt x="910" y="348"/>
                  </a:cubicBezTo>
                  <a:cubicBezTo>
                    <a:pt x="892" y="286"/>
                    <a:pt x="865" y="223"/>
                    <a:pt x="830" y="170"/>
                  </a:cubicBezTo>
                  <a:cubicBezTo>
                    <a:pt x="803" y="116"/>
                    <a:pt x="758" y="71"/>
                    <a:pt x="696" y="36"/>
                  </a:cubicBezTo>
                  <a:cubicBezTo>
                    <a:pt x="669" y="18"/>
                    <a:pt x="642" y="0"/>
                    <a:pt x="6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954;p59">
              <a:extLst>
                <a:ext uri="{FF2B5EF4-FFF2-40B4-BE49-F238E27FC236}">
                  <a16:creationId xmlns:a16="http://schemas.microsoft.com/office/drawing/2014/main" id="{521EF27D-20E3-B20D-6E2C-1BECC48059FC}"/>
                </a:ext>
              </a:extLst>
            </p:cNvPr>
            <p:cNvSpPr/>
            <p:nvPr/>
          </p:nvSpPr>
          <p:spPr>
            <a:xfrm>
              <a:off x="1499435" y="2852616"/>
              <a:ext cx="12517" cy="63"/>
            </a:xfrm>
            <a:custGeom>
              <a:avLst/>
              <a:gdLst/>
              <a:ahLst/>
              <a:cxnLst/>
              <a:rect l="l" t="t" r="r" b="b"/>
              <a:pathLst>
                <a:path w="198" h="1" extrusionOk="0">
                  <a:moveTo>
                    <a:pt x="1" y="0"/>
                  </a:moveTo>
                  <a:lnTo>
                    <a:pt x="197"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955;p59">
              <a:extLst>
                <a:ext uri="{FF2B5EF4-FFF2-40B4-BE49-F238E27FC236}">
                  <a16:creationId xmlns:a16="http://schemas.microsoft.com/office/drawing/2014/main" id="{C25B2B44-488D-0A98-8968-2897764015C1}"/>
                </a:ext>
              </a:extLst>
            </p:cNvPr>
            <p:cNvSpPr/>
            <p:nvPr/>
          </p:nvSpPr>
          <p:spPr>
            <a:xfrm rot="10800000" flipH="1">
              <a:off x="1499435" y="2825432"/>
              <a:ext cx="12517" cy="2339"/>
            </a:xfrm>
            <a:custGeom>
              <a:avLst/>
              <a:gdLst/>
              <a:ahLst/>
              <a:cxnLst/>
              <a:rect l="l" t="t" r="r" b="b"/>
              <a:pathLst>
                <a:path w="198" h="37" extrusionOk="0">
                  <a:moveTo>
                    <a:pt x="46" y="1"/>
                  </a:moveTo>
                  <a:cubicBezTo>
                    <a:pt x="28" y="9"/>
                    <a:pt x="10" y="9"/>
                    <a:pt x="1" y="18"/>
                  </a:cubicBezTo>
                  <a:cubicBezTo>
                    <a:pt x="10" y="27"/>
                    <a:pt x="28" y="27"/>
                    <a:pt x="46" y="36"/>
                  </a:cubicBezTo>
                  <a:lnTo>
                    <a:pt x="153" y="36"/>
                  </a:lnTo>
                  <a:cubicBezTo>
                    <a:pt x="170" y="36"/>
                    <a:pt x="179" y="27"/>
                    <a:pt x="197" y="18"/>
                  </a:cubicBezTo>
                  <a:cubicBezTo>
                    <a:pt x="179" y="9"/>
                    <a:pt x="170" y="9"/>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956;p59">
              <a:extLst>
                <a:ext uri="{FF2B5EF4-FFF2-40B4-BE49-F238E27FC236}">
                  <a16:creationId xmlns:a16="http://schemas.microsoft.com/office/drawing/2014/main" id="{CBB4EEE4-0D4E-B6ED-3B90-F94555E2B34A}"/>
                </a:ext>
              </a:extLst>
            </p:cNvPr>
            <p:cNvSpPr/>
            <p:nvPr/>
          </p:nvSpPr>
          <p:spPr>
            <a:xfrm>
              <a:off x="1558668" y="2852616"/>
              <a:ext cx="12454" cy="63"/>
            </a:xfrm>
            <a:custGeom>
              <a:avLst/>
              <a:gdLst/>
              <a:ahLst/>
              <a:cxnLst/>
              <a:rect l="l" t="t" r="r" b="b"/>
              <a:pathLst>
                <a:path w="197" h="1" extrusionOk="0">
                  <a:moveTo>
                    <a:pt x="1" y="0"/>
                  </a:moveTo>
                  <a:lnTo>
                    <a:pt x="197"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957;p59">
              <a:extLst>
                <a:ext uri="{FF2B5EF4-FFF2-40B4-BE49-F238E27FC236}">
                  <a16:creationId xmlns:a16="http://schemas.microsoft.com/office/drawing/2014/main" id="{0324FBC9-C241-B944-BE84-DDDFF2633313}"/>
                </a:ext>
              </a:extLst>
            </p:cNvPr>
            <p:cNvSpPr/>
            <p:nvPr/>
          </p:nvSpPr>
          <p:spPr>
            <a:xfrm rot="10800000" flipH="1">
              <a:off x="1558668" y="2825432"/>
              <a:ext cx="12454" cy="2339"/>
            </a:xfrm>
            <a:custGeom>
              <a:avLst/>
              <a:gdLst/>
              <a:ahLst/>
              <a:cxnLst/>
              <a:rect l="l" t="t" r="r" b="b"/>
              <a:pathLst>
                <a:path w="197" h="37" extrusionOk="0">
                  <a:moveTo>
                    <a:pt x="45" y="1"/>
                  </a:moveTo>
                  <a:cubicBezTo>
                    <a:pt x="27" y="9"/>
                    <a:pt x="10" y="9"/>
                    <a:pt x="1" y="18"/>
                  </a:cubicBezTo>
                  <a:cubicBezTo>
                    <a:pt x="10" y="27"/>
                    <a:pt x="27" y="27"/>
                    <a:pt x="45" y="36"/>
                  </a:cubicBezTo>
                  <a:lnTo>
                    <a:pt x="152" y="36"/>
                  </a:lnTo>
                  <a:cubicBezTo>
                    <a:pt x="161" y="36"/>
                    <a:pt x="179" y="27"/>
                    <a:pt x="197" y="18"/>
                  </a:cubicBezTo>
                  <a:cubicBezTo>
                    <a:pt x="179" y="9"/>
                    <a:pt x="161" y="9"/>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958;p59">
              <a:extLst>
                <a:ext uri="{FF2B5EF4-FFF2-40B4-BE49-F238E27FC236}">
                  <a16:creationId xmlns:a16="http://schemas.microsoft.com/office/drawing/2014/main" id="{8DD75328-F196-57DD-DDC6-729AB838CF7A}"/>
                </a:ext>
              </a:extLst>
            </p:cNvPr>
            <p:cNvSpPr/>
            <p:nvPr/>
          </p:nvSpPr>
          <p:spPr>
            <a:xfrm>
              <a:off x="1591414" y="2610751"/>
              <a:ext cx="55884" cy="112717"/>
            </a:xfrm>
            <a:custGeom>
              <a:avLst/>
              <a:gdLst/>
              <a:ahLst/>
              <a:cxnLst/>
              <a:rect l="l" t="t" r="r" b="b"/>
              <a:pathLst>
                <a:path w="884" h="1783" extrusionOk="0">
                  <a:moveTo>
                    <a:pt x="840" y="1"/>
                  </a:moveTo>
                  <a:cubicBezTo>
                    <a:pt x="836" y="1"/>
                    <a:pt x="832" y="3"/>
                    <a:pt x="830" y="8"/>
                  </a:cubicBezTo>
                  <a:lnTo>
                    <a:pt x="9" y="1070"/>
                  </a:lnTo>
                  <a:cubicBezTo>
                    <a:pt x="0" y="1079"/>
                    <a:pt x="9" y="1088"/>
                    <a:pt x="18" y="1088"/>
                  </a:cubicBezTo>
                  <a:lnTo>
                    <a:pt x="393" y="1088"/>
                  </a:lnTo>
                  <a:cubicBezTo>
                    <a:pt x="401" y="1088"/>
                    <a:pt x="410" y="1097"/>
                    <a:pt x="410" y="1105"/>
                  </a:cubicBezTo>
                  <a:lnTo>
                    <a:pt x="125" y="1766"/>
                  </a:lnTo>
                  <a:cubicBezTo>
                    <a:pt x="119" y="1772"/>
                    <a:pt x="125" y="1782"/>
                    <a:pt x="133" y="1782"/>
                  </a:cubicBezTo>
                  <a:cubicBezTo>
                    <a:pt x="136" y="1782"/>
                    <a:pt x="140" y="1780"/>
                    <a:pt x="143" y="1775"/>
                  </a:cubicBezTo>
                  <a:lnTo>
                    <a:pt x="874" y="847"/>
                  </a:lnTo>
                  <a:cubicBezTo>
                    <a:pt x="883" y="838"/>
                    <a:pt x="874" y="829"/>
                    <a:pt x="865" y="829"/>
                  </a:cubicBezTo>
                  <a:lnTo>
                    <a:pt x="446" y="874"/>
                  </a:lnTo>
                  <a:cubicBezTo>
                    <a:pt x="437" y="874"/>
                    <a:pt x="428" y="865"/>
                    <a:pt x="437" y="856"/>
                  </a:cubicBezTo>
                  <a:lnTo>
                    <a:pt x="848" y="17"/>
                  </a:lnTo>
                  <a:cubicBezTo>
                    <a:pt x="854" y="11"/>
                    <a:pt x="847" y="1"/>
                    <a:pt x="8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1919;p59">
            <a:extLst>
              <a:ext uri="{FF2B5EF4-FFF2-40B4-BE49-F238E27FC236}">
                <a16:creationId xmlns:a16="http://schemas.microsoft.com/office/drawing/2014/main" id="{F879EF4A-59DF-D848-95C2-F02E7A5910BB}"/>
              </a:ext>
            </a:extLst>
          </p:cNvPr>
          <p:cNvGrpSpPr/>
          <p:nvPr/>
        </p:nvGrpSpPr>
        <p:grpSpPr>
          <a:xfrm rot="20690798">
            <a:off x="5984592" y="3639673"/>
            <a:ext cx="2525577" cy="1590568"/>
            <a:chOff x="6725220" y="3303058"/>
            <a:chExt cx="1941270" cy="1222581"/>
          </a:xfrm>
        </p:grpSpPr>
        <p:grpSp>
          <p:nvGrpSpPr>
            <p:cNvPr id="34" name="Google Shape;1920;p59">
              <a:extLst>
                <a:ext uri="{FF2B5EF4-FFF2-40B4-BE49-F238E27FC236}">
                  <a16:creationId xmlns:a16="http://schemas.microsoft.com/office/drawing/2014/main" id="{F6D447C9-F9B3-9CC8-486F-25054EE7DE04}"/>
                </a:ext>
              </a:extLst>
            </p:cNvPr>
            <p:cNvGrpSpPr/>
            <p:nvPr/>
          </p:nvGrpSpPr>
          <p:grpSpPr>
            <a:xfrm>
              <a:off x="6725220" y="3303058"/>
              <a:ext cx="1941270" cy="443137"/>
              <a:chOff x="6489630" y="3474508"/>
              <a:chExt cx="1941270" cy="443137"/>
            </a:xfrm>
          </p:grpSpPr>
          <p:grpSp>
            <p:nvGrpSpPr>
              <p:cNvPr id="41" name="Google Shape;1921;p59">
                <a:extLst>
                  <a:ext uri="{FF2B5EF4-FFF2-40B4-BE49-F238E27FC236}">
                    <a16:creationId xmlns:a16="http://schemas.microsoft.com/office/drawing/2014/main" id="{9F84DE8B-BF0A-7AD2-EF69-D16C2A8E8508}"/>
                  </a:ext>
                </a:extLst>
              </p:cNvPr>
              <p:cNvGrpSpPr/>
              <p:nvPr/>
            </p:nvGrpSpPr>
            <p:grpSpPr>
              <a:xfrm rot="10800000">
                <a:off x="6489630" y="3616298"/>
                <a:ext cx="325844" cy="301348"/>
                <a:chOff x="1364924" y="4072835"/>
                <a:chExt cx="191010" cy="176650"/>
              </a:xfrm>
            </p:grpSpPr>
            <p:sp>
              <p:nvSpPr>
                <p:cNvPr id="50" name="Google Shape;1922;p59">
                  <a:extLst>
                    <a:ext uri="{FF2B5EF4-FFF2-40B4-BE49-F238E27FC236}">
                      <a16:creationId xmlns:a16="http://schemas.microsoft.com/office/drawing/2014/main" id="{E236430A-EE79-2C53-161B-DBDB85EA708A}"/>
                    </a:ext>
                  </a:extLst>
                </p:cNvPr>
                <p:cNvSpPr/>
                <p:nvPr/>
              </p:nvSpPr>
              <p:spPr>
                <a:xfrm>
                  <a:off x="1364924" y="4072835"/>
                  <a:ext cx="191010" cy="176650"/>
                </a:xfrm>
                <a:custGeom>
                  <a:avLst/>
                  <a:gdLst/>
                  <a:ahLst/>
                  <a:cxnLst/>
                  <a:rect l="l" t="t" r="r" b="b"/>
                  <a:pathLst>
                    <a:path w="1196" h="1106" extrusionOk="0">
                      <a:moveTo>
                        <a:pt x="552" y="1"/>
                      </a:moveTo>
                      <a:cubicBezTo>
                        <a:pt x="508" y="1"/>
                        <a:pt x="460" y="22"/>
                        <a:pt x="428" y="59"/>
                      </a:cubicBezTo>
                      <a:cubicBezTo>
                        <a:pt x="375" y="113"/>
                        <a:pt x="366" y="202"/>
                        <a:pt x="384" y="282"/>
                      </a:cubicBezTo>
                      <a:cubicBezTo>
                        <a:pt x="393" y="309"/>
                        <a:pt x="411" y="345"/>
                        <a:pt x="428" y="380"/>
                      </a:cubicBezTo>
                      <a:cubicBezTo>
                        <a:pt x="434" y="391"/>
                        <a:pt x="442" y="416"/>
                        <a:pt x="453" y="437"/>
                      </a:cubicBezTo>
                      <a:lnTo>
                        <a:pt x="453" y="437"/>
                      </a:lnTo>
                      <a:cubicBezTo>
                        <a:pt x="415" y="398"/>
                        <a:pt x="373" y="364"/>
                        <a:pt x="330" y="336"/>
                      </a:cubicBezTo>
                      <a:cubicBezTo>
                        <a:pt x="278" y="310"/>
                        <a:pt x="221" y="293"/>
                        <a:pt x="166" y="293"/>
                      </a:cubicBezTo>
                      <a:cubicBezTo>
                        <a:pt x="146" y="293"/>
                        <a:pt x="126" y="295"/>
                        <a:pt x="107" y="300"/>
                      </a:cubicBezTo>
                      <a:cubicBezTo>
                        <a:pt x="63" y="318"/>
                        <a:pt x="18" y="354"/>
                        <a:pt x="9" y="407"/>
                      </a:cubicBezTo>
                      <a:cubicBezTo>
                        <a:pt x="0" y="443"/>
                        <a:pt x="18" y="487"/>
                        <a:pt x="36" y="523"/>
                      </a:cubicBezTo>
                      <a:cubicBezTo>
                        <a:pt x="107" y="618"/>
                        <a:pt x="233" y="650"/>
                        <a:pt x="354" y="650"/>
                      </a:cubicBezTo>
                      <a:cubicBezTo>
                        <a:pt x="356" y="650"/>
                        <a:pt x="358" y="650"/>
                        <a:pt x="360" y="650"/>
                      </a:cubicBezTo>
                      <a:lnTo>
                        <a:pt x="360" y="650"/>
                      </a:lnTo>
                      <a:cubicBezTo>
                        <a:pt x="294" y="655"/>
                        <a:pt x="230" y="672"/>
                        <a:pt x="179" y="701"/>
                      </a:cubicBezTo>
                      <a:cubicBezTo>
                        <a:pt x="134" y="728"/>
                        <a:pt x="107" y="755"/>
                        <a:pt x="89" y="791"/>
                      </a:cubicBezTo>
                      <a:cubicBezTo>
                        <a:pt x="63" y="853"/>
                        <a:pt x="98" y="933"/>
                        <a:pt x="161" y="969"/>
                      </a:cubicBezTo>
                      <a:cubicBezTo>
                        <a:pt x="196" y="987"/>
                        <a:pt x="232" y="994"/>
                        <a:pt x="268" y="994"/>
                      </a:cubicBezTo>
                      <a:cubicBezTo>
                        <a:pt x="303" y="994"/>
                        <a:pt x="339" y="987"/>
                        <a:pt x="375" y="978"/>
                      </a:cubicBezTo>
                      <a:cubicBezTo>
                        <a:pt x="411" y="960"/>
                        <a:pt x="455" y="942"/>
                        <a:pt x="482" y="916"/>
                      </a:cubicBezTo>
                      <a:cubicBezTo>
                        <a:pt x="505" y="884"/>
                        <a:pt x="522" y="847"/>
                        <a:pt x="520" y="814"/>
                      </a:cubicBezTo>
                      <a:lnTo>
                        <a:pt x="520" y="814"/>
                      </a:lnTo>
                      <a:cubicBezTo>
                        <a:pt x="529" y="873"/>
                        <a:pt x="547" y="937"/>
                        <a:pt x="580" y="987"/>
                      </a:cubicBezTo>
                      <a:cubicBezTo>
                        <a:pt x="616" y="1049"/>
                        <a:pt x="678" y="1094"/>
                        <a:pt x="741" y="1103"/>
                      </a:cubicBezTo>
                      <a:cubicBezTo>
                        <a:pt x="750" y="1104"/>
                        <a:pt x="759" y="1105"/>
                        <a:pt x="768" y="1105"/>
                      </a:cubicBezTo>
                      <a:cubicBezTo>
                        <a:pt x="812" y="1105"/>
                        <a:pt x="852" y="1088"/>
                        <a:pt x="874" y="1058"/>
                      </a:cubicBezTo>
                      <a:cubicBezTo>
                        <a:pt x="892" y="1023"/>
                        <a:pt x="901" y="987"/>
                        <a:pt x="901" y="942"/>
                      </a:cubicBezTo>
                      <a:cubicBezTo>
                        <a:pt x="892" y="826"/>
                        <a:pt x="839" y="719"/>
                        <a:pt x="758" y="639"/>
                      </a:cubicBezTo>
                      <a:lnTo>
                        <a:pt x="758" y="639"/>
                      </a:lnTo>
                      <a:cubicBezTo>
                        <a:pt x="817" y="661"/>
                        <a:pt x="876" y="677"/>
                        <a:pt x="935" y="677"/>
                      </a:cubicBezTo>
                      <a:cubicBezTo>
                        <a:pt x="947" y="677"/>
                        <a:pt x="960" y="676"/>
                        <a:pt x="973" y="675"/>
                      </a:cubicBezTo>
                      <a:cubicBezTo>
                        <a:pt x="1044" y="657"/>
                        <a:pt x="1115" y="612"/>
                        <a:pt x="1160" y="559"/>
                      </a:cubicBezTo>
                      <a:cubicBezTo>
                        <a:pt x="1187" y="514"/>
                        <a:pt x="1196" y="461"/>
                        <a:pt x="1178" y="425"/>
                      </a:cubicBezTo>
                      <a:cubicBezTo>
                        <a:pt x="1160" y="398"/>
                        <a:pt x="1133" y="380"/>
                        <a:pt x="1106" y="371"/>
                      </a:cubicBezTo>
                      <a:cubicBezTo>
                        <a:pt x="1054" y="345"/>
                        <a:pt x="997" y="329"/>
                        <a:pt x="939" y="329"/>
                      </a:cubicBezTo>
                      <a:cubicBezTo>
                        <a:pt x="917" y="329"/>
                        <a:pt x="896" y="331"/>
                        <a:pt x="874" y="336"/>
                      </a:cubicBezTo>
                      <a:cubicBezTo>
                        <a:pt x="794" y="354"/>
                        <a:pt x="723" y="398"/>
                        <a:pt x="678" y="461"/>
                      </a:cubicBezTo>
                      <a:cubicBezTo>
                        <a:pt x="714" y="354"/>
                        <a:pt x="714" y="238"/>
                        <a:pt x="687" y="131"/>
                      </a:cubicBezTo>
                      <a:cubicBezTo>
                        <a:pt x="678" y="95"/>
                        <a:pt x="660" y="59"/>
                        <a:pt x="634" y="32"/>
                      </a:cubicBezTo>
                      <a:cubicBezTo>
                        <a:pt x="612" y="11"/>
                        <a:pt x="583" y="1"/>
                        <a:pt x="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923;p59">
                  <a:extLst>
                    <a:ext uri="{FF2B5EF4-FFF2-40B4-BE49-F238E27FC236}">
                      <a16:creationId xmlns:a16="http://schemas.microsoft.com/office/drawing/2014/main" id="{2EEA4EF4-3D04-3F32-0719-27349450675C}"/>
                    </a:ext>
                  </a:extLst>
                </p:cNvPr>
                <p:cNvSpPr/>
                <p:nvPr/>
              </p:nvSpPr>
              <p:spPr>
                <a:xfrm>
                  <a:off x="1437590" y="4150617"/>
                  <a:ext cx="32900" cy="32902"/>
                </a:xfrm>
                <a:custGeom>
                  <a:avLst/>
                  <a:gdLst/>
                  <a:ahLst/>
                  <a:cxnLst/>
                  <a:rect l="l" t="t" r="r" b="b"/>
                  <a:pathLst>
                    <a:path w="206" h="206" extrusionOk="0">
                      <a:moveTo>
                        <a:pt x="107" y="0"/>
                      </a:moveTo>
                      <a:cubicBezTo>
                        <a:pt x="45" y="0"/>
                        <a:pt x="0" y="45"/>
                        <a:pt x="0" y="98"/>
                      </a:cubicBezTo>
                      <a:cubicBezTo>
                        <a:pt x="0" y="161"/>
                        <a:pt x="45" y="206"/>
                        <a:pt x="107" y="206"/>
                      </a:cubicBezTo>
                      <a:cubicBezTo>
                        <a:pt x="161" y="206"/>
                        <a:pt x="205" y="161"/>
                        <a:pt x="205" y="98"/>
                      </a:cubicBezTo>
                      <a:cubicBezTo>
                        <a:pt x="205" y="45"/>
                        <a:pt x="161" y="0"/>
                        <a:pt x="1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1924;p59">
                <a:extLst>
                  <a:ext uri="{FF2B5EF4-FFF2-40B4-BE49-F238E27FC236}">
                    <a16:creationId xmlns:a16="http://schemas.microsoft.com/office/drawing/2014/main" id="{7A3CE8FF-104F-E717-EF30-130FCBAEB70B}"/>
                  </a:ext>
                </a:extLst>
              </p:cNvPr>
              <p:cNvGrpSpPr/>
              <p:nvPr/>
            </p:nvGrpSpPr>
            <p:grpSpPr>
              <a:xfrm rot="10800000">
                <a:off x="8017741" y="3474508"/>
                <a:ext cx="413159" cy="393065"/>
                <a:chOff x="520730" y="4173296"/>
                <a:chExt cx="413159" cy="393065"/>
              </a:xfrm>
            </p:grpSpPr>
            <p:sp>
              <p:nvSpPr>
                <p:cNvPr id="43" name="Google Shape;1925;p59">
                  <a:extLst>
                    <a:ext uri="{FF2B5EF4-FFF2-40B4-BE49-F238E27FC236}">
                      <a16:creationId xmlns:a16="http://schemas.microsoft.com/office/drawing/2014/main" id="{94AF9ED1-3831-939C-CC11-EC9EB8B0C880}"/>
                    </a:ext>
                  </a:extLst>
                </p:cNvPr>
                <p:cNvSpPr/>
                <p:nvPr/>
              </p:nvSpPr>
              <p:spPr>
                <a:xfrm>
                  <a:off x="616871" y="4173296"/>
                  <a:ext cx="169769" cy="196935"/>
                </a:xfrm>
                <a:custGeom>
                  <a:avLst/>
                  <a:gdLst/>
                  <a:ahLst/>
                  <a:cxnLst/>
                  <a:rect l="l" t="t" r="r" b="b"/>
                  <a:pathLst>
                    <a:path w="1063" h="1233" extrusionOk="0">
                      <a:moveTo>
                        <a:pt x="736" y="1"/>
                      </a:moveTo>
                      <a:cubicBezTo>
                        <a:pt x="586" y="1"/>
                        <a:pt x="536" y="304"/>
                        <a:pt x="536" y="304"/>
                      </a:cubicBezTo>
                      <a:cubicBezTo>
                        <a:pt x="536" y="304"/>
                        <a:pt x="418" y="74"/>
                        <a:pt x="286" y="74"/>
                      </a:cubicBezTo>
                      <a:cubicBezTo>
                        <a:pt x="248" y="74"/>
                        <a:pt x="208" y="94"/>
                        <a:pt x="170" y="144"/>
                      </a:cubicBezTo>
                      <a:cubicBezTo>
                        <a:pt x="1" y="367"/>
                        <a:pt x="688" y="1232"/>
                        <a:pt x="688" y="1232"/>
                      </a:cubicBezTo>
                      <a:cubicBezTo>
                        <a:pt x="688" y="1232"/>
                        <a:pt x="1062" y="188"/>
                        <a:pt x="830" y="37"/>
                      </a:cubicBezTo>
                      <a:cubicBezTo>
                        <a:pt x="795" y="11"/>
                        <a:pt x="764" y="1"/>
                        <a:pt x="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926;p59">
                  <a:extLst>
                    <a:ext uri="{FF2B5EF4-FFF2-40B4-BE49-F238E27FC236}">
                      <a16:creationId xmlns:a16="http://schemas.microsoft.com/office/drawing/2014/main" id="{A5E234A3-FD61-621D-6B42-8E6FC00A2C07}"/>
                    </a:ext>
                  </a:extLst>
                </p:cNvPr>
                <p:cNvSpPr/>
                <p:nvPr/>
              </p:nvSpPr>
              <p:spPr>
                <a:xfrm>
                  <a:off x="520730" y="4252675"/>
                  <a:ext cx="206023" cy="125380"/>
                </a:xfrm>
                <a:custGeom>
                  <a:avLst/>
                  <a:gdLst/>
                  <a:ahLst/>
                  <a:cxnLst/>
                  <a:rect l="l" t="t" r="r" b="b"/>
                  <a:pathLst>
                    <a:path w="1290" h="785" extrusionOk="0">
                      <a:moveTo>
                        <a:pt x="384" y="0"/>
                      </a:moveTo>
                      <a:cubicBezTo>
                        <a:pt x="363" y="0"/>
                        <a:pt x="343" y="4"/>
                        <a:pt x="326" y="13"/>
                      </a:cubicBezTo>
                      <a:cubicBezTo>
                        <a:pt x="76" y="129"/>
                        <a:pt x="415" y="396"/>
                        <a:pt x="415" y="396"/>
                      </a:cubicBezTo>
                      <a:cubicBezTo>
                        <a:pt x="415" y="396"/>
                        <a:pt x="409" y="396"/>
                        <a:pt x="398" y="396"/>
                      </a:cubicBezTo>
                      <a:cubicBezTo>
                        <a:pt x="319" y="396"/>
                        <a:pt x="0" y="410"/>
                        <a:pt x="94" y="637"/>
                      </a:cubicBezTo>
                      <a:cubicBezTo>
                        <a:pt x="142" y="752"/>
                        <a:pt x="385" y="784"/>
                        <a:pt x="640" y="784"/>
                      </a:cubicBezTo>
                      <a:cubicBezTo>
                        <a:pt x="956" y="784"/>
                        <a:pt x="1290" y="735"/>
                        <a:pt x="1290" y="735"/>
                      </a:cubicBezTo>
                      <a:cubicBezTo>
                        <a:pt x="1290" y="735"/>
                        <a:pt x="670" y="0"/>
                        <a:pt x="3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927;p59">
                  <a:extLst>
                    <a:ext uri="{FF2B5EF4-FFF2-40B4-BE49-F238E27FC236}">
                      <a16:creationId xmlns:a16="http://schemas.microsoft.com/office/drawing/2014/main" id="{2B55154D-BC5F-373A-0E03-04B893EEAF34}"/>
                    </a:ext>
                  </a:extLst>
                </p:cNvPr>
                <p:cNvSpPr/>
                <p:nvPr/>
              </p:nvSpPr>
              <p:spPr>
                <a:xfrm>
                  <a:off x="547879" y="4370066"/>
                  <a:ext cx="178872" cy="158442"/>
                </a:xfrm>
                <a:custGeom>
                  <a:avLst/>
                  <a:gdLst/>
                  <a:ahLst/>
                  <a:cxnLst/>
                  <a:rect l="l" t="t" r="r" b="b"/>
                  <a:pathLst>
                    <a:path w="1120" h="992" extrusionOk="0">
                      <a:moveTo>
                        <a:pt x="1120" y="0"/>
                      </a:moveTo>
                      <a:cubicBezTo>
                        <a:pt x="1119" y="0"/>
                        <a:pt x="31" y="188"/>
                        <a:pt x="13" y="464"/>
                      </a:cubicBezTo>
                      <a:cubicBezTo>
                        <a:pt x="1" y="596"/>
                        <a:pt x="85" y="630"/>
                        <a:pt x="177" y="630"/>
                      </a:cubicBezTo>
                      <a:cubicBezTo>
                        <a:pt x="278" y="630"/>
                        <a:pt x="388" y="589"/>
                        <a:pt x="388" y="589"/>
                      </a:cubicBezTo>
                      <a:lnTo>
                        <a:pt x="388" y="589"/>
                      </a:lnTo>
                      <a:cubicBezTo>
                        <a:pt x="388" y="589"/>
                        <a:pt x="165" y="955"/>
                        <a:pt x="433" y="990"/>
                      </a:cubicBezTo>
                      <a:cubicBezTo>
                        <a:pt x="437" y="991"/>
                        <a:pt x="442" y="991"/>
                        <a:pt x="447" y="991"/>
                      </a:cubicBezTo>
                      <a:cubicBezTo>
                        <a:pt x="723" y="991"/>
                        <a:pt x="1120" y="0"/>
                        <a:pt x="11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928;p59">
                  <a:extLst>
                    <a:ext uri="{FF2B5EF4-FFF2-40B4-BE49-F238E27FC236}">
                      <a16:creationId xmlns:a16="http://schemas.microsoft.com/office/drawing/2014/main" id="{9AB3A9BD-4A39-0B32-DF64-E10571761E49}"/>
                    </a:ext>
                  </a:extLst>
                </p:cNvPr>
                <p:cNvSpPr/>
                <p:nvPr/>
              </p:nvSpPr>
              <p:spPr>
                <a:xfrm>
                  <a:off x="666699" y="4370066"/>
                  <a:ext cx="169769" cy="196296"/>
                </a:xfrm>
                <a:custGeom>
                  <a:avLst/>
                  <a:gdLst/>
                  <a:ahLst/>
                  <a:cxnLst/>
                  <a:rect l="l" t="t" r="r" b="b"/>
                  <a:pathLst>
                    <a:path w="1063" h="1229" extrusionOk="0">
                      <a:moveTo>
                        <a:pt x="376" y="0"/>
                      </a:moveTo>
                      <a:cubicBezTo>
                        <a:pt x="376" y="0"/>
                        <a:pt x="1" y="1035"/>
                        <a:pt x="233" y="1196"/>
                      </a:cubicBezTo>
                      <a:cubicBezTo>
                        <a:pt x="267" y="1219"/>
                        <a:pt x="298" y="1229"/>
                        <a:pt x="325" y="1229"/>
                      </a:cubicBezTo>
                      <a:cubicBezTo>
                        <a:pt x="476" y="1229"/>
                        <a:pt x="527" y="928"/>
                        <a:pt x="527" y="928"/>
                      </a:cubicBezTo>
                      <a:cubicBezTo>
                        <a:pt x="527" y="928"/>
                        <a:pt x="646" y="1155"/>
                        <a:pt x="778" y="1155"/>
                      </a:cubicBezTo>
                      <a:cubicBezTo>
                        <a:pt x="816" y="1155"/>
                        <a:pt x="855" y="1136"/>
                        <a:pt x="893" y="1089"/>
                      </a:cubicBezTo>
                      <a:cubicBezTo>
                        <a:pt x="1062" y="866"/>
                        <a:pt x="376" y="0"/>
                        <a:pt x="3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929;p59">
                  <a:extLst>
                    <a:ext uri="{FF2B5EF4-FFF2-40B4-BE49-F238E27FC236}">
                      <a16:creationId xmlns:a16="http://schemas.microsoft.com/office/drawing/2014/main" id="{F61B33E5-055E-07DB-84A2-D9C8CE959BA4}"/>
                    </a:ext>
                  </a:extLst>
                </p:cNvPr>
                <p:cNvSpPr/>
                <p:nvPr/>
              </p:nvSpPr>
              <p:spPr>
                <a:xfrm>
                  <a:off x="726588" y="4362080"/>
                  <a:ext cx="207300" cy="125220"/>
                </a:xfrm>
                <a:custGeom>
                  <a:avLst/>
                  <a:gdLst/>
                  <a:ahLst/>
                  <a:cxnLst/>
                  <a:rect l="l" t="t" r="r" b="b"/>
                  <a:pathLst>
                    <a:path w="1298" h="784" extrusionOk="0">
                      <a:moveTo>
                        <a:pt x="650" y="1"/>
                      </a:moveTo>
                      <a:cubicBezTo>
                        <a:pt x="334" y="1"/>
                        <a:pt x="1" y="50"/>
                        <a:pt x="1" y="50"/>
                      </a:cubicBezTo>
                      <a:cubicBezTo>
                        <a:pt x="1" y="50"/>
                        <a:pt x="625" y="784"/>
                        <a:pt x="910" y="784"/>
                      </a:cubicBezTo>
                      <a:cubicBezTo>
                        <a:pt x="930" y="784"/>
                        <a:pt x="948" y="780"/>
                        <a:pt x="964" y="773"/>
                      </a:cubicBezTo>
                      <a:cubicBezTo>
                        <a:pt x="1214" y="657"/>
                        <a:pt x="875" y="380"/>
                        <a:pt x="875" y="380"/>
                      </a:cubicBezTo>
                      <a:lnTo>
                        <a:pt x="875" y="380"/>
                      </a:lnTo>
                      <a:cubicBezTo>
                        <a:pt x="875" y="380"/>
                        <a:pt x="882" y="381"/>
                        <a:pt x="893" y="381"/>
                      </a:cubicBezTo>
                      <a:cubicBezTo>
                        <a:pt x="975" y="381"/>
                        <a:pt x="1297" y="367"/>
                        <a:pt x="1196" y="148"/>
                      </a:cubicBezTo>
                      <a:cubicBezTo>
                        <a:pt x="1148" y="33"/>
                        <a:pt x="905" y="1"/>
                        <a:pt x="6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930;p59">
                  <a:extLst>
                    <a:ext uri="{FF2B5EF4-FFF2-40B4-BE49-F238E27FC236}">
                      <a16:creationId xmlns:a16="http://schemas.microsoft.com/office/drawing/2014/main" id="{E44E6942-A0EC-37CB-36CB-0494FD564CBB}"/>
                    </a:ext>
                  </a:extLst>
                </p:cNvPr>
                <p:cNvSpPr/>
                <p:nvPr/>
              </p:nvSpPr>
              <p:spPr>
                <a:xfrm>
                  <a:off x="726588" y="4211788"/>
                  <a:ext cx="178872" cy="158442"/>
                </a:xfrm>
                <a:custGeom>
                  <a:avLst/>
                  <a:gdLst/>
                  <a:ahLst/>
                  <a:cxnLst/>
                  <a:rect l="l" t="t" r="r" b="b"/>
                  <a:pathLst>
                    <a:path w="1120" h="992" extrusionOk="0">
                      <a:moveTo>
                        <a:pt x="673" y="0"/>
                      </a:moveTo>
                      <a:cubicBezTo>
                        <a:pt x="397" y="0"/>
                        <a:pt x="1" y="991"/>
                        <a:pt x="1" y="991"/>
                      </a:cubicBezTo>
                      <a:cubicBezTo>
                        <a:pt x="1" y="991"/>
                        <a:pt x="1089" y="795"/>
                        <a:pt x="1107" y="518"/>
                      </a:cubicBezTo>
                      <a:cubicBezTo>
                        <a:pt x="1119" y="386"/>
                        <a:pt x="1035" y="352"/>
                        <a:pt x="943" y="352"/>
                      </a:cubicBezTo>
                      <a:cubicBezTo>
                        <a:pt x="842" y="352"/>
                        <a:pt x="732" y="393"/>
                        <a:pt x="732" y="393"/>
                      </a:cubicBezTo>
                      <a:cubicBezTo>
                        <a:pt x="732" y="393"/>
                        <a:pt x="964" y="37"/>
                        <a:pt x="687" y="1"/>
                      </a:cubicBezTo>
                      <a:cubicBezTo>
                        <a:pt x="683" y="0"/>
                        <a:pt x="678" y="0"/>
                        <a:pt x="6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931;p59">
                  <a:extLst>
                    <a:ext uri="{FF2B5EF4-FFF2-40B4-BE49-F238E27FC236}">
                      <a16:creationId xmlns:a16="http://schemas.microsoft.com/office/drawing/2014/main" id="{C466C9D5-632B-874A-3199-F79DC2CD2A9B}"/>
                    </a:ext>
                  </a:extLst>
                </p:cNvPr>
                <p:cNvSpPr/>
                <p:nvPr/>
              </p:nvSpPr>
              <p:spPr>
                <a:xfrm>
                  <a:off x="673886" y="4321033"/>
                  <a:ext cx="105567" cy="98228"/>
                </a:xfrm>
                <a:custGeom>
                  <a:avLst/>
                  <a:gdLst/>
                  <a:ahLst/>
                  <a:cxnLst/>
                  <a:rect l="l" t="t" r="r" b="b"/>
                  <a:pathLst>
                    <a:path w="661" h="615" extrusionOk="0">
                      <a:moveTo>
                        <a:pt x="333" y="0"/>
                      </a:moveTo>
                      <a:cubicBezTo>
                        <a:pt x="317" y="0"/>
                        <a:pt x="301" y="1"/>
                        <a:pt x="286" y="4"/>
                      </a:cubicBezTo>
                      <a:cubicBezTo>
                        <a:pt x="116" y="31"/>
                        <a:pt x="0" y="191"/>
                        <a:pt x="27" y="352"/>
                      </a:cubicBezTo>
                      <a:cubicBezTo>
                        <a:pt x="51" y="505"/>
                        <a:pt x="185" y="614"/>
                        <a:pt x="335" y="614"/>
                      </a:cubicBezTo>
                      <a:cubicBezTo>
                        <a:pt x="351" y="614"/>
                        <a:pt x="368" y="613"/>
                        <a:pt x="384" y="611"/>
                      </a:cubicBezTo>
                      <a:cubicBezTo>
                        <a:pt x="545" y="584"/>
                        <a:pt x="661" y="423"/>
                        <a:pt x="634" y="254"/>
                      </a:cubicBezTo>
                      <a:cubicBezTo>
                        <a:pt x="610" y="109"/>
                        <a:pt x="476" y="0"/>
                        <a:pt x="3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 name="Google Shape;1932;p59">
              <a:extLst>
                <a:ext uri="{FF2B5EF4-FFF2-40B4-BE49-F238E27FC236}">
                  <a16:creationId xmlns:a16="http://schemas.microsoft.com/office/drawing/2014/main" id="{A574944F-8FF5-79AE-2A20-81EEDE6BE276}"/>
                </a:ext>
              </a:extLst>
            </p:cNvPr>
            <p:cNvGrpSpPr/>
            <p:nvPr/>
          </p:nvGrpSpPr>
          <p:grpSpPr>
            <a:xfrm flipH="1">
              <a:off x="6743327" y="3617326"/>
              <a:ext cx="1789254" cy="908314"/>
              <a:chOff x="3853415" y="3727843"/>
              <a:chExt cx="575841" cy="286878"/>
            </a:xfrm>
          </p:grpSpPr>
          <p:sp>
            <p:nvSpPr>
              <p:cNvPr id="36" name="Google Shape;1933;p59">
                <a:extLst>
                  <a:ext uri="{FF2B5EF4-FFF2-40B4-BE49-F238E27FC236}">
                    <a16:creationId xmlns:a16="http://schemas.microsoft.com/office/drawing/2014/main" id="{BF2A51DA-F9CB-ED74-C2A9-6C692200FF92}"/>
                  </a:ext>
                </a:extLst>
              </p:cNvPr>
              <p:cNvSpPr/>
              <p:nvPr/>
            </p:nvSpPr>
            <p:spPr>
              <a:xfrm>
                <a:off x="3890650" y="3727843"/>
                <a:ext cx="469264" cy="252744"/>
              </a:xfrm>
              <a:custGeom>
                <a:avLst/>
                <a:gdLst/>
                <a:ahLst/>
                <a:cxnLst/>
                <a:rect l="l" t="t" r="r" b="b"/>
                <a:pathLst>
                  <a:path w="7423" h="3998" extrusionOk="0">
                    <a:moveTo>
                      <a:pt x="3618" y="1"/>
                    </a:moveTo>
                    <a:cubicBezTo>
                      <a:pt x="1770" y="1"/>
                      <a:pt x="184" y="1397"/>
                      <a:pt x="0" y="3266"/>
                    </a:cubicBezTo>
                    <a:lnTo>
                      <a:pt x="1767" y="3444"/>
                    </a:lnTo>
                    <a:cubicBezTo>
                      <a:pt x="1867" y="2493"/>
                      <a:pt x="2669" y="1784"/>
                      <a:pt x="3605" y="1784"/>
                    </a:cubicBezTo>
                    <a:cubicBezTo>
                      <a:pt x="3670" y="1784"/>
                      <a:pt x="3735" y="1787"/>
                      <a:pt x="3801" y="1794"/>
                    </a:cubicBezTo>
                    <a:cubicBezTo>
                      <a:pt x="4818" y="1892"/>
                      <a:pt x="5558" y="2802"/>
                      <a:pt x="5451" y="3819"/>
                    </a:cubicBezTo>
                    <a:lnTo>
                      <a:pt x="7226" y="3997"/>
                    </a:lnTo>
                    <a:cubicBezTo>
                      <a:pt x="7422" y="1999"/>
                      <a:pt x="5968" y="224"/>
                      <a:pt x="3979" y="19"/>
                    </a:cubicBezTo>
                    <a:cubicBezTo>
                      <a:pt x="3858" y="7"/>
                      <a:pt x="3737" y="1"/>
                      <a:pt x="36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934;p59">
                <a:extLst>
                  <a:ext uri="{FF2B5EF4-FFF2-40B4-BE49-F238E27FC236}">
                    <a16:creationId xmlns:a16="http://schemas.microsoft.com/office/drawing/2014/main" id="{AA1FAEE0-5AB1-E144-5625-62E954943430}"/>
                  </a:ext>
                </a:extLst>
              </p:cNvPr>
              <p:cNvSpPr/>
              <p:nvPr/>
            </p:nvSpPr>
            <p:spPr>
              <a:xfrm>
                <a:off x="3923901" y="3761284"/>
                <a:ext cx="401052" cy="215888"/>
              </a:xfrm>
              <a:custGeom>
                <a:avLst/>
                <a:gdLst/>
                <a:ahLst/>
                <a:cxnLst/>
                <a:rect l="l" t="t" r="r" b="b"/>
                <a:pathLst>
                  <a:path w="6344" h="3415" extrusionOk="0">
                    <a:moveTo>
                      <a:pt x="3088" y="0"/>
                    </a:moveTo>
                    <a:cubicBezTo>
                      <a:pt x="1513" y="0"/>
                      <a:pt x="160" y="1191"/>
                      <a:pt x="0" y="2790"/>
                    </a:cubicBezTo>
                    <a:lnTo>
                      <a:pt x="1241" y="2915"/>
                    </a:lnTo>
                    <a:cubicBezTo>
                      <a:pt x="1341" y="1964"/>
                      <a:pt x="2143" y="1255"/>
                      <a:pt x="3079" y="1255"/>
                    </a:cubicBezTo>
                    <a:cubicBezTo>
                      <a:pt x="3144" y="1255"/>
                      <a:pt x="3209" y="1258"/>
                      <a:pt x="3275" y="1265"/>
                    </a:cubicBezTo>
                    <a:cubicBezTo>
                      <a:pt x="4292" y="1363"/>
                      <a:pt x="5032" y="2273"/>
                      <a:pt x="4925" y="3290"/>
                    </a:cubicBezTo>
                    <a:lnTo>
                      <a:pt x="6174" y="3415"/>
                    </a:lnTo>
                    <a:cubicBezTo>
                      <a:pt x="6343" y="1711"/>
                      <a:pt x="5103" y="194"/>
                      <a:pt x="3399" y="16"/>
                    </a:cubicBezTo>
                    <a:cubicBezTo>
                      <a:pt x="3295" y="6"/>
                      <a:pt x="3191" y="0"/>
                      <a:pt x="30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935;p59">
                <a:extLst>
                  <a:ext uri="{FF2B5EF4-FFF2-40B4-BE49-F238E27FC236}">
                    <a16:creationId xmlns:a16="http://schemas.microsoft.com/office/drawing/2014/main" id="{6B68FEBA-B4E7-F27B-F17F-B7EFA59B5110}"/>
                  </a:ext>
                </a:extLst>
              </p:cNvPr>
              <p:cNvSpPr/>
              <p:nvPr/>
            </p:nvSpPr>
            <p:spPr>
              <a:xfrm>
                <a:off x="3962274" y="3800288"/>
                <a:ext cx="322093" cy="172963"/>
              </a:xfrm>
              <a:custGeom>
                <a:avLst/>
                <a:gdLst/>
                <a:ahLst/>
                <a:cxnLst/>
                <a:rect l="l" t="t" r="r" b="b"/>
                <a:pathLst>
                  <a:path w="5095" h="2736" extrusionOk="0">
                    <a:moveTo>
                      <a:pt x="2470" y="1"/>
                    </a:moveTo>
                    <a:cubicBezTo>
                      <a:pt x="1213" y="1"/>
                      <a:pt x="134" y="958"/>
                      <a:pt x="0" y="2236"/>
                    </a:cubicBezTo>
                    <a:lnTo>
                      <a:pt x="634" y="2298"/>
                    </a:lnTo>
                    <a:cubicBezTo>
                      <a:pt x="734" y="1347"/>
                      <a:pt x="1536" y="638"/>
                      <a:pt x="2472" y="638"/>
                    </a:cubicBezTo>
                    <a:cubicBezTo>
                      <a:pt x="2537" y="638"/>
                      <a:pt x="2602" y="641"/>
                      <a:pt x="2668" y="648"/>
                    </a:cubicBezTo>
                    <a:cubicBezTo>
                      <a:pt x="3685" y="746"/>
                      <a:pt x="4425" y="1656"/>
                      <a:pt x="4318" y="2673"/>
                    </a:cubicBezTo>
                    <a:lnTo>
                      <a:pt x="4951" y="2735"/>
                    </a:lnTo>
                    <a:cubicBezTo>
                      <a:pt x="5094" y="1370"/>
                      <a:pt x="4095" y="148"/>
                      <a:pt x="2730" y="14"/>
                    </a:cubicBezTo>
                    <a:cubicBezTo>
                      <a:pt x="2643" y="5"/>
                      <a:pt x="2556" y="1"/>
                      <a:pt x="24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936;p59">
                <a:extLst>
                  <a:ext uri="{FF2B5EF4-FFF2-40B4-BE49-F238E27FC236}">
                    <a16:creationId xmlns:a16="http://schemas.microsoft.com/office/drawing/2014/main" id="{5CE3F169-29EA-7A13-8896-10295A5BEF88}"/>
                  </a:ext>
                </a:extLst>
              </p:cNvPr>
              <p:cNvSpPr/>
              <p:nvPr/>
            </p:nvSpPr>
            <p:spPr>
              <a:xfrm>
                <a:off x="4189536" y="3860597"/>
                <a:ext cx="239721" cy="154124"/>
              </a:xfrm>
              <a:custGeom>
                <a:avLst/>
                <a:gdLst/>
                <a:ahLst/>
                <a:cxnLst/>
                <a:rect l="l" t="t" r="r" b="b"/>
                <a:pathLst>
                  <a:path w="3792" h="2438" extrusionOk="0">
                    <a:moveTo>
                      <a:pt x="1717" y="1"/>
                    </a:moveTo>
                    <a:cubicBezTo>
                      <a:pt x="1372" y="1"/>
                      <a:pt x="1071" y="222"/>
                      <a:pt x="973" y="532"/>
                    </a:cubicBezTo>
                    <a:cubicBezTo>
                      <a:pt x="910" y="506"/>
                      <a:pt x="839" y="479"/>
                      <a:pt x="759" y="470"/>
                    </a:cubicBezTo>
                    <a:cubicBezTo>
                      <a:pt x="737" y="468"/>
                      <a:pt x="715" y="467"/>
                      <a:pt x="693" y="467"/>
                    </a:cubicBezTo>
                    <a:cubicBezTo>
                      <a:pt x="355" y="467"/>
                      <a:pt x="70" y="723"/>
                      <a:pt x="36" y="1059"/>
                    </a:cubicBezTo>
                    <a:cubicBezTo>
                      <a:pt x="0" y="1407"/>
                      <a:pt x="241" y="1719"/>
                      <a:pt x="580" y="1772"/>
                    </a:cubicBezTo>
                    <a:cubicBezTo>
                      <a:pt x="687" y="2111"/>
                      <a:pt x="1026" y="2388"/>
                      <a:pt x="1454" y="2433"/>
                    </a:cubicBezTo>
                    <a:cubicBezTo>
                      <a:pt x="1492" y="2436"/>
                      <a:pt x="1528" y="2438"/>
                      <a:pt x="1565" y="2438"/>
                    </a:cubicBezTo>
                    <a:cubicBezTo>
                      <a:pt x="1921" y="2438"/>
                      <a:pt x="2230" y="2282"/>
                      <a:pt x="2400" y="2031"/>
                    </a:cubicBezTo>
                    <a:cubicBezTo>
                      <a:pt x="2534" y="2111"/>
                      <a:pt x="2686" y="2165"/>
                      <a:pt x="2864" y="2183"/>
                    </a:cubicBezTo>
                    <a:cubicBezTo>
                      <a:pt x="2904" y="2187"/>
                      <a:pt x="2943" y="2189"/>
                      <a:pt x="2982" y="2189"/>
                    </a:cubicBezTo>
                    <a:cubicBezTo>
                      <a:pt x="3394" y="2189"/>
                      <a:pt x="3732" y="1977"/>
                      <a:pt x="3756" y="1683"/>
                    </a:cubicBezTo>
                    <a:cubicBezTo>
                      <a:pt x="3792" y="1371"/>
                      <a:pt x="3471" y="1086"/>
                      <a:pt x="3042" y="1023"/>
                    </a:cubicBezTo>
                    <a:cubicBezTo>
                      <a:pt x="3042" y="1005"/>
                      <a:pt x="3042" y="996"/>
                      <a:pt x="3042" y="979"/>
                    </a:cubicBezTo>
                    <a:cubicBezTo>
                      <a:pt x="3069" y="773"/>
                      <a:pt x="2909" y="586"/>
                      <a:pt x="2694" y="568"/>
                    </a:cubicBezTo>
                    <a:cubicBezTo>
                      <a:pt x="2675" y="566"/>
                      <a:pt x="2657" y="565"/>
                      <a:pt x="2639" y="565"/>
                    </a:cubicBezTo>
                    <a:cubicBezTo>
                      <a:pt x="2590" y="565"/>
                      <a:pt x="2544" y="573"/>
                      <a:pt x="2498" y="586"/>
                    </a:cubicBezTo>
                    <a:cubicBezTo>
                      <a:pt x="2427" y="283"/>
                      <a:pt x="2150" y="42"/>
                      <a:pt x="1811" y="6"/>
                    </a:cubicBezTo>
                    <a:cubicBezTo>
                      <a:pt x="1780" y="2"/>
                      <a:pt x="1748" y="1"/>
                      <a:pt x="1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937;p59">
                <a:extLst>
                  <a:ext uri="{FF2B5EF4-FFF2-40B4-BE49-F238E27FC236}">
                    <a16:creationId xmlns:a16="http://schemas.microsoft.com/office/drawing/2014/main" id="{EA428804-4A33-4287-E5D4-B0AA84E878E2}"/>
                  </a:ext>
                </a:extLst>
              </p:cNvPr>
              <p:cNvSpPr/>
              <p:nvPr/>
            </p:nvSpPr>
            <p:spPr>
              <a:xfrm>
                <a:off x="3853415" y="3860217"/>
                <a:ext cx="179411" cy="115498"/>
              </a:xfrm>
              <a:custGeom>
                <a:avLst/>
                <a:gdLst/>
                <a:ahLst/>
                <a:cxnLst/>
                <a:rect l="l" t="t" r="r" b="b"/>
                <a:pathLst>
                  <a:path w="2838" h="1827" extrusionOk="0">
                    <a:moveTo>
                      <a:pt x="1288" y="0"/>
                    </a:moveTo>
                    <a:cubicBezTo>
                      <a:pt x="1027" y="0"/>
                      <a:pt x="798" y="163"/>
                      <a:pt x="723" y="396"/>
                    </a:cubicBezTo>
                    <a:cubicBezTo>
                      <a:pt x="678" y="378"/>
                      <a:pt x="625" y="360"/>
                      <a:pt x="562" y="351"/>
                    </a:cubicBezTo>
                    <a:cubicBezTo>
                      <a:pt x="546" y="349"/>
                      <a:pt x="530" y="349"/>
                      <a:pt x="514" y="349"/>
                    </a:cubicBezTo>
                    <a:cubicBezTo>
                      <a:pt x="266" y="349"/>
                      <a:pt x="52" y="538"/>
                      <a:pt x="27" y="797"/>
                    </a:cubicBezTo>
                    <a:cubicBezTo>
                      <a:pt x="0" y="1056"/>
                      <a:pt x="179" y="1279"/>
                      <a:pt x="429" y="1324"/>
                    </a:cubicBezTo>
                    <a:cubicBezTo>
                      <a:pt x="509" y="1582"/>
                      <a:pt x="759" y="1787"/>
                      <a:pt x="1089" y="1823"/>
                    </a:cubicBezTo>
                    <a:cubicBezTo>
                      <a:pt x="1115" y="1825"/>
                      <a:pt x="1142" y="1827"/>
                      <a:pt x="1168" y="1827"/>
                    </a:cubicBezTo>
                    <a:cubicBezTo>
                      <a:pt x="1430" y="1827"/>
                      <a:pt x="1664" y="1706"/>
                      <a:pt x="1793" y="1520"/>
                    </a:cubicBezTo>
                    <a:cubicBezTo>
                      <a:pt x="1892" y="1582"/>
                      <a:pt x="2008" y="1618"/>
                      <a:pt x="2141" y="1636"/>
                    </a:cubicBezTo>
                    <a:cubicBezTo>
                      <a:pt x="2167" y="1638"/>
                      <a:pt x="2192" y="1639"/>
                      <a:pt x="2217" y="1639"/>
                    </a:cubicBezTo>
                    <a:cubicBezTo>
                      <a:pt x="2531" y="1639"/>
                      <a:pt x="2786" y="1484"/>
                      <a:pt x="2810" y="1261"/>
                    </a:cubicBezTo>
                    <a:cubicBezTo>
                      <a:pt x="2837" y="1029"/>
                      <a:pt x="2596" y="815"/>
                      <a:pt x="2275" y="761"/>
                    </a:cubicBezTo>
                    <a:cubicBezTo>
                      <a:pt x="2275" y="753"/>
                      <a:pt x="2275" y="744"/>
                      <a:pt x="2275" y="735"/>
                    </a:cubicBezTo>
                    <a:cubicBezTo>
                      <a:pt x="2293" y="574"/>
                      <a:pt x="2177" y="440"/>
                      <a:pt x="2008" y="422"/>
                    </a:cubicBezTo>
                    <a:cubicBezTo>
                      <a:pt x="1996" y="420"/>
                      <a:pt x="1983" y="419"/>
                      <a:pt x="1970" y="419"/>
                    </a:cubicBezTo>
                    <a:cubicBezTo>
                      <a:pt x="1936" y="419"/>
                      <a:pt x="1900" y="427"/>
                      <a:pt x="1874" y="440"/>
                    </a:cubicBezTo>
                    <a:cubicBezTo>
                      <a:pt x="1811" y="208"/>
                      <a:pt x="1606" y="30"/>
                      <a:pt x="1347" y="3"/>
                    </a:cubicBezTo>
                    <a:cubicBezTo>
                      <a:pt x="1328" y="1"/>
                      <a:pt x="1308" y="0"/>
                      <a:pt x="12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9978897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883" name="Google Shape;883;p36"/>
          <p:cNvSpPr txBox="1">
            <a:spLocks noGrp="1"/>
          </p:cNvSpPr>
          <p:nvPr>
            <p:ph type="title"/>
          </p:nvPr>
        </p:nvSpPr>
        <p:spPr>
          <a:xfrm>
            <a:off x="1790800" y="269425"/>
            <a:ext cx="5562300" cy="1098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sp>
        <p:nvSpPr>
          <p:cNvPr id="884" name="Google Shape;884;p36"/>
          <p:cNvSpPr txBox="1">
            <a:spLocks noGrp="1"/>
          </p:cNvSpPr>
          <p:nvPr>
            <p:ph type="subTitle" idx="1"/>
          </p:nvPr>
        </p:nvSpPr>
        <p:spPr>
          <a:xfrm>
            <a:off x="1790925" y="1682860"/>
            <a:ext cx="5562175" cy="2404110"/>
          </a:xfrm>
          <a:prstGeom prst="rect">
            <a:avLst/>
          </a:prstGeom>
        </p:spPr>
        <p:txBody>
          <a:bodyPr spcFirstLastPara="1" wrap="square" lIns="91425" tIns="91425" rIns="91425" bIns="91425" anchor="t" anchorCtr="0">
            <a:noAutofit/>
          </a:bodyPr>
          <a:lstStyle/>
          <a:p>
            <a:pPr marL="0" lvl="0" indent="0" algn="just"/>
            <a:r>
              <a:rPr lang="en-US" dirty="0">
                <a:latin typeface="Times New Roman" panose="02020603050405020304" pitchFamily="18" charset="0"/>
                <a:cs typeface="Times New Roman" panose="02020603050405020304" pitchFamily="18" charset="0"/>
              </a:rPr>
              <a:t>It is all too easy for our mental health to be impacted by the stresses and challenges of daily life, and it gets too difficult to take care of our sanity amidst the everyday hustle. </a:t>
            </a:r>
          </a:p>
          <a:p>
            <a:pPr marL="0" lvl="0" indent="0" algn="just"/>
            <a:r>
              <a:rPr lang="en-US" dirty="0">
                <a:latin typeface="Times New Roman" panose="02020603050405020304" pitchFamily="18" charset="0"/>
                <a:cs typeface="Times New Roman" panose="02020603050405020304" pitchFamily="18" charset="0"/>
              </a:rPr>
              <a:t>But don’t you worry, we got this covered!</a:t>
            </a:r>
          </a:p>
          <a:p>
            <a:pPr marL="0" lvl="0" indent="0" algn="just"/>
            <a:r>
              <a:rPr lang="en-US" dirty="0">
                <a:latin typeface="Times New Roman" panose="02020603050405020304" pitchFamily="18" charset="0"/>
                <a:cs typeface="Times New Roman" panose="02020603050405020304" pitchFamily="18" charset="0"/>
              </a:rPr>
              <a:t>We carefully-designed a self-help app that can help you track your mental health and daily activities to help you not forget to take care of yourself in-between the hectic routine.</a:t>
            </a:r>
          </a:p>
          <a:p>
            <a:pPr marL="0" lvl="0" indent="0" algn="just"/>
            <a:r>
              <a:rPr lang="en-US" dirty="0">
                <a:latin typeface="Times New Roman" panose="02020603050405020304" pitchFamily="18" charset="0"/>
                <a:cs typeface="Times New Roman" panose="02020603050405020304" pitchFamily="18" charset="0"/>
              </a:rPr>
              <a:t>Perhaps, it won’t be too hard to have a Serene Mind after all.</a:t>
            </a:r>
            <a:endParaRPr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grpSp>
        <p:nvGrpSpPr>
          <p:cNvPr id="914" name="Google Shape;914;p37"/>
          <p:cNvGrpSpPr/>
          <p:nvPr/>
        </p:nvGrpSpPr>
        <p:grpSpPr>
          <a:xfrm flipH="1">
            <a:off x="5147943" y="792867"/>
            <a:ext cx="3281998" cy="3557782"/>
            <a:chOff x="1801987" y="1760620"/>
            <a:chExt cx="871134" cy="944335"/>
          </a:xfrm>
        </p:grpSpPr>
        <p:sp>
          <p:nvSpPr>
            <p:cNvPr id="915" name="Google Shape;915;p37"/>
            <p:cNvSpPr/>
            <p:nvPr/>
          </p:nvSpPr>
          <p:spPr>
            <a:xfrm>
              <a:off x="1947258" y="1760620"/>
              <a:ext cx="725863" cy="825873"/>
            </a:xfrm>
            <a:custGeom>
              <a:avLst/>
              <a:gdLst/>
              <a:ahLst/>
              <a:cxnLst/>
              <a:rect l="l" t="t" r="r" b="b"/>
              <a:pathLst>
                <a:path w="11482" h="13064" extrusionOk="0">
                  <a:moveTo>
                    <a:pt x="3391" y="1"/>
                  </a:moveTo>
                  <a:cubicBezTo>
                    <a:pt x="3129" y="1"/>
                    <a:pt x="2833" y="39"/>
                    <a:pt x="2498" y="119"/>
                  </a:cubicBezTo>
                  <a:cubicBezTo>
                    <a:pt x="2498" y="119"/>
                    <a:pt x="2396" y="97"/>
                    <a:pt x="2237" y="97"/>
                  </a:cubicBezTo>
                  <a:cubicBezTo>
                    <a:pt x="1784" y="97"/>
                    <a:pt x="863" y="278"/>
                    <a:pt x="500" y="1672"/>
                  </a:cubicBezTo>
                  <a:cubicBezTo>
                    <a:pt x="0" y="3554"/>
                    <a:pt x="188" y="5695"/>
                    <a:pt x="883" y="6534"/>
                  </a:cubicBezTo>
                  <a:cubicBezTo>
                    <a:pt x="1579" y="7363"/>
                    <a:pt x="8243" y="13064"/>
                    <a:pt x="8243" y="13064"/>
                  </a:cubicBezTo>
                  <a:cubicBezTo>
                    <a:pt x="8243" y="13064"/>
                    <a:pt x="11482" y="10753"/>
                    <a:pt x="8297" y="7711"/>
                  </a:cubicBezTo>
                  <a:cubicBezTo>
                    <a:pt x="8297" y="7711"/>
                    <a:pt x="5594" y="4401"/>
                    <a:pt x="5424" y="2671"/>
                  </a:cubicBezTo>
                  <a:cubicBezTo>
                    <a:pt x="5273" y="1201"/>
                    <a:pt x="4870" y="1"/>
                    <a:pt x="33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7"/>
            <p:cNvSpPr/>
            <p:nvPr/>
          </p:nvSpPr>
          <p:spPr>
            <a:xfrm>
              <a:off x="2022233" y="1822825"/>
              <a:ext cx="240290" cy="274870"/>
            </a:xfrm>
            <a:custGeom>
              <a:avLst/>
              <a:gdLst/>
              <a:ahLst/>
              <a:cxnLst/>
              <a:rect l="l" t="t" r="r" b="b"/>
              <a:pathLst>
                <a:path w="3801" h="4348" extrusionOk="0">
                  <a:moveTo>
                    <a:pt x="152" y="1"/>
                  </a:moveTo>
                  <a:lnTo>
                    <a:pt x="170" y="1812"/>
                  </a:lnTo>
                  <a:cubicBezTo>
                    <a:pt x="1" y="3168"/>
                    <a:pt x="1392" y="3962"/>
                    <a:pt x="1392" y="3962"/>
                  </a:cubicBezTo>
                  <a:cubicBezTo>
                    <a:pt x="1923" y="4238"/>
                    <a:pt x="2329" y="4347"/>
                    <a:pt x="2639" y="4347"/>
                  </a:cubicBezTo>
                  <a:cubicBezTo>
                    <a:pt x="3800" y="4347"/>
                    <a:pt x="3623" y="2820"/>
                    <a:pt x="3623" y="2820"/>
                  </a:cubicBezTo>
                  <a:lnTo>
                    <a:pt x="3542" y="589"/>
                  </a:lnTo>
                  <a:lnTo>
                    <a:pt x="3462" y="1"/>
                  </a:lnTo>
                  <a:close/>
                </a:path>
              </a:pathLst>
            </a:custGeom>
            <a:solidFill>
              <a:srgbClr val="A876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7"/>
            <p:cNvSpPr/>
            <p:nvPr/>
          </p:nvSpPr>
          <p:spPr>
            <a:xfrm>
              <a:off x="1986136" y="1940723"/>
              <a:ext cx="81298" cy="81234"/>
            </a:xfrm>
            <a:custGeom>
              <a:avLst/>
              <a:gdLst/>
              <a:ahLst/>
              <a:cxnLst/>
              <a:rect l="l" t="t" r="r" b="b"/>
              <a:pathLst>
                <a:path w="1286" h="1285" extrusionOk="0">
                  <a:moveTo>
                    <a:pt x="643" y="0"/>
                  </a:moveTo>
                  <a:cubicBezTo>
                    <a:pt x="286" y="0"/>
                    <a:pt x="1" y="286"/>
                    <a:pt x="1" y="642"/>
                  </a:cubicBezTo>
                  <a:cubicBezTo>
                    <a:pt x="1" y="999"/>
                    <a:pt x="286" y="1285"/>
                    <a:pt x="643" y="1285"/>
                  </a:cubicBezTo>
                  <a:cubicBezTo>
                    <a:pt x="1000" y="1285"/>
                    <a:pt x="1285" y="999"/>
                    <a:pt x="1285" y="642"/>
                  </a:cubicBezTo>
                  <a:cubicBezTo>
                    <a:pt x="1285" y="286"/>
                    <a:pt x="1000" y="0"/>
                    <a:pt x="643" y="0"/>
                  </a:cubicBezTo>
                  <a:close/>
                </a:path>
              </a:pathLst>
            </a:custGeom>
            <a:solidFill>
              <a:srgbClr val="A876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7"/>
            <p:cNvSpPr/>
            <p:nvPr/>
          </p:nvSpPr>
          <p:spPr>
            <a:xfrm>
              <a:off x="2005923" y="1958171"/>
              <a:ext cx="29333" cy="46907"/>
            </a:xfrm>
            <a:custGeom>
              <a:avLst/>
              <a:gdLst/>
              <a:ahLst/>
              <a:cxnLst/>
              <a:rect l="l" t="t" r="r" b="b"/>
              <a:pathLst>
                <a:path w="464" h="742" extrusionOk="0">
                  <a:moveTo>
                    <a:pt x="143" y="1"/>
                  </a:moveTo>
                  <a:cubicBezTo>
                    <a:pt x="134" y="1"/>
                    <a:pt x="134" y="10"/>
                    <a:pt x="125" y="10"/>
                  </a:cubicBezTo>
                  <a:cubicBezTo>
                    <a:pt x="116" y="10"/>
                    <a:pt x="98" y="19"/>
                    <a:pt x="89" y="27"/>
                  </a:cubicBezTo>
                  <a:cubicBezTo>
                    <a:pt x="71" y="36"/>
                    <a:pt x="62" y="54"/>
                    <a:pt x="45" y="72"/>
                  </a:cubicBezTo>
                  <a:cubicBezTo>
                    <a:pt x="27" y="117"/>
                    <a:pt x="18" y="152"/>
                    <a:pt x="9" y="197"/>
                  </a:cubicBezTo>
                  <a:cubicBezTo>
                    <a:pt x="0" y="242"/>
                    <a:pt x="0" y="277"/>
                    <a:pt x="0" y="322"/>
                  </a:cubicBezTo>
                  <a:cubicBezTo>
                    <a:pt x="9" y="277"/>
                    <a:pt x="9" y="242"/>
                    <a:pt x="27" y="197"/>
                  </a:cubicBezTo>
                  <a:cubicBezTo>
                    <a:pt x="36" y="161"/>
                    <a:pt x="45" y="117"/>
                    <a:pt x="71" y="90"/>
                  </a:cubicBezTo>
                  <a:cubicBezTo>
                    <a:pt x="80" y="72"/>
                    <a:pt x="89" y="54"/>
                    <a:pt x="107" y="45"/>
                  </a:cubicBezTo>
                  <a:cubicBezTo>
                    <a:pt x="120" y="39"/>
                    <a:pt x="132" y="33"/>
                    <a:pt x="142" y="33"/>
                  </a:cubicBezTo>
                  <a:cubicBezTo>
                    <a:pt x="146" y="33"/>
                    <a:pt x="149" y="34"/>
                    <a:pt x="152" y="36"/>
                  </a:cubicBezTo>
                  <a:cubicBezTo>
                    <a:pt x="170" y="36"/>
                    <a:pt x="187" y="54"/>
                    <a:pt x="196" y="63"/>
                  </a:cubicBezTo>
                  <a:cubicBezTo>
                    <a:pt x="205" y="81"/>
                    <a:pt x="223" y="99"/>
                    <a:pt x="232" y="117"/>
                  </a:cubicBezTo>
                  <a:cubicBezTo>
                    <a:pt x="268" y="188"/>
                    <a:pt x="294" y="268"/>
                    <a:pt x="321" y="349"/>
                  </a:cubicBezTo>
                  <a:cubicBezTo>
                    <a:pt x="333" y="379"/>
                    <a:pt x="342" y="413"/>
                    <a:pt x="351" y="447"/>
                  </a:cubicBezTo>
                  <a:lnTo>
                    <a:pt x="351" y="447"/>
                  </a:lnTo>
                  <a:cubicBezTo>
                    <a:pt x="341" y="432"/>
                    <a:pt x="331" y="417"/>
                    <a:pt x="321" y="402"/>
                  </a:cubicBezTo>
                  <a:cubicBezTo>
                    <a:pt x="294" y="375"/>
                    <a:pt x="277" y="349"/>
                    <a:pt x="241" y="322"/>
                  </a:cubicBezTo>
                  <a:cubicBezTo>
                    <a:pt x="232" y="313"/>
                    <a:pt x="214" y="304"/>
                    <a:pt x="196" y="304"/>
                  </a:cubicBezTo>
                  <a:cubicBezTo>
                    <a:pt x="189" y="302"/>
                    <a:pt x="183" y="300"/>
                    <a:pt x="177" y="300"/>
                  </a:cubicBezTo>
                  <a:cubicBezTo>
                    <a:pt x="160" y="300"/>
                    <a:pt x="147" y="309"/>
                    <a:pt x="134" y="322"/>
                  </a:cubicBezTo>
                  <a:cubicBezTo>
                    <a:pt x="116" y="331"/>
                    <a:pt x="107" y="349"/>
                    <a:pt x="98" y="366"/>
                  </a:cubicBezTo>
                  <a:cubicBezTo>
                    <a:pt x="98" y="384"/>
                    <a:pt x="89" y="402"/>
                    <a:pt x="89" y="420"/>
                  </a:cubicBezTo>
                  <a:cubicBezTo>
                    <a:pt x="80" y="447"/>
                    <a:pt x="80" y="482"/>
                    <a:pt x="80" y="518"/>
                  </a:cubicBezTo>
                  <a:cubicBezTo>
                    <a:pt x="80" y="581"/>
                    <a:pt x="80" y="652"/>
                    <a:pt x="89" y="714"/>
                  </a:cubicBezTo>
                  <a:cubicBezTo>
                    <a:pt x="89" y="652"/>
                    <a:pt x="89" y="581"/>
                    <a:pt x="98" y="518"/>
                  </a:cubicBezTo>
                  <a:cubicBezTo>
                    <a:pt x="98" y="482"/>
                    <a:pt x="107" y="456"/>
                    <a:pt x="116" y="420"/>
                  </a:cubicBezTo>
                  <a:cubicBezTo>
                    <a:pt x="125" y="393"/>
                    <a:pt x="134" y="358"/>
                    <a:pt x="152" y="340"/>
                  </a:cubicBezTo>
                  <a:cubicBezTo>
                    <a:pt x="161" y="331"/>
                    <a:pt x="170" y="331"/>
                    <a:pt x="187" y="331"/>
                  </a:cubicBezTo>
                  <a:cubicBezTo>
                    <a:pt x="196" y="340"/>
                    <a:pt x="214" y="349"/>
                    <a:pt x="223" y="358"/>
                  </a:cubicBezTo>
                  <a:cubicBezTo>
                    <a:pt x="250" y="375"/>
                    <a:pt x="268" y="393"/>
                    <a:pt x="285" y="420"/>
                  </a:cubicBezTo>
                  <a:cubicBezTo>
                    <a:pt x="321" y="473"/>
                    <a:pt x="357" y="536"/>
                    <a:pt x="384" y="589"/>
                  </a:cubicBezTo>
                  <a:lnTo>
                    <a:pt x="464" y="741"/>
                  </a:lnTo>
                  <a:lnTo>
                    <a:pt x="428" y="572"/>
                  </a:lnTo>
                  <a:cubicBezTo>
                    <a:pt x="410" y="491"/>
                    <a:pt x="384" y="411"/>
                    <a:pt x="357" y="331"/>
                  </a:cubicBezTo>
                  <a:cubicBezTo>
                    <a:pt x="348" y="295"/>
                    <a:pt x="330" y="250"/>
                    <a:pt x="312" y="215"/>
                  </a:cubicBezTo>
                  <a:cubicBezTo>
                    <a:pt x="303" y="170"/>
                    <a:pt x="285" y="134"/>
                    <a:pt x="259" y="99"/>
                  </a:cubicBezTo>
                  <a:cubicBezTo>
                    <a:pt x="250" y="81"/>
                    <a:pt x="241" y="63"/>
                    <a:pt x="223" y="45"/>
                  </a:cubicBezTo>
                  <a:cubicBezTo>
                    <a:pt x="205" y="27"/>
                    <a:pt x="187" y="10"/>
                    <a:pt x="161" y="10"/>
                  </a:cubicBezTo>
                  <a:lnTo>
                    <a:pt x="1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7"/>
            <p:cNvSpPr/>
            <p:nvPr/>
          </p:nvSpPr>
          <p:spPr>
            <a:xfrm>
              <a:off x="2022233" y="1812141"/>
              <a:ext cx="232451" cy="211905"/>
            </a:xfrm>
            <a:custGeom>
              <a:avLst/>
              <a:gdLst/>
              <a:ahLst/>
              <a:cxnLst/>
              <a:rect l="l" t="t" r="r" b="b"/>
              <a:pathLst>
                <a:path w="3677" h="3352" extrusionOk="0">
                  <a:moveTo>
                    <a:pt x="108" y="0"/>
                  </a:moveTo>
                  <a:lnTo>
                    <a:pt x="1" y="2016"/>
                  </a:lnTo>
                  <a:lnTo>
                    <a:pt x="438" y="2221"/>
                  </a:lnTo>
                  <a:cubicBezTo>
                    <a:pt x="685" y="3208"/>
                    <a:pt x="985" y="3352"/>
                    <a:pt x="1139" y="3352"/>
                  </a:cubicBezTo>
                  <a:cubicBezTo>
                    <a:pt x="1202" y="3352"/>
                    <a:pt x="1241" y="3328"/>
                    <a:pt x="1241" y="3328"/>
                  </a:cubicBezTo>
                  <a:cubicBezTo>
                    <a:pt x="545" y="3007"/>
                    <a:pt x="759" y="1320"/>
                    <a:pt x="759" y="1320"/>
                  </a:cubicBezTo>
                  <a:lnTo>
                    <a:pt x="2026" y="1258"/>
                  </a:lnTo>
                  <a:cubicBezTo>
                    <a:pt x="2311" y="964"/>
                    <a:pt x="1946" y="170"/>
                    <a:pt x="1946" y="170"/>
                  </a:cubicBezTo>
                  <a:lnTo>
                    <a:pt x="1946" y="170"/>
                  </a:lnTo>
                  <a:cubicBezTo>
                    <a:pt x="2427" y="393"/>
                    <a:pt x="2445" y="1258"/>
                    <a:pt x="2445" y="1258"/>
                  </a:cubicBezTo>
                  <a:cubicBezTo>
                    <a:pt x="2445" y="1258"/>
                    <a:pt x="3382" y="1204"/>
                    <a:pt x="3676" y="1204"/>
                  </a:cubicBezTo>
                  <a:lnTo>
                    <a:pt x="35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7"/>
            <p:cNvSpPr/>
            <p:nvPr/>
          </p:nvSpPr>
          <p:spPr>
            <a:xfrm>
              <a:off x="2185773" y="1901592"/>
              <a:ext cx="43494" cy="117016"/>
            </a:xfrm>
            <a:custGeom>
              <a:avLst/>
              <a:gdLst/>
              <a:ahLst/>
              <a:cxnLst/>
              <a:rect l="l" t="t" r="r" b="b"/>
              <a:pathLst>
                <a:path w="688" h="1851" extrusionOk="0">
                  <a:moveTo>
                    <a:pt x="524" y="1"/>
                  </a:moveTo>
                  <a:cubicBezTo>
                    <a:pt x="484" y="1"/>
                    <a:pt x="443" y="5"/>
                    <a:pt x="402" y="13"/>
                  </a:cubicBezTo>
                  <a:cubicBezTo>
                    <a:pt x="393" y="13"/>
                    <a:pt x="384" y="13"/>
                    <a:pt x="367" y="21"/>
                  </a:cubicBezTo>
                  <a:cubicBezTo>
                    <a:pt x="358" y="21"/>
                    <a:pt x="349" y="30"/>
                    <a:pt x="331" y="30"/>
                  </a:cubicBezTo>
                  <a:cubicBezTo>
                    <a:pt x="313" y="39"/>
                    <a:pt x="286" y="57"/>
                    <a:pt x="268" y="75"/>
                  </a:cubicBezTo>
                  <a:cubicBezTo>
                    <a:pt x="233" y="102"/>
                    <a:pt x="197" y="146"/>
                    <a:pt x="179" y="182"/>
                  </a:cubicBezTo>
                  <a:cubicBezTo>
                    <a:pt x="126" y="271"/>
                    <a:pt x="99" y="360"/>
                    <a:pt x="72" y="450"/>
                  </a:cubicBezTo>
                  <a:cubicBezTo>
                    <a:pt x="54" y="548"/>
                    <a:pt x="37" y="637"/>
                    <a:pt x="19" y="735"/>
                  </a:cubicBezTo>
                  <a:cubicBezTo>
                    <a:pt x="10" y="824"/>
                    <a:pt x="1" y="922"/>
                    <a:pt x="10" y="1021"/>
                  </a:cubicBezTo>
                  <a:cubicBezTo>
                    <a:pt x="10" y="1110"/>
                    <a:pt x="28" y="1208"/>
                    <a:pt x="54" y="1297"/>
                  </a:cubicBezTo>
                  <a:cubicBezTo>
                    <a:pt x="81" y="1386"/>
                    <a:pt x="117" y="1476"/>
                    <a:pt x="152" y="1565"/>
                  </a:cubicBezTo>
                  <a:cubicBezTo>
                    <a:pt x="193" y="1646"/>
                    <a:pt x="227" y="1721"/>
                    <a:pt x="273" y="1801"/>
                  </a:cubicBezTo>
                  <a:lnTo>
                    <a:pt x="273" y="1801"/>
                  </a:lnTo>
                  <a:lnTo>
                    <a:pt x="161" y="1823"/>
                  </a:lnTo>
                  <a:cubicBezTo>
                    <a:pt x="117" y="1823"/>
                    <a:pt x="72" y="1832"/>
                    <a:pt x="28" y="1841"/>
                  </a:cubicBezTo>
                  <a:lnTo>
                    <a:pt x="28" y="1850"/>
                  </a:lnTo>
                  <a:cubicBezTo>
                    <a:pt x="72" y="1841"/>
                    <a:pt x="117" y="1841"/>
                    <a:pt x="161" y="1841"/>
                  </a:cubicBezTo>
                  <a:lnTo>
                    <a:pt x="295" y="1832"/>
                  </a:lnTo>
                  <a:lnTo>
                    <a:pt x="322" y="1832"/>
                  </a:lnTo>
                  <a:lnTo>
                    <a:pt x="304" y="1806"/>
                  </a:lnTo>
                  <a:cubicBezTo>
                    <a:pt x="233" y="1636"/>
                    <a:pt x="161" y="1467"/>
                    <a:pt x="99" y="1288"/>
                  </a:cubicBezTo>
                  <a:cubicBezTo>
                    <a:pt x="72" y="1199"/>
                    <a:pt x="54" y="1110"/>
                    <a:pt x="45" y="1012"/>
                  </a:cubicBezTo>
                  <a:cubicBezTo>
                    <a:pt x="37" y="922"/>
                    <a:pt x="37" y="824"/>
                    <a:pt x="45" y="735"/>
                  </a:cubicBezTo>
                  <a:cubicBezTo>
                    <a:pt x="45" y="637"/>
                    <a:pt x="63" y="548"/>
                    <a:pt x="90" y="459"/>
                  </a:cubicBezTo>
                  <a:cubicBezTo>
                    <a:pt x="117" y="369"/>
                    <a:pt x="152" y="280"/>
                    <a:pt x="206" y="200"/>
                  </a:cubicBezTo>
                  <a:cubicBezTo>
                    <a:pt x="251" y="128"/>
                    <a:pt x="322" y="66"/>
                    <a:pt x="411" y="48"/>
                  </a:cubicBezTo>
                  <a:cubicBezTo>
                    <a:pt x="476" y="35"/>
                    <a:pt x="547" y="27"/>
                    <a:pt x="614" y="27"/>
                  </a:cubicBezTo>
                  <a:cubicBezTo>
                    <a:pt x="639" y="27"/>
                    <a:pt x="664" y="28"/>
                    <a:pt x="688" y="30"/>
                  </a:cubicBezTo>
                  <a:cubicBezTo>
                    <a:pt x="635" y="9"/>
                    <a:pt x="580"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7"/>
            <p:cNvSpPr/>
            <p:nvPr/>
          </p:nvSpPr>
          <p:spPr>
            <a:xfrm>
              <a:off x="2102327" y="1944642"/>
              <a:ext cx="15868" cy="10810"/>
            </a:xfrm>
            <a:custGeom>
              <a:avLst/>
              <a:gdLst/>
              <a:ahLst/>
              <a:cxnLst/>
              <a:rect l="l" t="t" r="r" b="b"/>
              <a:pathLst>
                <a:path w="251" h="171" extrusionOk="0">
                  <a:moveTo>
                    <a:pt x="250" y="1"/>
                  </a:moveTo>
                  <a:cubicBezTo>
                    <a:pt x="224" y="10"/>
                    <a:pt x="206" y="27"/>
                    <a:pt x="179" y="36"/>
                  </a:cubicBezTo>
                  <a:cubicBezTo>
                    <a:pt x="161" y="45"/>
                    <a:pt x="134" y="63"/>
                    <a:pt x="116" y="72"/>
                  </a:cubicBezTo>
                  <a:cubicBezTo>
                    <a:pt x="99" y="81"/>
                    <a:pt x="72" y="90"/>
                    <a:pt x="54" y="108"/>
                  </a:cubicBezTo>
                  <a:cubicBezTo>
                    <a:pt x="36" y="125"/>
                    <a:pt x="18" y="143"/>
                    <a:pt x="1" y="170"/>
                  </a:cubicBezTo>
                  <a:lnTo>
                    <a:pt x="9" y="170"/>
                  </a:lnTo>
                  <a:cubicBezTo>
                    <a:pt x="36" y="170"/>
                    <a:pt x="54" y="152"/>
                    <a:pt x="81" y="143"/>
                  </a:cubicBezTo>
                  <a:cubicBezTo>
                    <a:pt x="99" y="134"/>
                    <a:pt x="116" y="117"/>
                    <a:pt x="134" y="99"/>
                  </a:cubicBezTo>
                  <a:cubicBezTo>
                    <a:pt x="152" y="90"/>
                    <a:pt x="179" y="72"/>
                    <a:pt x="197" y="54"/>
                  </a:cubicBezTo>
                  <a:cubicBezTo>
                    <a:pt x="215" y="36"/>
                    <a:pt x="232" y="18"/>
                    <a:pt x="250" y="10"/>
                  </a:cubicBezTo>
                  <a:lnTo>
                    <a:pt x="2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7"/>
            <p:cNvSpPr/>
            <p:nvPr/>
          </p:nvSpPr>
          <p:spPr>
            <a:xfrm>
              <a:off x="2108523" y="1948056"/>
              <a:ext cx="10810" cy="15804"/>
            </a:xfrm>
            <a:custGeom>
              <a:avLst/>
              <a:gdLst/>
              <a:ahLst/>
              <a:cxnLst/>
              <a:rect l="l" t="t" r="r" b="b"/>
              <a:pathLst>
                <a:path w="171" h="250" extrusionOk="0">
                  <a:moveTo>
                    <a:pt x="170" y="0"/>
                  </a:moveTo>
                  <a:lnTo>
                    <a:pt x="170" y="0"/>
                  </a:lnTo>
                  <a:cubicBezTo>
                    <a:pt x="152" y="18"/>
                    <a:pt x="134" y="36"/>
                    <a:pt x="117" y="54"/>
                  </a:cubicBezTo>
                  <a:cubicBezTo>
                    <a:pt x="99" y="71"/>
                    <a:pt x="90" y="89"/>
                    <a:pt x="72" y="107"/>
                  </a:cubicBezTo>
                  <a:cubicBezTo>
                    <a:pt x="54" y="134"/>
                    <a:pt x="36" y="152"/>
                    <a:pt x="27" y="170"/>
                  </a:cubicBezTo>
                  <a:cubicBezTo>
                    <a:pt x="10" y="196"/>
                    <a:pt x="1" y="214"/>
                    <a:pt x="1" y="241"/>
                  </a:cubicBezTo>
                  <a:lnTo>
                    <a:pt x="1" y="250"/>
                  </a:lnTo>
                  <a:cubicBezTo>
                    <a:pt x="27" y="232"/>
                    <a:pt x="45" y="214"/>
                    <a:pt x="63" y="196"/>
                  </a:cubicBezTo>
                  <a:cubicBezTo>
                    <a:pt x="81" y="179"/>
                    <a:pt x="90" y="152"/>
                    <a:pt x="99" y="134"/>
                  </a:cubicBezTo>
                  <a:cubicBezTo>
                    <a:pt x="108" y="107"/>
                    <a:pt x="126" y="89"/>
                    <a:pt x="134" y="63"/>
                  </a:cubicBezTo>
                  <a:cubicBezTo>
                    <a:pt x="143" y="45"/>
                    <a:pt x="161" y="18"/>
                    <a:pt x="1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7"/>
            <p:cNvSpPr/>
            <p:nvPr/>
          </p:nvSpPr>
          <p:spPr>
            <a:xfrm>
              <a:off x="2102327" y="1909684"/>
              <a:ext cx="42356" cy="15868"/>
            </a:xfrm>
            <a:custGeom>
              <a:avLst/>
              <a:gdLst/>
              <a:ahLst/>
              <a:cxnLst/>
              <a:rect l="l" t="t" r="r" b="b"/>
              <a:pathLst>
                <a:path w="670" h="251" extrusionOk="0">
                  <a:moveTo>
                    <a:pt x="313" y="0"/>
                  </a:moveTo>
                  <a:cubicBezTo>
                    <a:pt x="241" y="9"/>
                    <a:pt x="170" y="36"/>
                    <a:pt x="125" y="81"/>
                  </a:cubicBezTo>
                  <a:cubicBezTo>
                    <a:pt x="72" y="134"/>
                    <a:pt x="36" y="188"/>
                    <a:pt x="1" y="250"/>
                  </a:cubicBezTo>
                  <a:cubicBezTo>
                    <a:pt x="45" y="197"/>
                    <a:pt x="90" y="152"/>
                    <a:pt x="143" y="108"/>
                  </a:cubicBezTo>
                  <a:cubicBezTo>
                    <a:pt x="161" y="99"/>
                    <a:pt x="170" y="90"/>
                    <a:pt x="188" y="81"/>
                  </a:cubicBezTo>
                  <a:cubicBezTo>
                    <a:pt x="197" y="81"/>
                    <a:pt x="215" y="72"/>
                    <a:pt x="224" y="63"/>
                  </a:cubicBezTo>
                  <a:cubicBezTo>
                    <a:pt x="259" y="54"/>
                    <a:pt x="286" y="45"/>
                    <a:pt x="322" y="45"/>
                  </a:cubicBezTo>
                  <a:cubicBezTo>
                    <a:pt x="331" y="44"/>
                    <a:pt x="341" y="43"/>
                    <a:pt x="351" y="43"/>
                  </a:cubicBezTo>
                  <a:cubicBezTo>
                    <a:pt x="397" y="43"/>
                    <a:pt x="449" y="59"/>
                    <a:pt x="500" y="81"/>
                  </a:cubicBezTo>
                  <a:cubicBezTo>
                    <a:pt x="563" y="108"/>
                    <a:pt x="616" y="143"/>
                    <a:pt x="670" y="188"/>
                  </a:cubicBezTo>
                  <a:cubicBezTo>
                    <a:pt x="625" y="134"/>
                    <a:pt x="580" y="81"/>
                    <a:pt x="518" y="54"/>
                  </a:cubicBezTo>
                  <a:cubicBezTo>
                    <a:pt x="482" y="36"/>
                    <a:pt x="455" y="18"/>
                    <a:pt x="420" y="9"/>
                  </a:cubicBezTo>
                  <a:cubicBezTo>
                    <a:pt x="384" y="0"/>
                    <a:pt x="348"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7"/>
            <p:cNvSpPr/>
            <p:nvPr/>
          </p:nvSpPr>
          <p:spPr>
            <a:xfrm>
              <a:off x="2113580" y="1939016"/>
              <a:ext cx="34517" cy="14161"/>
            </a:xfrm>
            <a:custGeom>
              <a:avLst/>
              <a:gdLst/>
              <a:ahLst/>
              <a:cxnLst/>
              <a:rect l="l" t="t" r="r" b="b"/>
              <a:pathLst>
                <a:path w="546" h="224" extrusionOk="0">
                  <a:moveTo>
                    <a:pt x="1" y="0"/>
                  </a:moveTo>
                  <a:lnTo>
                    <a:pt x="1" y="0"/>
                  </a:lnTo>
                  <a:cubicBezTo>
                    <a:pt x="10" y="54"/>
                    <a:pt x="37" y="99"/>
                    <a:pt x="81" y="134"/>
                  </a:cubicBezTo>
                  <a:cubicBezTo>
                    <a:pt x="117" y="179"/>
                    <a:pt x="170" y="206"/>
                    <a:pt x="224" y="214"/>
                  </a:cubicBezTo>
                  <a:lnTo>
                    <a:pt x="269" y="223"/>
                  </a:lnTo>
                  <a:lnTo>
                    <a:pt x="393" y="223"/>
                  </a:lnTo>
                  <a:cubicBezTo>
                    <a:pt x="420" y="214"/>
                    <a:pt x="447" y="206"/>
                    <a:pt x="465" y="197"/>
                  </a:cubicBezTo>
                  <a:cubicBezTo>
                    <a:pt x="492" y="188"/>
                    <a:pt x="518" y="179"/>
                    <a:pt x="545" y="170"/>
                  </a:cubicBezTo>
                  <a:cubicBezTo>
                    <a:pt x="518" y="170"/>
                    <a:pt x="492" y="170"/>
                    <a:pt x="465" y="179"/>
                  </a:cubicBezTo>
                  <a:lnTo>
                    <a:pt x="385" y="179"/>
                  </a:lnTo>
                  <a:cubicBezTo>
                    <a:pt x="362" y="182"/>
                    <a:pt x="342" y="185"/>
                    <a:pt x="321" y="185"/>
                  </a:cubicBezTo>
                  <a:cubicBezTo>
                    <a:pt x="293" y="185"/>
                    <a:pt x="264" y="180"/>
                    <a:pt x="233" y="170"/>
                  </a:cubicBezTo>
                  <a:cubicBezTo>
                    <a:pt x="224" y="170"/>
                    <a:pt x="215" y="170"/>
                    <a:pt x="197" y="161"/>
                  </a:cubicBezTo>
                  <a:lnTo>
                    <a:pt x="179" y="161"/>
                  </a:lnTo>
                  <a:lnTo>
                    <a:pt x="162" y="152"/>
                  </a:lnTo>
                  <a:lnTo>
                    <a:pt x="144" y="143"/>
                  </a:lnTo>
                  <a:cubicBezTo>
                    <a:pt x="144" y="143"/>
                    <a:pt x="135" y="134"/>
                    <a:pt x="135" y="134"/>
                  </a:cubicBezTo>
                  <a:lnTo>
                    <a:pt x="117" y="125"/>
                  </a:lnTo>
                  <a:cubicBezTo>
                    <a:pt x="108" y="125"/>
                    <a:pt x="108" y="116"/>
                    <a:pt x="99" y="116"/>
                  </a:cubicBezTo>
                  <a:cubicBezTo>
                    <a:pt x="54" y="81"/>
                    <a:pt x="28" y="45"/>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7"/>
            <p:cNvSpPr/>
            <p:nvPr/>
          </p:nvSpPr>
          <p:spPr>
            <a:xfrm>
              <a:off x="2228064" y="1942367"/>
              <a:ext cx="14161" cy="9672"/>
            </a:xfrm>
            <a:custGeom>
              <a:avLst/>
              <a:gdLst/>
              <a:ahLst/>
              <a:cxnLst/>
              <a:rect l="l" t="t" r="r" b="b"/>
              <a:pathLst>
                <a:path w="224" h="153" extrusionOk="0">
                  <a:moveTo>
                    <a:pt x="1" y="1"/>
                  </a:moveTo>
                  <a:cubicBezTo>
                    <a:pt x="19" y="19"/>
                    <a:pt x="37" y="37"/>
                    <a:pt x="54" y="46"/>
                  </a:cubicBezTo>
                  <a:cubicBezTo>
                    <a:pt x="72" y="63"/>
                    <a:pt x="90" y="81"/>
                    <a:pt x="108" y="90"/>
                  </a:cubicBezTo>
                  <a:cubicBezTo>
                    <a:pt x="126" y="108"/>
                    <a:pt x="135" y="126"/>
                    <a:pt x="161" y="135"/>
                  </a:cubicBezTo>
                  <a:cubicBezTo>
                    <a:pt x="179" y="144"/>
                    <a:pt x="197" y="153"/>
                    <a:pt x="224" y="153"/>
                  </a:cubicBezTo>
                  <a:cubicBezTo>
                    <a:pt x="215" y="126"/>
                    <a:pt x="197" y="108"/>
                    <a:pt x="179" y="99"/>
                  </a:cubicBezTo>
                  <a:cubicBezTo>
                    <a:pt x="161" y="81"/>
                    <a:pt x="144" y="72"/>
                    <a:pt x="126" y="63"/>
                  </a:cubicBezTo>
                  <a:cubicBezTo>
                    <a:pt x="108" y="54"/>
                    <a:pt x="90" y="37"/>
                    <a:pt x="63" y="28"/>
                  </a:cubicBezTo>
                  <a:cubicBezTo>
                    <a:pt x="46" y="19"/>
                    <a:pt x="28" y="10"/>
                    <a:pt x="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7"/>
            <p:cNvSpPr/>
            <p:nvPr/>
          </p:nvSpPr>
          <p:spPr>
            <a:xfrm>
              <a:off x="2226990" y="1945211"/>
              <a:ext cx="10178" cy="14161"/>
            </a:xfrm>
            <a:custGeom>
              <a:avLst/>
              <a:gdLst/>
              <a:ahLst/>
              <a:cxnLst/>
              <a:rect l="l" t="t" r="r" b="b"/>
              <a:pathLst>
                <a:path w="161" h="224" extrusionOk="0">
                  <a:moveTo>
                    <a:pt x="0" y="1"/>
                  </a:moveTo>
                  <a:cubicBezTo>
                    <a:pt x="18" y="18"/>
                    <a:pt x="27" y="45"/>
                    <a:pt x="36" y="63"/>
                  </a:cubicBezTo>
                  <a:cubicBezTo>
                    <a:pt x="45" y="81"/>
                    <a:pt x="54" y="99"/>
                    <a:pt x="71" y="125"/>
                  </a:cubicBezTo>
                  <a:cubicBezTo>
                    <a:pt x="80" y="143"/>
                    <a:pt x="89" y="161"/>
                    <a:pt x="98" y="179"/>
                  </a:cubicBezTo>
                  <a:cubicBezTo>
                    <a:pt x="116" y="197"/>
                    <a:pt x="134" y="215"/>
                    <a:pt x="152" y="224"/>
                  </a:cubicBezTo>
                  <a:lnTo>
                    <a:pt x="161" y="224"/>
                  </a:lnTo>
                  <a:cubicBezTo>
                    <a:pt x="161" y="197"/>
                    <a:pt x="152" y="179"/>
                    <a:pt x="134" y="152"/>
                  </a:cubicBezTo>
                  <a:cubicBezTo>
                    <a:pt x="125" y="134"/>
                    <a:pt x="107" y="116"/>
                    <a:pt x="98" y="99"/>
                  </a:cubicBezTo>
                  <a:cubicBezTo>
                    <a:pt x="80" y="81"/>
                    <a:pt x="71" y="63"/>
                    <a:pt x="54" y="54"/>
                  </a:cubicBezTo>
                  <a:cubicBezTo>
                    <a:pt x="36" y="36"/>
                    <a:pt x="27" y="18"/>
                    <a:pt x="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7"/>
            <p:cNvSpPr/>
            <p:nvPr/>
          </p:nvSpPr>
          <p:spPr>
            <a:xfrm>
              <a:off x="2197657" y="1936740"/>
              <a:ext cx="34454" cy="14414"/>
            </a:xfrm>
            <a:custGeom>
              <a:avLst/>
              <a:gdLst/>
              <a:ahLst/>
              <a:cxnLst/>
              <a:rect l="l" t="t" r="r" b="b"/>
              <a:pathLst>
                <a:path w="545" h="228" extrusionOk="0">
                  <a:moveTo>
                    <a:pt x="544" y="1"/>
                  </a:moveTo>
                  <a:cubicBezTo>
                    <a:pt x="518" y="45"/>
                    <a:pt x="482" y="90"/>
                    <a:pt x="446" y="117"/>
                  </a:cubicBezTo>
                  <a:cubicBezTo>
                    <a:pt x="437" y="117"/>
                    <a:pt x="437" y="126"/>
                    <a:pt x="428" y="126"/>
                  </a:cubicBezTo>
                  <a:lnTo>
                    <a:pt x="411" y="135"/>
                  </a:lnTo>
                  <a:cubicBezTo>
                    <a:pt x="402" y="143"/>
                    <a:pt x="402" y="143"/>
                    <a:pt x="393" y="143"/>
                  </a:cubicBezTo>
                  <a:lnTo>
                    <a:pt x="375" y="152"/>
                  </a:lnTo>
                  <a:lnTo>
                    <a:pt x="357" y="161"/>
                  </a:lnTo>
                  <a:lnTo>
                    <a:pt x="339" y="170"/>
                  </a:lnTo>
                  <a:cubicBezTo>
                    <a:pt x="330" y="170"/>
                    <a:pt x="321" y="179"/>
                    <a:pt x="303" y="179"/>
                  </a:cubicBezTo>
                  <a:cubicBezTo>
                    <a:pt x="259" y="188"/>
                    <a:pt x="205" y="188"/>
                    <a:pt x="152" y="188"/>
                  </a:cubicBezTo>
                  <a:lnTo>
                    <a:pt x="80" y="179"/>
                  </a:lnTo>
                  <a:cubicBezTo>
                    <a:pt x="54" y="179"/>
                    <a:pt x="27" y="170"/>
                    <a:pt x="0" y="170"/>
                  </a:cubicBezTo>
                  <a:cubicBezTo>
                    <a:pt x="27" y="179"/>
                    <a:pt x="45" y="188"/>
                    <a:pt x="72" y="206"/>
                  </a:cubicBezTo>
                  <a:cubicBezTo>
                    <a:pt x="98" y="206"/>
                    <a:pt x="125" y="215"/>
                    <a:pt x="152" y="224"/>
                  </a:cubicBezTo>
                  <a:lnTo>
                    <a:pt x="214" y="224"/>
                  </a:lnTo>
                  <a:cubicBezTo>
                    <a:pt x="217" y="227"/>
                    <a:pt x="219" y="228"/>
                    <a:pt x="221" y="228"/>
                  </a:cubicBezTo>
                  <a:cubicBezTo>
                    <a:pt x="224" y="228"/>
                    <a:pt x="226" y="224"/>
                    <a:pt x="232" y="224"/>
                  </a:cubicBezTo>
                  <a:lnTo>
                    <a:pt x="277" y="224"/>
                  </a:lnTo>
                  <a:lnTo>
                    <a:pt x="312" y="215"/>
                  </a:lnTo>
                  <a:cubicBezTo>
                    <a:pt x="375" y="206"/>
                    <a:pt x="419" y="179"/>
                    <a:pt x="464" y="143"/>
                  </a:cubicBezTo>
                  <a:cubicBezTo>
                    <a:pt x="500" y="99"/>
                    <a:pt x="535" y="54"/>
                    <a:pt x="5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7"/>
            <p:cNvSpPr/>
            <p:nvPr/>
          </p:nvSpPr>
          <p:spPr>
            <a:xfrm>
              <a:off x="2144619" y="2012347"/>
              <a:ext cx="42356" cy="26551"/>
            </a:xfrm>
            <a:custGeom>
              <a:avLst/>
              <a:gdLst/>
              <a:ahLst/>
              <a:cxnLst/>
              <a:rect l="l" t="t" r="r" b="b"/>
              <a:pathLst>
                <a:path w="670" h="420" extrusionOk="0">
                  <a:moveTo>
                    <a:pt x="1" y="0"/>
                  </a:moveTo>
                  <a:lnTo>
                    <a:pt x="1" y="0"/>
                  </a:lnTo>
                  <a:cubicBezTo>
                    <a:pt x="18" y="71"/>
                    <a:pt x="54" y="134"/>
                    <a:pt x="99" y="196"/>
                  </a:cubicBezTo>
                  <a:cubicBezTo>
                    <a:pt x="143" y="250"/>
                    <a:pt x="197" y="294"/>
                    <a:pt x="259" y="330"/>
                  </a:cubicBezTo>
                  <a:cubicBezTo>
                    <a:pt x="277" y="339"/>
                    <a:pt x="286" y="348"/>
                    <a:pt x="304" y="357"/>
                  </a:cubicBezTo>
                  <a:cubicBezTo>
                    <a:pt x="313" y="366"/>
                    <a:pt x="322" y="366"/>
                    <a:pt x="331" y="375"/>
                  </a:cubicBezTo>
                  <a:lnTo>
                    <a:pt x="357" y="384"/>
                  </a:lnTo>
                  <a:cubicBezTo>
                    <a:pt x="375" y="384"/>
                    <a:pt x="393" y="393"/>
                    <a:pt x="411" y="393"/>
                  </a:cubicBezTo>
                  <a:cubicBezTo>
                    <a:pt x="429" y="402"/>
                    <a:pt x="447" y="402"/>
                    <a:pt x="456" y="410"/>
                  </a:cubicBezTo>
                  <a:lnTo>
                    <a:pt x="482" y="410"/>
                  </a:lnTo>
                  <a:lnTo>
                    <a:pt x="509" y="419"/>
                  </a:lnTo>
                  <a:lnTo>
                    <a:pt x="670" y="419"/>
                  </a:lnTo>
                  <a:cubicBezTo>
                    <a:pt x="634" y="410"/>
                    <a:pt x="598" y="402"/>
                    <a:pt x="572" y="402"/>
                  </a:cubicBezTo>
                  <a:lnTo>
                    <a:pt x="518" y="384"/>
                  </a:lnTo>
                  <a:lnTo>
                    <a:pt x="491" y="384"/>
                  </a:lnTo>
                  <a:cubicBezTo>
                    <a:pt x="482" y="384"/>
                    <a:pt x="473" y="375"/>
                    <a:pt x="464" y="375"/>
                  </a:cubicBezTo>
                  <a:cubicBezTo>
                    <a:pt x="456" y="366"/>
                    <a:pt x="438" y="366"/>
                    <a:pt x="420" y="357"/>
                  </a:cubicBezTo>
                  <a:cubicBezTo>
                    <a:pt x="402" y="357"/>
                    <a:pt x="384" y="348"/>
                    <a:pt x="366" y="339"/>
                  </a:cubicBezTo>
                  <a:lnTo>
                    <a:pt x="349" y="330"/>
                  </a:lnTo>
                  <a:cubicBezTo>
                    <a:pt x="340" y="330"/>
                    <a:pt x="331" y="321"/>
                    <a:pt x="322" y="321"/>
                  </a:cubicBezTo>
                  <a:cubicBezTo>
                    <a:pt x="313" y="312"/>
                    <a:pt x="295" y="303"/>
                    <a:pt x="277" y="294"/>
                  </a:cubicBezTo>
                  <a:lnTo>
                    <a:pt x="233" y="268"/>
                  </a:lnTo>
                  <a:cubicBezTo>
                    <a:pt x="224" y="259"/>
                    <a:pt x="206" y="250"/>
                    <a:pt x="197" y="241"/>
                  </a:cubicBezTo>
                  <a:cubicBezTo>
                    <a:pt x="170" y="223"/>
                    <a:pt x="143" y="196"/>
                    <a:pt x="117" y="170"/>
                  </a:cubicBezTo>
                  <a:cubicBezTo>
                    <a:pt x="72" y="125"/>
                    <a:pt x="36" y="63"/>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7"/>
            <p:cNvSpPr/>
            <p:nvPr/>
          </p:nvSpPr>
          <p:spPr>
            <a:xfrm>
              <a:off x="1824303" y="2132457"/>
              <a:ext cx="690335" cy="572498"/>
            </a:xfrm>
            <a:custGeom>
              <a:avLst/>
              <a:gdLst/>
              <a:ahLst/>
              <a:cxnLst/>
              <a:rect l="l" t="t" r="r" b="b"/>
              <a:pathLst>
                <a:path w="10920" h="9056" extrusionOk="0">
                  <a:moveTo>
                    <a:pt x="4399" y="0"/>
                  </a:moveTo>
                  <a:cubicBezTo>
                    <a:pt x="4399" y="0"/>
                    <a:pt x="2855" y="705"/>
                    <a:pt x="2124" y="857"/>
                  </a:cubicBezTo>
                  <a:cubicBezTo>
                    <a:pt x="1392" y="1008"/>
                    <a:pt x="741" y="1642"/>
                    <a:pt x="741" y="1642"/>
                  </a:cubicBezTo>
                  <a:cubicBezTo>
                    <a:pt x="741" y="1642"/>
                    <a:pt x="250" y="2186"/>
                    <a:pt x="125" y="4595"/>
                  </a:cubicBezTo>
                  <a:cubicBezTo>
                    <a:pt x="0" y="6994"/>
                    <a:pt x="9" y="9055"/>
                    <a:pt x="9" y="9055"/>
                  </a:cubicBezTo>
                  <a:lnTo>
                    <a:pt x="10920" y="9055"/>
                  </a:lnTo>
                  <a:cubicBezTo>
                    <a:pt x="10920" y="9055"/>
                    <a:pt x="10688" y="7976"/>
                    <a:pt x="9992" y="6736"/>
                  </a:cubicBezTo>
                  <a:cubicBezTo>
                    <a:pt x="9992" y="6736"/>
                    <a:pt x="10554" y="3051"/>
                    <a:pt x="8921" y="1053"/>
                  </a:cubicBezTo>
                  <a:cubicBezTo>
                    <a:pt x="8921" y="1053"/>
                    <a:pt x="8020" y="420"/>
                    <a:pt x="6076" y="107"/>
                  </a:cubicBezTo>
                  <a:lnTo>
                    <a:pt x="43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7"/>
            <p:cNvSpPr/>
            <p:nvPr/>
          </p:nvSpPr>
          <p:spPr>
            <a:xfrm>
              <a:off x="2098914" y="2132457"/>
              <a:ext cx="163607" cy="182003"/>
            </a:xfrm>
            <a:custGeom>
              <a:avLst/>
              <a:gdLst/>
              <a:ahLst/>
              <a:cxnLst/>
              <a:rect l="l" t="t" r="r" b="b"/>
              <a:pathLst>
                <a:path w="2588" h="2879" extrusionOk="0">
                  <a:moveTo>
                    <a:pt x="55" y="0"/>
                  </a:moveTo>
                  <a:lnTo>
                    <a:pt x="1" y="18"/>
                  </a:lnTo>
                  <a:lnTo>
                    <a:pt x="322" y="2213"/>
                  </a:lnTo>
                  <a:cubicBezTo>
                    <a:pt x="322" y="2213"/>
                    <a:pt x="419" y="2879"/>
                    <a:pt x="758" y="2879"/>
                  </a:cubicBezTo>
                  <a:cubicBezTo>
                    <a:pt x="913" y="2879"/>
                    <a:pt x="1120" y="2738"/>
                    <a:pt x="1393" y="2329"/>
                  </a:cubicBezTo>
                  <a:lnTo>
                    <a:pt x="1625" y="2025"/>
                  </a:lnTo>
                  <a:cubicBezTo>
                    <a:pt x="1625" y="2025"/>
                    <a:pt x="2084" y="2557"/>
                    <a:pt x="2354" y="2557"/>
                  </a:cubicBezTo>
                  <a:cubicBezTo>
                    <a:pt x="2498" y="2557"/>
                    <a:pt x="2588" y="2407"/>
                    <a:pt x="2526" y="1945"/>
                  </a:cubicBezTo>
                  <a:cubicBezTo>
                    <a:pt x="2526" y="1945"/>
                    <a:pt x="2071" y="420"/>
                    <a:pt x="1892" y="134"/>
                  </a:cubicBezTo>
                  <a:lnTo>
                    <a:pt x="1544" y="81"/>
                  </a:lnTo>
                  <a:lnTo>
                    <a:pt x="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7"/>
            <p:cNvSpPr/>
            <p:nvPr/>
          </p:nvSpPr>
          <p:spPr>
            <a:xfrm>
              <a:off x="1865456" y="2123734"/>
              <a:ext cx="198566" cy="177199"/>
            </a:xfrm>
            <a:custGeom>
              <a:avLst/>
              <a:gdLst/>
              <a:ahLst/>
              <a:cxnLst/>
              <a:rect l="l" t="t" r="r" b="b"/>
              <a:pathLst>
                <a:path w="3141" h="2803" extrusionOk="0">
                  <a:moveTo>
                    <a:pt x="2161" y="0"/>
                  </a:moveTo>
                  <a:cubicBezTo>
                    <a:pt x="1869" y="0"/>
                    <a:pt x="1598" y="103"/>
                    <a:pt x="1598" y="103"/>
                  </a:cubicBezTo>
                  <a:cubicBezTo>
                    <a:pt x="473" y="415"/>
                    <a:pt x="1" y="1914"/>
                    <a:pt x="1" y="1914"/>
                  </a:cubicBezTo>
                  <a:cubicBezTo>
                    <a:pt x="429" y="1369"/>
                    <a:pt x="1214" y="1066"/>
                    <a:pt x="1214" y="1066"/>
                  </a:cubicBezTo>
                  <a:lnTo>
                    <a:pt x="1214" y="1066"/>
                  </a:lnTo>
                  <a:cubicBezTo>
                    <a:pt x="1000" y="1610"/>
                    <a:pt x="1000" y="2163"/>
                    <a:pt x="1000" y="2163"/>
                  </a:cubicBezTo>
                  <a:cubicBezTo>
                    <a:pt x="1027" y="2389"/>
                    <a:pt x="1070" y="2459"/>
                    <a:pt x="1113" y="2459"/>
                  </a:cubicBezTo>
                  <a:cubicBezTo>
                    <a:pt x="1182" y="2459"/>
                    <a:pt x="1250" y="2279"/>
                    <a:pt x="1250" y="2279"/>
                  </a:cubicBezTo>
                  <a:lnTo>
                    <a:pt x="1544" y="1396"/>
                  </a:lnTo>
                  <a:lnTo>
                    <a:pt x="1571" y="2484"/>
                  </a:lnTo>
                  <a:cubicBezTo>
                    <a:pt x="1571" y="2609"/>
                    <a:pt x="1633" y="2672"/>
                    <a:pt x="1678" y="2672"/>
                  </a:cubicBezTo>
                  <a:cubicBezTo>
                    <a:pt x="1682" y="2672"/>
                    <a:pt x="1685" y="2672"/>
                    <a:pt x="1689" y="2672"/>
                  </a:cubicBezTo>
                  <a:cubicBezTo>
                    <a:pt x="1838" y="2672"/>
                    <a:pt x="1838" y="2493"/>
                    <a:pt x="1838" y="2493"/>
                  </a:cubicBezTo>
                  <a:lnTo>
                    <a:pt x="1981" y="1396"/>
                  </a:lnTo>
                  <a:lnTo>
                    <a:pt x="2088" y="2592"/>
                  </a:lnTo>
                  <a:cubicBezTo>
                    <a:pt x="2104" y="2742"/>
                    <a:pt x="2164" y="2803"/>
                    <a:pt x="2224" y="2803"/>
                  </a:cubicBezTo>
                  <a:cubicBezTo>
                    <a:pt x="2299" y="2803"/>
                    <a:pt x="2375" y="2708"/>
                    <a:pt x="2365" y="2574"/>
                  </a:cubicBezTo>
                  <a:cubicBezTo>
                    <a:pt x="2347" y="2253"/>
                    <a:pt x="2267" y="1290"/>
                    <a:pt x="2267" y="1289"/>
                  </a:cubicBezTo>
                  <a:lnTo>
                    <a:pt x="2267" y="1289"/>
                  </a:lnTo>
                  <a:lnTo>
                    <a:pt x="2427" y="2467"/>
                  </a:lnTo>
                  <a:cubicBezTo>
                    <a:pt x="2450" y="2646"/>
                    <a:pt x="2506" y="2708"/>
                    <a:pt x="2562" y="2708"/>
                  </a:cubicBezTo>
                  <a:cubicBezTo>
                    <a:pt x="2637" y="2708"/>
                    <a:pt x="2713" y="2598"/>
                    <a:pt x="2713" y="2511"/>
                  </a:cubicBezTo>
                  <a:cubicBezTo>
                    <a:pt x="2713" y="2244"/>
                    <a:pt x="2623" y="1245"/>
                    <a:pt x="2623" y="1244"/>
                  </a:cubicBezTo>
                  <a:lnTo>
                    <a:pt x="2623" y="1244"/>
                  </a:lnTo>
                  <a:lnTo>
                    <a:pt x="2766" y="1575"/>
                  </a:lnTo>
                  <a:cubicBezTo>
                    <a:pt x="2877" y="1740"/>
                    <a:pt x="2955" y="1797"/>
                    <a:pt x="3010" y="1797"/>
                  </a:cubicBezTo>
                  <a:cubicBezTo>
                    <a:pt x="3137" y="1797"/>
                    <a:pt x="3141" y="1494"/>
                    <a:pt x="3141" y="1494"/>
                  </a:cubicBezTo>
                  <a:cubicBezTo>
                    <a:pt x="3141" y="1494"/>
                    <a:pt x="3052" y="584"/>
                    <a:pt x="2704" y="201"/>
                  </a:cubicBezTo>
                  <a:cubicBezTo>
                    <a:pt x="2564" y="47"/>
                    <a:pt x="2358" y="0"/>
                    <a:pt x="2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7"/>
            <p:cNvSpPr/>
            <p:nvPr/>
          </p:nvSpPr>
          <p:spPr>
            <a:xfrm>
              <a:off x="2218519" y="2126831"/>
              <a:ext cx="181624" cy="155199"/>
            </a:xfrm>
            <a:custGeom>
              <a:avLst/>
              <a:gdLst/>
              <a:ahLst/>
              <a:cxnLst/>
              <a:rect l="l" t="t" r="r" b="b"/>
              <a:pathLst>
                <a:path w="2873" h="2455" extrusionOk="0">
                  <a:moveTo>
                    <a:pt x="1445" y="0"/>
                  </a:moveTo>
                  <a:cubicBezTo>
                    <a:pt x="798" y="0"/>
                    <a:pt x="0" y="223"/>
                    <a:pt x="0" y="223"/>
                  </a:cubicBezTo>
                  <a:cubicBezTo>
                    <a:pt x="0" y="223"/>
                    <a:pt x="1062" y="455"/>
                    <a:pt x="1142" y="500"/>
                  </a:cubicBezTo>
                  <a:cubicBezTo>
                    <a:pt x="1410" y="625"/>
                    <a:pt x="1089" y="1588"/>
                    <a:pt x="1071" y="1749"/>
                  </a:cubicBezTo>
                  <a:cubicBezTo>
                    <a:pt x="1060" y="1849"/>
                    <a:pt x="1090" y="1897"/>
                    <a:pt x="1135" y="1897"/>
                  </a:cubicBezTo>
                  <a:cubicBezTo>
                    <a:pt x="1161" y="1897"/>
                    <a:pt x="1192" y="1880"/>
                    <a:pt x="1222" y="1847"/>
                  </a:cubicBezTo>
                  <a:cubicBezTo>
                    <a:pt x="1312" y="1757"/>
                    <a:pt x="1526" y="1365"/>
                    <a:pt x="1526" y="1365"/>
                  </a:cubicBezTo>
                  <a:cubicBezTo>
                    <a:pt x="1526" y="1365"/>
                    <a:pt x="1561" y="1820"/>
                    <a:pt x="1553" y="2016"/>
                  </a:cubicBezTo>
                  <a:cubicBezTo>
                    <a:pt x="1544" y="2197"/>
                    <a:pt x="1585" y="2320"/>
                    <a:pt x="1636" y="2320"/>
                  </a:cubicBezTo>
                  <a:cubicBezTo>
                    <a:pt x="1638" y="2320"/>
                    <a:pt x="1640" y="2320"/>
                    <a:pt x="1642" y="2320"/>
                  </a:cubicBezTo>
                  <a:cubicBezTo>
                    <a:pt x="1695" y="2320"/>
                    <a:pt x="1740" y="2284"/>
                    <a:pt x="1776" y="2177"/>
                  </a:cubicBezTo>
                  <a:cubicBezTo>
                    <a:pt x="1802" y="2061"/>
                    <a:pt x="1927" y="1240"/>
                    <a:pt x="1927" y="1240"/>
                  </a:cubicBezTo>
                  <a:cubicBezTo>
                    <a:pt x="1927" y="1240"/>
                    <a:pt x="2025" y="2025"/>
                    <a:pt x="2034" y="2204"/>
                  </a:cubicBezTo>
                  <a:cubicBezTo>
                    <a:pt x="2034" y="2391"/>
                    <a:pt x="2088" y="2444"/>
                    <a:pt x="2123" y="2453"/>
                  </a:cubicBezTo>
                  <a:cubicBezTo>
                    <a:pt x="2126" y="2454"/>
                    <a:pt x="2129" y="2454"/>
                    <a:pt x="2132" y="2454"/>
                  </a:cubicBezTo>
                  <a:cubicBezTo>
                    <a:pt x="2177" y="2454"/>
                    <a:pt x="2241" y="2393"/>
                    <a:pt x="2257" y="2284"/>
                  </a:cubicBezTo>
                  <a:cubicBezTo>
                    <a:pt x="2266" y="2159"/>
                    <a:pt x="2284" y="1204"/>
                    <a:pt x="2284" y="1204"/>
                  </a:cubicBezTo>
                  <a:cubicBezTo>
                    <a:pt x="2284" y="1204"/>
                    <a:pt x="2409" y="1873"/>
                    <a:pt x="2418" y="2016"/>
                  </a:cubicBezTo>
                  <a:cubicBezTo>
                    <a:pt x="2427" y="2159"/>
                    <a:pt x="2507" y="2293"/>
                    <a:pt x="2570" y="2293"/>
                  </a:cubicBezTo>
                  <a:cubicBezTo>
                    <a:pt x="2641" y="2293"/>
                    <a:pt x="2641" y="2168"/>
                    <a:pt x="2641" y="1989"/>
                  </a:cubicBezTo>
                  <a:cubicBezTo>
                    <a:pt x="2641" y="1820"/>
                    <a:pt x="2552" y="1267"/>
                    <a:pt x="2534" y="1160"/>
                  </a:cubicBezTo>
                  <a:cubicBezTo>
                    <a:pt x="2524" y="1100"/>
                    <a:pt x="2517" y="1032"/>
                    <a:pt x="2529" y="1032"/>
                  </a:cubicBezTo>
                  <a:cubicBezTo>
                    <a:pt x="2540" y="1032"/>
                    <a:pt x="2562" y="1074"/>
                    <a:pt x="2605" y="1195"/>
                  </a:cubicBezTo>
                  <a:cubicBezTo>
                    <a:pt x="2691" y="1461"/>
                    <a:pt x="2776" y="1562"/>
                    <a:pt x="2822" y="1562"/>
                  </a:cubicBezTo>
                  <a:cubicBezTo>
                    <a:pt x="2824" y="1562"/>
                    <a:pt x="2826" y="1562"/>
                    <a:pt x="2828" y="1561"/>
                  </a:cubicBezTo>
                  <a:cubicBezTo>
                    <a:pt x="2873" y="1552"/>
                    <a:pt x="2837" y="1418"/>
                    <a:pt x="2793" y="1160"/>
                  </a:cubicBezTo>
                  <a:cubicBezTo>
                    <a:pt x="2739" y="892"/>
                    <a:pt x="2596" y="580"/>
                    <a:pt x="2132" y="170"/>
                  </a:cubicBezTo>
                  <a:cubicBezTo>
                    <a:pt x="1987" y="44"/>
                    <a:pt x="1731" y="0"/>
                    <a:pt x="14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7"/>
            <p:cNvSpPr/>
            <p:nvPr/>
          </p:nvSpPr>
          <p:spPr>
            <a:xfrm>
              <a:off x="2197088" y="2311802"/>
              <a:ext cx="28827" cy="29396"/>
            </a:xfrm>
            <a:custGeom>
              <a:avLst/>
              <a:gdLst/>
              <a:ahLst/>
              <a:cxnLst/>
              <a:rect l="l" t="t" r="r" b="b"/>
              <a:pathLst>
                <a:path w="456" h="465" extrusionOk="0">
                  <a:moveTo>
                    <a:pt x="223" y="0"/>
                  </a:moveTo>
                  <a:cubicBezTo>
                    <a:pt x="98" y="0"/>
                    <a:pt x="0" y="107"/>
                    <a:pt x="0" y="232"/>
                  </a:cubicBezTo>
                  <a:cubicBezTo>
                    <a:pt x="0" y="357"/>
                    <a:pt x="98" y="464"/>
                    <a:pt x="223" y="464"/>
                  </a:cubicBezTo>
                  <a:cubicBezTo>
                    <a:pt x="357" y="464"/>
                    <a:pt x="455" y="357"/>
                    <a:pt x="455" y="232"/>
                  </a:cubicBezTo>
                  <a:cubicBezTo>
                    <a:pt x="455" y="107"/>
                    <a:pt x="357" y="0"/>
                    <a:pt x="2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7"/>
            <p:cNvSpPr/>
            <p:nvPr/>
          </p:nvSpPr>
          <p:spPr>
            <a:xfrm>
              <a:off x="2197088" y="2392402"/>
              <a:ext cx="28827" cy="29396"/>
            </a:xfrm>
            <a:custGeom>
              <a:avLst/>
              <a:gdLst/>
              <a:ahLst/>
              <a:cxnLst/>
              <a:rect l="l" t="t" r="r" b="b"/>
              <a:pathLst>
                <a:path w="456" h="465" extrusionOk="0">
                  <a:moveTo>
                    <a:pt x="223" y="1"/>
                  </a:moveTo>
                  <a:cubicBezTo>
                    <a:pt x="98" y="1"/>
                    <a:pt x="0" y="108"/>
                    <a:pt x="0" y="233"/>
                  </a:cubicBezTo>
                  <a:cubicBezTo>
                    <a:pt x="0" y="358"/>
                    <a:pt x="98" y="465"/>
                    <a:pt x="223" y="465"/>
                  </a:cubicBezTo>
                  <a:cubicBezTo>
                    <a:pt x="357" y="465"/>
                    <a:pt x="455" y="358"/>
                    <a:pt x="455" y="233"/>
                  </a:cubicBezTo>
                  <a:cubicBezTo>
                    <a:pt x="455" y="108"/>
                    <a:pt x="357" y="1"/>
                    <a:pt x="2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7"/>
            <p:cNvSpPr/>
            <p:nvPr/>
          </p:nvSpPr>
          <p:spPr>
            <a:xfrm>
              <a:off x="2197088" y="2473066"/>
              <a:ext cx="28827" cy="29396"/>
            </a:xfrm>
            <a:custGeom>
              <a:avLst/>
              <a:gdLst/>
              <a:ahLst/>
              <a:cxnLst/>
              <a:rect l="l" t="t" r="r" b="b"/>
              <a:pathLst>
                <a:path w="456" h="465" extrusionOk="0">
                  <a:moveTo>
                    <a:pt x="223" y="1"/>
                  </a:moveTo>
                  <a:cubicBezTo>
                    <a:pt x="98" y="1"/>
                    <a:pt x="0" y="108"/>
                    <a:pt x="0" y="232"/>
                  </a:cubicBezTo>
                  <a:cubicBezTo>
                    <a:pt x="0" y="357"/>
                    <a:pt x="98" y="464"/>
                    <a:pt x="223" y="464"/>
                  </a:cubicBezTo>
                  <a:cubicBezTo>
                    <a:pt x="357" y="464"/>
                    <a:pt x="455" y="357"/>
                    <a:pt x="455" y="232"/>
                  </a:cubicBezTo>
                  <a:cubicBezTo>
                    <a:pt x="455" y="108"/>
                    <a:pt x="357" y="1"/>
                    <a:pt x="2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7"/>
            <p:cNvSpPr/>
            <p:nvPr/>
          </p:nvSpPr>
          <p:spPr>
            <a:xfrm>
              <a:off x="2372450" y="2321916"/>
              <a:ext cx="18143" cy="269117"/>
            </a:xfrm>
            <a:custGeom>
              <a:avLst/>
              <a:gdLst/>
              <a:ahLst/>
              <a:cxnLst/>
              <a:rect l="l" t="t" r="r" b="b"/>
              <a:pathLst>
                <a:path w="287" h="4257" extrusionOk="0">
                  <a:moveTo>
                    <a:pt x="277" y="1"/>
                  </a:moveTo>
                  <a:cubicBezTo>
                    <a:pt x="242" y="358"/>
                    <a:pt x="215" y="705"/>
                    <a:pt x="197" y="1062"/>
                  </a:cubicBezTo>
                  <a:cubicBezTo>
                    <a:pt x="188" y="1241"/>
                    <a:pt x="179" y="1419"/>
                    <a:pt x="170" y="1598"/>
                  </a:cubicBezTo>
                  <a:cubicBezTo>
                    <a:pt x="161" y="1776"/>
                    <a:pt x="143" y="1954"/>
                    <a:pt x="135" y="2124"/>
                  </a:cubicBezTo>
                  <a:cubicBezTo>
                    <a:pt x="117" y="2302"/>
                    <a:pt x="99" y="2481"/>
                    <a:pt x="90" y="2659"/>
                  </a:cubicBezTo>
                  <a:cubicBezTo>
                    <a:pt x="72" y="2838"/>
                    <a:pt x="63" y="3007"/>
                    <a:pt x="54" y="3186"/>
                  </a:cubicBezTo>
                  <a:cubicBezTo>
                    <a:pt x="27" y="3542"/>
                    <a:pt x="10" y="3899"/>
                    <a:pt x="1" y="4256"/>
                  </a:cubicBezTo>
                  <a:lnTo>
                    <a:pt x="10" y="4256"/>
                  </a:lnTo>
                  <a:cubicBezTo>
                    <a:pt x="45" y="3899"/>
                    <a:pt x="72" y="3542"/>
                    <a:pt x="99" y="3194"/>
                  </a:cubicBezTo>
                  <a:cubicBezTo>
                    <a:pt x="108" y="3016"/>
                    <a:pt x="117" y="2838"/>
                    <a:pt x="126" y="2659"/>
                  </a:cubicBezTo>
                  <a:cubicBezTo>
                    <a:pt x="143" y="2481"/>
                    <a:pt x="143" y="2302"/>
                    <a:pt x="152" y="2124"/>
                  </a:cubicBezTo>
                  <a:cubicBezTo>
                    <a:pt x="161" y="1954"/>
                    <a:pt x="170" y="1776"/>
                    <a:pt x="188" y="1598"/>
                  </a:cubicBezTo>
                  <a:cubicBezTo>
                    <a:pt x="197" y="1419"/>
                    <a:pt x="215" y="1241"/>
                    <a:pt x="233" y="1062"/>
                  </a:cubicBezTo>
                  <a:cubicBezTo>
                    <a:pt x="259" y="714"/>
                    <a:pt x="277" y="358"/>
                    <a:pt x="2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7"/>
            <p:cNvSpPr/>
            <p:nvPr/>
          </p:nvSpPr>
          <p:spPr>
            <a:xfrm>
              <a:off x="1832205" y="2025496"/>
              <a:ext cx="109366" cy="101970"/>
            </a:xfrm>
            <a:custGeom>
              <a:avLst/>
              <a:gdLst/>
              <a:ahLst/>
              <a:cxnLst/>
              <a:rect l="l" t="t" r="r" b="b"/>
              <a:pathLst>
                <a:path w="1730" h="1613" extrusionOk="0">
                  <a:moveTo>
                    <a:pt x="1238" y="0"/>
                  </a:moveTo>
                  <a:cubicBezTo>
                    <a:pt x="852" y="0"/>
                    <a:pt x="892" y="889"/>
                    <a:pt x="892" y="889"/>
                  </a:cubicBezTo>
                  <a:cubicBezTo>
                    <a:pt x="892" y="889"/>
                    <a:pt x="558" y="454"/>
                    <a:pt x="316" y="454"/>
                  </a:cubicBezTo>
                  <a:cubicBezTo>
                    <a:pt x="290" y="454"/>
                    <a:pt x="265" y="459"/>
                    <a:pt x="241" y="470"/>
                  </a:cubicBezTo>
                  <a:cubicBezTo>
                    <a:pt x="0" y="586"/>
                    <a:pt x="759" y="1603"/>
                    <a:pt x="910" y="1612"/>
                  </a:cubicBezTo>
                  <a:cubicBezTo>
                    <a:pt x="911" y="1612"/>
                    <a:pt x="911" y="1612"/>
                    <a:pt x="912" y="1612"/>
                  </a:cubicBezTo>
                  <a:cubicBezTo>
                    <a:pt x="1075" y="1612"/>
                    <a:pt x="1730" y="95"/>
                    <a:pt x="1294" y="6"/>
                  </a:cubicBezTo>
                  <a:cubicBezTo>
                    <a:pt x="1274" y="2"/>
                    <a:pt x="1256" y="0"/>
                    <a:pt x="12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7"/>
            <p:cNvSpPr/>
            <p:nvPr/>
          </p:nvSpPr>
          <p:spPr>
            <a:xfrm>
              <a:off x="1801987" y="2103441"/>
              <a:ext cx="60120" cy="58855"/>
            </a:xfrm>
            <a:custGeom>
              <a:avLst/>
              <a:gdLst/>
              <a:ahLst/>
              <a:cxnLst/>
              <a:rect l="l" t="t" r="r" b="b"/>
              <a:pathLst>
                <a:path w="951" h="931" extrusionOk="0">
                  <a:moveTo>
                    <a:pt x="551" y="0"/>
                  </a:moveTo>
                  <a:cubicBezTo>
                    <a:pt x="536" y="0"/>
                    <a:pt x="520" y="4"/>
                    <a:pt x="505" y="13"/>
                  </a:cubicBezTo>
                  <a:cubicBezTo>
                    <a:pt x="273" y="138"/>
                    <a:pt x="568" y="557"/>
                    <a:pt x="568" y="557"/>
                  </a:cubicBezTo>
                  <a:cubicBezTo>
                    <a:pt x="568" y="557"/>
                    <a:pt x="363" y="413"/>
                    <a:pt x="215" y="413"/>
                  </a:cubicBezTo>
                  <a:cubicBezTo>
                    <a:pt x="175" y="413"/>
                    <a:pt x="139" y="424"/>
                    <a:pt x="113" y="450"/>
                  </a:cubicBezTo>
                  <a:cubicBezTo>
                    <a:pt x="1" y="562"/>
                    <a:pt x="539" y="931"/>
                    <a:pt x="756" y="931"/>
                  </a:cubicBezTo>
                  <a:cubicBezTo>
                    <a:pt x="781" y="931"/>
                    <a:pt x="802" y="926"/>
                    <a:pt x="817" y="914"/>
                  </a:cubicBezTo>
                  <a:cubicBezTo>
                    <a:pt x="951" y="823"/>
                    <a:pt x="765" y="0"/>
                    <a:pt x="5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7"/>
            <p:cNvSpPr/>
            <p:nvPr/>
          </p:nvSpPr>
          <p:spPr>
            <a:xfrm>
              <a:off x="2359554" y="1947993"/>
              <a:ext cx="100516" cy="110757"/>
            </a:xfrm>
            <a:custGeom>
              <a:avLst/>
              <a:gdLst/>
              <a:ahLst/>
              <a:cxnLst/>
              <a:rect l="l" t="t" r="r" b="b"/>
              <a:pathLst>
                <a:path w="1590" h="1752" extrusionOk="0">
                  <a:moveTo>
                    <a:pt x="453" y="1"/>
                  </a:moveTo>
                  <a:cubicBezTo>
                    <a:pt x="0" y="1"/>
                    <a:pt x="45" y="1697"/>
                    <a:pt x="124" y="1750"/>
                  </a:cubicBezTo>
                  <a:cubicBezTo>
                    <a:pt x="126" y="1751"/>
                    <a:pt x="129" y="1752"/>
                    <a:pt x="132" y="1752"/>
                  </a:cubicBezTo>
                  <a:cubicBezTo>
                    <a:pt x="261" y="1752"/>
                    <a:pt x="1590" y="522"/>
                    <a:pt x="1311" y="287"/>
                  </a:cubicBezTo>
                  <a:cubicBezTo>
                    <a:pt x="1276" y="257"/>
                    <a:pt x="1237" y="244"/>
                    <a:pt x="1195" y="244"/>
                  </a:cubicBezTo>
                  <a:cubicBezTo>
                    <a:pt x="913" y="244"/>
                    <a:pt x="526" y="849"/>
                    <a:pt x="526" y="849"/>
                  </a:cubicBezTo>
                  <a:cubicBezTo>
                    <a:pt x="526" y="849"/>
                    <a:pt x="936" y="19"/>
                    <a:pt x="463" y="1"/>
                  </a:cubicBezTo>
                  <a:cubicBezTo>
                    <a:pt x="460" y="1"/>
                    <a:pt x="456" y="1"/>
                    <a:pt x="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7"/>
            <p:cNvSpPr/>
            <p:nvPr/>
          </p:nvSpPr>
          <p:spPr>
            <a:xfrm>
              <a:off x="2432822" y="1977072"/>
              <a:ext cx="81424" cy="79022"/>
            </a:xfrm>
            <a:custGeom>
              <a:avLst/>
              <a:gdLst/>
              <a:ahLst/>
              <a:cxnLst/>
              <a:rect l="l" t="t" r="r" b="b"/>
              <a:pathLst>
                <a:path w="1288" h="1250" extrusionOk="0">
                  <a:moveTo>
                    <a:pt x="647" y="1"/>
                  </a:moveTo>
                  <a:cubicBezTo>
                    <a:pt x="330" y="1"/>
                    <a:pt x="17" y="788"/>
                    <a:pt x="0" y="1156"/>
                  </a:cubicBezTo>
                  <a:cubicBezTo>
                    <a:pt x="0" y="1156"/>
                    <a:pt x="0" y="1249"/>
                    <a:pt x="133" y="1249"/>
                  </a:cubicBezTo>
                  <a:cubicBezTo>
                    <a:pt x="243" y="1249"/>
                    <a:pt x="444" y="1185"/>
                    <a:pt x="812" y="951"/>
                  </a:cubicBezTo>
                  <a:cubicBezTo>
                    <a:pt x="1288" y="642"/>
                    <a:pt x="1246" y="460"/>
                    <a:pt x="1056" y="460"/>
                  </a:cubicBezTo>
                  <a:cubicBezTo>
                    <a:pt x="922" y="460"/>
                    <a:pt x="714" y="551"/>
                    <a:pt x="562" y="754"/>
                  </a:cubicBezTo>
                  <a:cubicBezTo>
                    <a:pt x="562" y="754"/>
                    <a:pt x="1008" y="76"/>
                    <a:pt x="687" y="5"/>
                  </a:cubicBezTo>
                  <a:cubicBezTo>
                    <a:pt x="674" y="2"/>
                    <a:pt x="660" y="1"/>
                    <a:pt x="6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7"/>
            <p:cNvSpPr/>
            <p:nvPr/>
          </p:nvSpPr>
          <p:spPr>
            <a:xfrm>
              <a:off x="1997452" y="2334875"/>
              <a:ext cx="23138" cy="370075"/>
            </a:xfrm>
            <a:custGeom>
              <a:avLst/>
              <a:gdLst/>
              <a:ahLst/>
              <a:cxnLst/>
              <a:rect l="l" t="t" r="r" b="b"/>
              <a:pathLst>
                <a:path w="366" h="5854" extrusionOk="0">
                  <a:moveTo>
                    <a:pt x="0" y="1"/>
                  </a:moveTo>
                  <a:lnTo>
                    <a:pt x="0" y="1"/>
                  </a:lnTo>
                  <a:cubicBezTo>
                    <a:pt x="9" y="242"/>
                    <a:pt x="18" y="492"/>
                    <a:pt x="36" y="732"/>
                  </a:cubicBezTo>
                  <a:lnTo>
                    <a:pt x="63" y="1098"/>
                  </a:lnTo>
                  <a:cubicBezTo>
                    <a:pt x="72" y="1223"/>
                    <a:pt x="80" y="1339"/>
                    <a:pt x="89" y="1464"/>
                  </a:cubicBezTo>
                  <a:lnTo>
                    <a:pt x="116" y="1830"/>
                  </a:lnTo>
                  <a:lnTo>
                    <a:pt x="134" y="2008"/>
                  </a:lnTo>
                  <a:lnTo>
                    <a:pt x="152" y="2195"/>
                  </a:lnTo>
                  <a:cubicBezTo>
                    <a:pt x="170" y="2436"/>
                    <a:pt x="179" y="2686"/>
                    <a:pt x="196" y="2927"/>
                  </a:cubicBezTo>
                  <a:cubicBezTo>
                    <a:pt x="205" y="3168"/>
                    <a:pt x="223" y="3418"/>
                    <a:pt x="232" y="3659"/>
                  </a:cubicBezTo>
                  <a:cubicBezTo>
                    <a:pt x="250" y="3899"/>
                    <a:pt x="259" y="4149"/>
                    <a:pt x="277" y="4390"/>
                  </a:cubicBezTo>
                  <a:lnTo>
                    <a:pt x="321" y="5122"/>
                  </a:lnTo>
                  <a:cubicBezTo>
                    <a:pt x="330" y="5246"/>
                    <a:pt x="339" y="5362"/>
                    <a:pt x="348" y="5487"/>
                  </a:cubicBezTo>
                  <a:cubicBezTo>
                    <a:pt x="348" y="5550"/>
                    <a:pt x="348" y="5612"/>
                    <a:pt x="357" y="5666"/>
                  </a:cubicBezTo>
                  <a:lnTo>
                    <a:pt x="357" y="5853"/>
                  </a:lnTo>
                  <a:lnTo>
                    <a:pt x="366" y="5853"/>
                  </a:lnTo>
                  <a:lnTo>
                    <a:pt x="366" y="5666"/>
                  </a:lnTo>
                  <a:cubicBezTo>
                    <a:pt x="366" y="5612"/>
                    <a:pt x="366" y="5550"/>
                    <a:pt x="366" y="5487"/>
                  </a:cubicBezTo>
                  <a:cubicBezTo>
                    <a:pt x="366" y="5362"/>
                    <a:pt x="357" y="5238"/>
                    <a:pt x="357" y="5122"/>
                  </a:cubicBezTo>
                  <a:cubicBezTo>
                    <a:pt x="348" y="4872"/>
                    <a:pt x="339" y="4631"/>
                    <a:pt x="321" y="4390"/>
                  </a:cubicBezTo>
                  <a:cubicBezTo>
                    <a:pt x="312" y="4265"/>
                    <a:pt x="312" y="4140"/>
                    <a:pt x="304" y="4024"/>
                  </a:cubicBezTo>
                  <a:lnTo>
                    <a:pt x="277" y="3659"/>
                  </a:lnTo>
                  <a:cubicBezTo>
                    <a:pt x="259" y="3409"/>
                    <a:pt x="241" y="3168"/>
                    <a:pt x="214" y="2927"/>
                  </a:cubicBezTo>
                  <a:cubicBezTo>
                    <a:pt x="205" y="2802"/>
                    <a:pt x="196" y="2677"/>
                    <a:pt x="188" y="2561"/>
                  </a:cubicBezTo>
                  <a:cubicBezTo>
                    <a:pt x="179" y="2436"/>
                    <a:pt x="170" y="2320"/>
                    <a:pt x="161" y="2195"/>
                  </a:cubicBezTo>
                  <a:cubicBezTo>
                    <a:pt x="152" y="1955"/>
                    <a:pt x="134" y="1705"/>
                    <a:pt x="125" y="1464"/>
                  </a:cubicBezTo>
                  <a:cubicBezTo>
                    <a:pt x="116" y="1339"/>
                    <a:pt x="107" y="1214"/>
                    <a:pt x="98" y="1098"/>
                  </a:cubicBezTo>
                  <a:lnTo>
                    <a:pt x="72" y="732"/>
                  </a:lnTo>
                  <a:cubicBezTo>
                    <a:pt x="45" y="492"/>
                    <a:pt x="27" y="242"/>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7"/>
            <p:cNvSpPr/>
            <p:nvPr/>
          </p:nvSpPr>
          <p:spPr>
            <a:xfrm>
              <a:off x="1953453" y="1777183"/>
              <a:ext cx="109493" cy="333915"/>
            </a:xfrm>
            <a:custGeom>
              <a:avLst/>
              <a:gdLst/>
              <a:ahLst/>
              <a:cxnLst/>
              <a:rect l="l" t="t" r="r" b="b"/>
              <a:pathLst>
                <a:path w="1732" h="5282" extrusionOk="0">
                  <a:moveTo>
                    <a:pt x="1731" y="0"/>
                  </a:moveTo>
                  <a:cubicBezTo>
                    <a:pt x="1669" y="18"/>
                    <a:pt x="1615" y="45"/>
                    <a:pt x="1562" y="80"/>
                  </a:cubicBezTo>
                  <a:cubicBezTo>
                    <a:pt x="1508" y="107"/>
                    <a:pt x="1454" y="134"/>
                    <a:pt x="1401" y="170"/>
                  </a:cubicBezTo>
                  <a:cubicBezTo>
                    <a:pt x="1294" y="241"/>
                    <a:pt x="1196" y="321"/>
                    <a:pt x="1098" y="401"/>
                  </a:cubicBezTo>
                  <a:cubicBezTo>
                    <a:pt x="910" y="571"/>
                    <a:pt x="741" y="758"/>
                    <a:pt x="607" y="972"/>
                  </a:cubicBezTo>
                  <a:cubicBezTo>
                    <a:pt x="464" y="1187"/>
                    <a:pt x="357" y="1410"/>
                    <a:pt x="268" y="1650"/>
                  </a:cubicBezTo>
                  <a:cubicBezTo>
                    <a:pt x="179" y="1882"/>
                    <a:pt x="116" y="2132"/>
                    <a:pt x="72" y="2382"/>
                  </a:cubicBezTo>
                  <a:cubicBezTo>
                    <a:pt x="54" y="2498"/>
                    <a:pt x="36" y="2632"/>
                    <a:pt x="27" y="2757"/>
                  </a:cubicBezTo>
                  <a:cubicBezTo>
                    <a:pt x="18" y="2882"/>
                    <a:pt x="9" y="3006"/>
                    <a:pt x="0" y="3131"/>
                  </a:cubicBezTo>
                  <a:cubicBezTo>
                    <a:pt x="0" y="3381"/>
                    <a:pt x="0" y="3631"/>
                    <a:pt x="18" y="3881"/>
                  </a:cubicBezTo>
                  <a:cubicBezTo>
                    <a:pt x="36" y="4130"/>
                    <a:pt x="81" y="4380"/>
                    <a:pt x="143" y="4630"/>
                  </a:cubicBezTo>
                  <a:cubicBezTo>
                    <a:pt x="179" y="4746"/>
                    <a:pt x="223" y="4862"/>
                    <a:pt x="277" y="4978"/>
                  </a:cubicBezTo>
                  <a:cubicBezTo>
                    <a:pt x="304" y="5031"/>
                    <a:pt x="339" y="5094"/>
                    <a:pt x="375" y="5139"/>
                  </a:cubicBezTo>
                  <a:cubicBezTo>
                    <a:pt x="411" y="5192"/>
                    <a:pt x="446" y="5246"/>
                    <a:pt x="500" y="5281"/>
                  </a:cubicBezTo>
                  <a:cubicBezTo>
                    <a:pt x="446" y="5246"/>
                    <a:pt x="411" y="5192"/>
                    <a:pt x="384" y="5139"/>
                  </a:cubicBezTo>
                  <a:cubicBezTo>
                    <a:pt x="348" y="5085"/>
                    <a:pt x="322" y="5031"/>
                    <a:pt x="295" y="4969"/>
                  </a:cubicBezTo>
                  <a:cubicBezTo>
                    <a:pt x="241" y="4862"/>
                    <a:pt x="206" y="4737"/>
                    <a:pt x="170" y="4621"/>
                  </a:cubicBezTo>
                  <a:cubicBezTo>
                    <a:pt x="143" y="4496"/>
                    <a:pt x="116" y="4371"/>
                    <a:pt x="98" y="4255"/>
                  </a:cubicBezTo>
                  <a:cubicBezTo>
                    <a:pt x="81" y="4130"/>
                    <a:pt x="63" y="4006"/>
                    <a:pt x="54" y="3881"/>
                  </a:cubicBezTo>
                  <a:cubicBezTo>
                    <a:pt x="54" y="3818"/>
                    <a:pt x="54" y="3756"/>
                    <a:pt x="45" y="3693"/>
                  </a:cubicBezTo>
                  <a:cubicBezTo>
                    <a:pt x="45" y="3631"/>
                    <a:pt x="45" y="3568"/>
                    <a:pt x="45" y="3506"/>
                  </a:cubicBezTo>
                  <a:lnTo>
                    <a:pt x="45" y="3408"/>
                  </a:lnTo>
                  <a:lnTo>
                    <a:pt x="45" y="3319"/>
                  </a:lnTo>
                  <a:cubicBezTo>
                    <a:pt x="45" y="3256"/>
                    <a:pt x="45" y="3194"/>
                    <a:pt x="45" y="3131"/>
                  </a:cubicBezTo>
                  <a:cubicBezTo>
                    <a:pt x="54" y="3006"/>
                    <a:pt x="63" y="2882"/>
                    <a:pt x="72" y="2757"/>
                  </a:cubicBezTo>
                  <a:cubicBezTo>
                    <a:pt x="81" y="2632"/>
                    <a:pt x="98" y="2507"/>
                    <a:pt x="116" y="2382"/>
                  </a:cubicBezTo>
                  <a:cubicBezTo>
                    <a:pt x="161" y="2141"/>
                    <a:pt x="223" y="1900"/>
                    <a:pt x="313" y="1659"/>
                  </a:cubicBezTo>
                  <a:cubicBezTo>
                    <a:pt x="393" y="1427"/>
                    <a:pt x="509" y="1204"/>
                    <a:pt x="643" y="999"/>
                  </a:cubicBezTo>
                  <a:cubicBezTo>
                    <a:pt x="776" y="785"/>
                    <a:pt x="937" y="598"/>
                    <a:pt x="1115" y="428"/>
                  </a:cubicBezTo>
                  <a:cubicBezTo>
                    <a:pt x="1214" y="339"/>
                    <a:pt x="1303" y="259"/>
                    <a:pt x="1410" y="187"/>
                  </a:cubicBezTo>
                  <a:cubicBezTo>
                    <a:pt x="1508" y="116"/>
                    <a:pt x="1615" y="54"/>
                    <a:pt x="1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7"/>
            <p:cNvSpPr/>
            <p:nvPr/>
          </p:nvSpPr>
          <p:spPr>
            <a:xfrm>
              <a:off x="2130522" y="1769407"/>
              <a:ext cx="98746" cy="42798"/>
            </a:xfrm>
            <a:custGeom>
              <a:avLst/>
              <a:gdLst/>
              <a:ahLst/>
              <a:cxnLst/>
              <a:rect l="l" t="t" r="r" b="b"/>
              <a:pathLst>
                <a:path w="1562" h="677" extrusionOk="0">
                  <a:moveTo>
                    <a:pt x="335" y="0"/>
                  </a:moveTo>
                  <a:cubicBezTo>
                    <a:pt x="297" y="0"/>
                    <a:pt x="259" y="3"/>
                    <a:pt x="224" y="7"/>
                  </a:cubicBezTo>
                  <a:cubicBezTo>
                    <a:pt x="152" y="7"/>
                    <a:pt x="72" y="16"/>
                    <a:pt x="1" y="34"/>
                  </a:cubicBezTo>
                  <a:cubicBezTo>
                    <a:pt x="41" y="31"/>
                    <a:pt x="81" y="30"/>
                    <a:pt x="121" y="30"/>
                  </a:cubicBezTo>
                  <a:cubicBezTo>
                    <a:pt x="229" y="30"/>
                    <a:pt x="336" y="39"/>
                    <a:pt x="447" y="52"/>
                  </a:cubicBezTo>
                  <a:cubicBezTo>
                    <a:pt x="589" y="70"/>
                    <a:pt x="732" y="96"/>
                    <a:pt x="875" y="150"/>
                  </a:cubicBezTo>
                  <a:cubicBezTo>
                    <a:pt x="1009" y="194"/>
                    <a:pt x="1142" y="266"/>
                    <a:pt x="1258" y="355"/>
                  </a:cubicBezTo>
                  <a:lnTo>
                    <a:pt x="1285" y="373"/>
                  </a:lnTo>
                  <a:lnTo>
                    <a:pt x="1303" y="391"/>
                  </a:lnTo>
                  <a:lnTo>
                    <a:pt x="1348" y="426"/>
                  </a:lnTo>
                  <a:cubicBezTo>
                    <a:pt x="1374" y="453"/>
                    <a:pt x="1401" y="480"/>
                    <a:pt x="1428" y="507"/>
                  </a:cubicBezTo>
                  <a:cubicBezTo>
                    <a:pt x="1473" y="560"/>
                    <a:pt x="1517" y="623"/>
                    <a:pt x="1562" y="676"/>
                  </a:cubicBezTo>
                  <a:cubicBezTo>
                    <a:pt x="1490" y="551"/>
                    <a:pt x="1392" y="426"/>
                    <a:pt x="1276" y="337"/>
                  </a:cubicBezTo>
                  <a:cubicBezTo>
                    <a:pt x="1223" y="284"/>
                    <a:pt x="1160" y="239"/>
                    <a:pt x="1089" y="203"/>
                  </a:cubicBezTo>
                  <a:cubicBezTo>
                    <a:pt x="1026" y="168"/>
                    <a:pt x="955" y="132"/>
                    <a:pt x="893" y="105"/>
                  </a:cubicBezTo>
                  <a:cubicBezTo>
                    <a:pt x="750" y="52"/>
                    <a:pt x="598" y="25"/>
                    <a:pt x="447" y="7"/>
                  </a:cubicBezTo>
                  <a:cubicBezTo>
                    <a:pt x="411" y="3"/>
                    <a:pt x="373" y="0"/>
                    <a:pt x="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7"/>
            <p:cNvSpPr/>
            <p:nvPr/>
          </p:nvSpPr>
          <p:spPr>
            <a:xfrm>
              <a:off x="2102327" y="2061403"/>
              <a:ext cx="106648" cy="198693"/>
            </a:xfrm>
            <a:custGeom>
              <a:avLst/>
              <a:gdLst/>
              <a:ahLst/>
              <a:cxnLst/>
              <a:rect l="l" t="t" r="r" b="b"/>
              <a:pathLst>
                <a:path w="1687" h="3143" extrusionOk="0">
                  <a:moveTo>
                    <a:pt x="125" y="0"/>
                  </a:moveTo>
                  <a:lnTo>
                    <a:pt x="125" y="0"/>
                  </a:lnTo>
                  <a:cubicBezTo>
                    <a:pt x="125" y="0"/>
                    <a:pt x="197" y="946"/>
                    <a:pt x="1" y="1196"/>
                  </a:cubicBezTo>
                  <a:lnTo>
                    <a:pt x="1508" y="3123"/>
                  </a:lnTo>
                  <a:cubicBezTo>
                    <a:pt x="1508" y="3123"/>
                    <a:pt x="1523" y="3143"/>
                    <a:pt x="1545" y="3143"/>
                  </a:cubicBezTo>
                  <a:cubicBezTo>
                    <a:pt x="1587" y="3143"/>
                    <a:pt x="1654" y="3064"/>
                    <a:pt x="1678" y="2596"/>
                  </a:cubicBezTo>
                  <a:cubicBezTo>
                    <a:pt x="1687" y="2453"/>
                    <a:pt x="1678" y="1231"/>
                    <a:pt x="1678" y="1231"/>
                  </a:cubicBezTo>
                  <a:cubicBezTo>
                    <a:pt x="1678" y="1231"/>
                    <a:pt x="1348" y="910"/>
                    <a:pt x="1339" y="304"/>
                  </a:cubicBezTo>
                  <a:lnTo>
                    <a:pt x="125" y="0"/>
                  </a:lnTo>
                  <a:close/>
                </a:path>
              </a:pathLst>
            </a:custGeom>
            <a:solidFill>
              <a:srgbClr val="A876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7"/>
            <p:cNvSpPr/>
            <p:nvPr/>
          </p:nvSpPr>
          <p:spPr>
            <a:xfrm>
              <a:off x="2110229" y="2073224"/>
              <a:ext cx="82372" cy="41407"/>
            </a:xfrm>
            <a:custGeom>
              <a:avLst/>
              <a:gdLst/>
              <a:ahLst/>
              <a:cxnLst/>
              <a:rect l="l" t="t" r="r" b="b"/>
              <a:pathLst>
                <a:path w="1303" h="655" extrusionOk="0">
                  <a:moveTo>
                    <a:pt x="0" y="1"/>
                  </a:moveTo>
                  <a:lnTo>
                    <a:pt x="0" y="482"/>
                  </a:lnTo>
                  <a:cubicBezTo>
                    <a:pt x="79" y="621"/>
                    <a:pt x="425" y="654"/>
                    <a:pt x="740" y="654"/>
                  </a:cubicBezTo>
                  <a:cubicBezTo>
                    <a:pt x="1035" y="654"/>
                    <a:pt x="1303" y="625"/>
                    <a:pt x="1303" y="625"/>
                  </a:cubicBezTo>
                  <a:cubicBezTo>
                    <a:pt x="1285" y="572"/>
                    <a:pt x="1240" y="384"/>
                    <a:pt x="1240" y="384"/>
                  </a:cubicBezTo>
                  <a:cubicBezTo>
                    <a:pt x="1224" y="386"/>
                    <a:pt x="1207" y="386"/>
                    <a:pt x="1189" y="386"/>
                  </a:cubicBezTo>
                  <a:cubicBezTo>
                    <a:pt x="772" y="386"/>
                    <a:pt x="0"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7"/>
            <p:cNvSpPr/>
            <p:nvPr/>
          </p:nvSpPr>
          <p:spPr>
            <a:xfrm>
              <a:off x="2013762" y="2590964"/>
              <a:ext cx="407816" cy="113981"/>
            </a:xfrm>
            <a:custGeom>
              <a:avLst/>
              <a:gdLst/>
              <a:ahLst/>
              <a:cxnLst/>
              <a:rect l="l" t="t" r="r" b="b"/>
              <a:pathLst>
                <a:path w="6451" h="1803" extrusionOk="0">
                  <a:moveTo>
                    <a:pt x="1" y="0"/>
                  </a:moveTo>
                  <a:lnTo>
                    <a:pt x="1" y="1802"/>
                  </a:lnTo>
                  <a:lnTo>
                    <a:pt x="6451" y="1802"/>
                  </a:lnTo>
                  <a:cubicBezTo>
                    <a:pt x="6451" y="1802"/>
                    <a:pt x="6130" y="589"/>
                    <a:pt x="56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7"/>
            <p:cNvSpPr/>
            <p:nvPr/>
          </p:nvSpPr>
          <p:spPr>
            <a:xfrm>
              <a:off x="2257966" y="1814354"/>
              <a:ext cx="304076" cy="686985"/>
            </a:xfrm>
            <a:custGeom>
              <a:avLst/>
              <a:gdLst/>
              <a:ahLst/>
              <a:cxnLst/>
              <a:rect l="l" t="t" r="r" b="b"/>
              <a:pathLst>
                <a:path w="4810" h="10867" extrusionOk="0">
                  <a:moveTo>
                    <a:pt x="27" y="1"/>
                  </a:moveTo>
                  <a:cubicBezTo>
                    <a:pt x="10" y="135"/>
                    <a:pt x="1" y="268"/>
                    <a:pt x="1" y="393"/>
                  </a:cubicBezTo>
                  <a:cubicBezTo>
                    <a:pt x="1" y="527"/>
                    <a:pt x="1" y="661"/>
                    <a:pt x="1" y="795"/>
                  </a:cubicBezTo>
                  <a:cubicBezTo>
                    <a:pt x="10" y="1062"/>
                    <a:pt x="36" y="1330"/>
                    <a:pt x="81" y="1589"/>
                  </a:cubicBezTo>
                  <a:cubicBezTo>
                    <a:pt x="126" y="1847"/>
                    <a:pt x="179" y="2106"/>
                    <a:pt x="259" y="2365"/>
                  </a:cubicBezTo>
                  <a:cubicBezTo>
                    <a:pt x="340" y="2615"/>
                    <a:pt x="438" y="2864"/>
                    <a:pt x="563" y="3105"/>
                  </a:cubicBezTo>
                  <a:cubicBezTo>
                    <a:pt x="688" y="3337"/>
                    <a:pt x="830" y="3560"/>
                    <a:pt x="1000" y="3765"/>
                  </a:cubicBezTo>
                  <a:cubicBezTo>
                    <a:pt x="1169" y="3971"/>
                    <a:pt x="1366" y="4158"/>
                    <a:pt x="1571" y="4319"/>
                  </a:cubicBezTo>
                  <a:lnTo>
                    <a:pt x="1731" y="4435"/>
                  </a:lnTo>
                  <a:lnTo>
                    <a:pt x="1901" y="4551"/>
                  </a:lnTo>
                  <a:cubicBezTo>
                    <a:pt x="2008" y="4631"/>
                    <a:pt x="2115" y="4702"/>
                    <a:pt x="2213" y="4791"/>
                  </a:cubicBezTo>
                  <a:cubicBezTo>
                    <a:pt x="2427" y="4952"/>
                    <a:pt x="2624" y="5121"/>
                    <a:pt x="2820" y="5300"/>
                  </a:cubicBezTo>
                  <a:cubicBezTo>
                    <a:pt x="3203" y="5666"/>
                    <a:pt x="3560" y="6067"/>
                    <a:pt x="3864" y="6495"/>
                  </a:cubicBezTo>
                  <a:cubicBezTo>
                    <a:pt x="4015" y="6709"/>
                    <a:pt x="4149" y="6941"/>
                    <a:pt x="4274" y="7173"/>
                  </a:cubicBezTo>
                  <a:cubicBezTo>
                    <a:pt x="4336" y="7289"/>
                    <a:pt x="4390" y="7414"/>
                    <a:pt x="4443" y="7530"/>
                  </a:cubicBezTo>
                  <a:cubicBezTo>
                    <a:pt x="4461" y="7593"/>
                    <a:pt x="4488" y="7655"/>
                    <a:pt x="4515" y="7717"/>
                  </a:cubicBezTo>
                  <a:cubicBezTo>
                    <a:pt x="4524" y="7744"/>
                    <a:pt x="4542" y="7780"/>
                    <a:pt x="4550" y="7807"/>
                  </a:cubicBezTo>
                  <a:lnTo>
                    <a:pt x="4577" y="7905"/>
                  </a:lnTo>
                  <a:cubicBezTo>
                    <a:pt x="4622" y="8030"/>
                    <a:pt x="4658" y="8155"/>
                    <a:pt x="4684" y="8280"/>
                  </a:cubicBezTo>
                  <a:cubicBezTo>
                    <a:pt x="4711" y="8413"/>
                    <a:pt x="4738" y="8538"/>
                    <a:pt x="4747" y="8672"/>
                  </a:cubicBezTo>
                  <a:cubicBezTo>
                    <a:pt x="4765" y="8806"/>
                    <a:pt x="4773" y="8931"/>
                    <a:pt x="4765" y="9065"/>
                  </a:cubicBezTo>
                  <a:cubicBezTo>
                    <a:pt x="4765" y="9198"/>
                    <a:pt x="4756" y="9332"/>
                    <a:pt x="4729" y="9457"/>
                  </a:cubicBezTo>
                  <a:cubicBezTo>
                    <a:pt x="4693" y="9716"/>
                    <a:pt x="4613" y="9975"/>
                    <a:pt x="4506" y="10215"/>
                  </a:cubicBezTo>
                  <a:cubicBezTo>
                    <a:pt x="4443" y="10331"/>
                    <a:pt x="4381" y="10447"/>
                    <a:pt x="4310" y="10554"/>
                  </a:cubicBezTo>
                  <a:cubicBezTo>
                    <a:pt x="4238" y="10670"/>
                    <a:pt x="4149" y="10768"/>
                    <a:pt x="4060" y="10867"/>
                  </a:cubicBezTo>
                  <a:cubicBezTo>
                    <a:pt x="4158" y="10777"/>
                    <a:pt x="4238" y="10670"/>
                    <a:pt x="4319" y="10563"/>
                  </a:cubicBezTo>
                  <a:cubicBezTo>
                    <a:pt x="4399" y="10456"/>
                    <a:pt x="4461" y="10340"/>
                    <a:pt x="4524" y="10224"/>
                  </a:cubicBezTo>
                  <a:cubicBezTo>
                    <a:pt x="4640" y="9983"/>
                    <a:pt x="4720" y="9725"/>
                    <a:pt x="4765" y="9466"/>
                  </a:cubicBezTo>
                  <a:cubicBezTo>
                    <a:pt x="4791" y="9332"/>
                    <a:pt x="4800" y="9198"/>
                    <a:pt x="4809" y="9065"/>
                  </a:cubicBezTo>
                  <a:cubicBezTo>
                    <a:pt x="4809" y="8931"/>
                    <a:pt x="4800" y="8797"/>
                    <a:pt x="4791" y="8663"/>
                  </a:cubicBezTo>
                  <a:cubicBezTo>
                    <a:pt x="4782" y="8538"/>
                    <a:pt x="4756" y="8404"/>
                    <a:pt x="4729" y="8271"/>
                  </a:cubicBezTo>
                  <a:cubicBezTo>
                    <a:pt x="4702" y="8146"/>
                    <a:pt x="4666" y="8012"/>
                    <a:pt x="4622" y="7887"/>
                  </a:cubicBezTo>
                  <a:cubicBezTo>
                    <a:pt x="4542" y="7637"/>
                    <a:pt x="4434" y="7387"/>
                    <a:pt x="4310" y="7155"/>
                  </a:cubicBezTo>
                  <a:cubicBezTo>
                    <a:pt x="4185" y="6915"/>
                    <a:pt x="4051" y="6692"/>
                    <a:pt x="3890" y="6477"/>
                  </a:cubicBezTo>
                  <a:cubicBezTo>
                    <a:pt x="3587" y="6040"/>
                    <a:pt x="3230" y="5648"/>
                    <a:pt x="2838" y="5282"/>
                  </a:cubicBezTo>
                  <a:cubicBezTo>
                    <a:pt x="2641" y="5104"/>
                    <a:pt x="2436" y="4934"/>
                    <a:pt x="2222" y="4774"/>
                  </a:cubicBezTo>
                  <a:cubicBezTo>
                    <a:pt x="2124" y="4693"/>
                    <a:pt x="2017" y="4613"/>
                    <a:pt x="1910" y="4542"/>
                  </a:cubicBezTo>
                  <a:lnTo>
                    <a:pt x="1740" y="4426"/>
                  </a:lnTo>
                  <a:lnTo>
                    <a:pt x="1580" y="4310"/>
                  </a:lnTo>
                  <a:cubicBezTo>
                    <a:pt x="1160" y="3980"/>
                    <a:pt x="830" y="3560"/>
                    <a:pt x="590" y="3087"/>
                  </a:cubicBezTo>
                  <a:cubicBezTo>
                    <a:pt x="474" y="2856"/>
                    <a:pt x="375" y="2606"/>
                    <a:pt x="295" y="2356"/>
                  </a:cubicBezTo>
                  <a:cubicBezTo>
                    <a:pt x="215" y="2097"/>
                    <a:pt x="152" y="1847"/>
                    <a:pt x="117" y="1580"/>
                  </a:cubicBezTo>
                  <a:cubicBezTo>
                    <a:pt x="90" y="1455"/>
                    <a:pt x="72" y="1321"/>
                    <a:pt x="54" y="1187"/>
                  </a:cubicBezTo>
                  <a:cubicBezTo>
                    <a:pt x="45" y="1062"/>
                    <a:pt x="27" y="929"/>
                    <a:pt x="27" y="795"/>
                  </a:cubicBezTo>
                  <a:cubicBezTo>
                    <a:pt x="10" y="527"/>
                    <a:pt x="10" y="268"/>
                    <a:pt x="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7"/>
            <p:cNvSpPr/>
            <p:nvPr/>
          </p:nvSpPr>
          <p:spPr>
            <a:xfrm>
              <a:off x="2145188" y="1822825"/>
              <a:ext cx="30534" cy="69413"/>
            </a:xfrm>
            <a:custGeom>
              <a:avLst/>
              <a:gdLst/>
              <a:ahLst/>
              <a:cxnLst/>
              <a:rect l="l" t="t" r="r" b="b"/>
              <a:pathLst>
                <a:path w="483" h="1098" extrusionOk="0">
                  <a:moveTo>
                    <a:pt x="1" y="1"/>
                  </a:moveTo>
                  <a:cubicBezTo>
                    <a:pt x="108" y="18"/>
                    <a:pt x="215" y="72"/>
                    <a:pt x="286" y="152"/>
                  </a:cubicBezTo>
                  <a:cubicBezTo>
                    <a:pt x="357" y="233"/>
                    <a:pt x="402" y="331"/>
                    <a:pt x="420" y="438"/>
                  </a:cubicBezTo>
                  <a:cubicBezTo>
                    <a:pt x="420" y="465"/>
                    <a:pt x="429" y="491"/>
                    <a:pt x="429" y="527"/>
                  </a:cubicBezTo>
                  <a:cubicBezTo>
                    <a:pt x="429" y="554"/>
                    <a:pt x="429" y="581"/>
                    <a:pt x="438" y="607"/>
                  </a:cubicBezTo>
                  <a:cubicBezTo>
                    <a:pt x="438" y="661"/>
                    <a:pt x="438" y="714"/>
                    <a:pt x="429" y="768"/>
                  </a:cubicBezTo>
                  <a:cubicBezTo>
                    <a:pt x="420" y="884"/>
                    <a:pt x="402" y="991"/>
                    <a:pt x="384" y="1098"/>
                  </a:cubicBezTo>
                  <a:cubicBezTo>
                    <a:pt x="420" y="991"/>
                    <a:pt x="447" y="884"/>
                    <a:pt x="464" y="777"/>
                  </a:cubicBezTo>
                  <a:cubicBezTo>
                    <a:pt x="473" y="661"/>
                    <a:pt x="482" y="545"/>
                    <a:pt x="455" y="438"/>
                  </a:cubicBezTo>
                  <a:cubicBezTo>
                    <a:pt x="438" y="322"/>
                    <a:pt x="393" y="206"/>
                    <a:pt x="304" y="126"/>
                  </a:cubicBezTo>
                  <a:cubicBezTo>
                    <a:pt x="224" y="45"/>
                    <a:pt x="108"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7"/>
            <p:cNvSpPr/>
            <p:nvPr/>
          </p:nvSpPr>
          <p:spPr>
            <a:xfrm>
              <a:off x="2005923" y="1822825"/>
              <a:ext cx="113412" cy="104499"/>
            </a:xfrm>
            <a:custGeom>
              <a:avLst/>
              <a:gdLst/>
              <a:ahLst/>
              <a:cxnLst/>
              <a:rect l="l" t="t" r="r" b="b"/>
              <a:pathLst>
                <a:path w="1794" h="1653" extrusionOk="0">
                  <a:moveTo>
                    <a:pt x="1793" y="1"/>
                  </a:moveTo>
                  <a:cubicBezTo>
                    <a:pt x="1784" y="117"/>
                    <a:pt x="1766" y="242"/>
                    <a:pt x="1749" y="349"/>
                  </a:cubicBezTo>
                  <a:cubicBezTo>
                    <a:pt x="1722" y="465"/>
                    <a:pt x="1695" y="581"/>
                    <a:pt x="1659" y="696"/>
                  </a:cubicBezTo>
                  <a:cubicBezTo>
                    <a:pt x="1624" y="804"/>
                    <a:pt x="1570" y="911"/>
                    <a:pt x="1517" y="1009"/>
                  </a:cubicBezTo>
                  <a:cubicBezTo>
                    <a:pt x="1463" y="1116"/>
                    <a:pt x="1392" y="1205"/>
                    <a:pt x="1311" y="1294"/>
                  </a:cubicBezTo>
                  <a:cubicBezTo>
                    <a:pt x="1231" y="1374"/>
                    <a:pt x="1133" y="1446"/>
                    <a:pt x="1035" y="1499"/>
                  </a:cubicBezTo>
                  <a:cubicBezTo>
                    <a:pt x="928" y="1553"/>
                    <a:pt x="821" y="1580"/>
                    <a:pt x="705" y="1606"/>
                  </a:cubicBezTo>
                  <a:cubicBezTo>
                    <a:pt x="623" y="1619"/>
                    <a:pt x="539" y="1625"/>
                    <a:pt x="456" y="1625"/>
                  </a:cubicBezTo>
                  <a:cubicBezTo>
                    <a:pt x="303" y="1625"/>
                    <a:pt x="150" y="1605"/>
                    <a:pt x="0" y="1571"/>
                  </a:cubicBezTo>
                  <a:lnTo>
                    <a:pt x="0" y="1571"/>
                  </a:lnTo>
                  <a:cubicBezTo>
                    <a:pt x="173" y="1624"/>
                    <a:pt x="350" y="1652"/>
                    <a:pt x="526" y="1652"/>
                  </a:cubicBezTo>
                  <a:cubicBezTo>
                    <a:pt x="586" y="1652"/>
                    <a:pt x="646" y="1649"/>
                    <a:pt x="705" y="1642"/>
                  </a:cubicBezTo>
                  <a:cubicBezTo>
                    <a:pt x="830" y="1624"/>
                    <a:pt x="946" y="1589"/>
                    <a:pt x="1053" y="1535"/>
                  </a:cubicBezTo>
                  <a:cubicBezTo>
                    <a:pt x="1160" y="1482"/>
                    <a:pt x="1258" y="1410"/>
                    <a:pt x="1338" y="1321"/>
                  </a:cubicBezTo>
                  <a:cubicBezTo>
                    <a:pt x="1427" y="1232"/>
                    <a:pt x="1499" y="1134"/>
                    <a:pt x="1552" y="1035"/>
                  </a:cubicBezTo>
                  <a:cubicBezTo>
                    <a:pt x="1606" y="928"/>
                    <a:pt x="1659" y="821"/>
                    <a:pt x="1686" y="705"/>
                  </a:cubicBezTo>
                  <a:cubicBezTo>
                    <a:pt x="1722" y="589"/>
                    <a:pt x="1749" y="473"/>
                    <a:pt x="1766" y="357"/>
                  </a:cubicBezTo>
                  <a:cubicBezTo>
                    <a:pt x="1784" y="242"/>
                    <a:pt x="1793" y="117"/>
                    <a:pt x="17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0" name="Google Shape;950;p37"/>
          <p:cNvSpPr txBox="1">
            <a:spLocks noGrp="1"/>
          </p:cNvSpPr>
          <p:nvPr>
            <p:ph type="title"/>
          </p:nvPr>
        </p:nvSpPr>
        <p:spPr>
          <a:xfrm>
            <a:off x="713100" y="2072075"/>
            <a:ext cx="4801200" cy="20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1"/>
                </a:solidFill>
              </a:rPr>
              <a:t>Intro &amp; Sign-up Screen</a:t>
            </a:r>
            <a:endParaRPr dirty="0">
              <a:solidFill>
                <a:schemeClr val="dk1"/>
              </a:solidFill>
            </a:endParaRPr>
          </a:p>
        </p:txBody>
      </p:sp>
      <p:sp>
        <p:nvSpPr>
          <p:cNvPr id="951" name="Google Shape;951;p37"/>
          <p:cNvSpPr txBox="1">
            <a:spLocks noGrp="1"/>
          </p:cNvSpPr>
          <p:nvPr>
            <p:ph type="title" idx="2"/>
          </p:nvPr>
        </p:nvSpPr>
        <p:spPr>
          <a:xfrm>
            <a:off x="1856200" y="628500"/>
            <a:ext cx="2515200" cy="169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952" name="Google Shape;952;p37"/>
          <p:cNvSpPr txBox="1">
            <a:spLocks noGrp="1"/>
          </p:cNvSpPr>
          <p:nvPr>
            <p:ph type="subTitle" idx="1"/>
          </p:nvPr>
        </p:nvSpPr>
        <p:spPr>
          <a:xfrm>
            <a:off x="713100" y="4136100"/>
            <a:ext cx="4801200" cy="37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You can enter a </a:t>
            </a:r>
            <a:r>
              <a:rPr lang="en" b="1" dirty="0"/>
              <a:t>subtitle </a:t>
            </a:r>
            <a:r>
              <a:rPr lang="en" dirty="0"/>
              <a:t>here if you need it</a:t>
            </a:r>
            <a:endParaRPr dirty="0"/>
          </a:p>
        </p:txBody>
      </p:sp>
      <p:sp>
        <p:nvSpPr>
          <p:cNvPr id="953" name="Google Shape;953;p37"/>
          <p:cNvSpPr/>
          <p:nvPr/>
        </p:nvSpPr>
        <p:spPr>
          <a:xfrm>
            <a:off x="4958925" y="2166075"/>
            <a:ext cx="7021031" cy="3246858"/>
          </a:xfrm>
          <a:custGeom>
            <a:avLst/>
            <a:gdLst/>
            <a:ahLst/>
            <a:cxnLst/>
            <a:rect l="l" t="t" r="r" b="b"/>
            <a:pathLst>
              <a:path w="25711" h="13757" extrusionOk="0">
                <a:moveTo>
                  <a:pt x="17280" y="0"/>
                </a:moveTo>
                <a:cubicBezTo>
                  <a:pt x="13239" y="0"/>
                  <a:pt x="13293" y="4247"/>
                  <a:pt x="13293" y="4247"/>
                </a:cubicBezTo>
                <a:cubicBezTo>
                  <a:pt x="12919" y="4201"/>
                  <a:pt x="12569" y="4179"/>
                  <a:pt x="12241" y="4179"/>
                </a:cubicBezTo>
                <a:cubicBezTo>
                  <a:pt x="7928" y="4179"/>
                  <a:pt x="7458" y="7878"/>
                  <a:pt x="7458" y="7878"/>
                </a:cubicBezTo>
                <a:cubicBezTo>
                  <a:pt x="7201" y="7855"/>
                  <a:pt x="6952" y="7845"/>
                  <a:pt x="6711" y="7845"/>
                </a:cubicBezTo>
                <a:cubicBezTo>
                  <a:pt x="1035" y="7845"/>
                  <a:pt x="0" y="13757"/>
                  <a:pt x="0" y="13757"/>
                </a:cubicBezTo>
                <a:lnTo>
                  <a:pt x="25711" y="13757"/>
                </a:lnTo>
                <a:lnTo>
                  <a:pt x="25711" y="8966"/>
                </a:lnTo>
                <a:cubicBezTo>
                  <a:pt x="25711" y="6807"/>
                  <a:pt x="24730" y="6576"/>
                  <a:pt x="24310" y="6576"/>
                </a:cubicBezTo>
                <a:cubicBezTo>
                  <a:pt x="24196" y="6576"/>
                  <a:pt x="24123" y="6593"/>
                  <a:pt x="24123" y="6593"/>
                </a:cubicBezTo>
                <a:cubicBezTo>
                  <a:pt x="24123" y="4401"/>
                  <a:pt x="22106" y="4318"/>
                  <a:pt x="21798" y="4318"/>
                </a:cubicBezTo>
                <a:cubicBezTo>
                  <a:pt x="21772" y="4318"/>
                  <a:pt x="21759" y="4318"/>
                  <a:pt x="21759" y="4318"/>
                </a:cubicBezTo>
                <a:cubicBezTo>
                  <a:pt x="21759" y="4318"/>
                  <a:pt x="21313" y="0"/>
                  <a:pt x="17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7"/>
        <p:cNvGrpSpPr/>
        <p:nvPr/>
      </p:nvGrpSpPr>
      <p:grpSpPr>
        <a:xfrm>
          <a:off x="0" y="0"/>
          <a:ext cx="0" cy="0"/>
          <a:chOff x="0" y="0"/>
          <a:chExt cx="0" cy="0"/>
        </a:xfrm>
      </p:grpSpPr>
      <p:pic>
        <p:nvPicPr>
          <p:cNvPr id="5" name="Picture 4">
            <a:extLst>
              <a:ext uri="{FF2B5EF4-FFF2-40B4-BE49-F238E27FC236}">
                <a16:creationId xmlns:a16="http://schemas.microsoft.com/office/drawing/2014/main" id="{431F64A9-C4F2-1901-A52A-2C99B9985CEB}"/>
              </a:ext>
            </a:extLst>
          </p:cNvPr>
          <p:cNvPicPr>
            <a:picLocks noChangeAspect="1"/>
          </p:cNvPicPr>
          <p:nvPr/>
        </p:nvPicPr>
        <p:blipFill rotWithShape="1">
          <a:blip r:embed="rId3"/>
          <a:srcRect t="5046"/>
          <a:stretch/>
        </p:blipFill>
        <p:spPr>
          <a:xfrm>
            <a:off x="2123228" y="540689"/>
            <a:ext cx="4846189" cy="3882721"/>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50" name="Google Shape;950;p37"/>
          <p:cNvSpPr txBox="1">
            <a:spLocks noGrp="1"/>
          </p:cNvSpPr>
          <p:nvPr>
            <p:ph type="title"/>
          </p:nvPr>
        </p:nvSpPr>
        <p:spPr>
          <a:xfrm>
            <a:off x="713100" y="2072075"/>
            <a:ext cx="4801200" cy="20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1"/>
                </a:solidFill>
              </a:rPr>
              <a:t>Features Screens</a:t>
            </a:r>
            <a:endParaRPr dirty="0">
              <a:solidFill>
                <a:schemeClr val="dk1"/>
              </a:solidFill>
            </a:endParaRPr>
          </a:p>
        </p:txBody>
      </p:sp>
      <p:sp>
        <p:nvSpPr>
          <p:cNvPr id="951" name="Google Shape;951;p37"/>
          <p:cNvSpPr txBox="1">
            <a:spLocks noGrp="1"/>
          </p:cNvSpPr>
          <p:nvPr>
            <p:ph type="title" idx="2"/>
          </p:nvPr>
        </p:nvSpPr>
        <p:spPr>
          <a:xfrm>
            <a:off x="1856200" y="628500"/>
            <a:ext cx="2515200" cy="169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952" name="Google Shape;952;p37"/>
          <p:cNvSpPr txBox="1">
            <a:spLocks noGrp="1"/>
          </p:cNvSpPr>
          <p:nvPr>
            <p:ph type="subTitle" idx="1"/>
          </p:nvPr>
        </p:nvSpPr>
        <p:spPr>
          <a:xfrm>
            <a:off x="713100" y="4136100"/>
            <a:ext cx="4801200" cy="37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You can enter a </a:t>
            </a:r>
            <a:r>
              <a:rPr lang="en" b="1" dirty="0"/>
              <a:t>subtitle </a:t>
            </a:r>
            <a:r>
              <a:rPr lang="en" dirty="0"/>
              <a:t>here if you need it</a:t>
            </a:r>
            <a:endParaRPr dirty="0"/>
          </a:p>
        </p:txBody>
      </p:sp>
      <p:sp>
        <p:nvSpPr>
          <p:cNvPr id="953" name="Google Shape;953;p37"/>
          <p:cNvSpPr/>
          <p:nvPr/>
        </p:nvSpPr>
        <p:spPr>
          <a:xfrm>
            <a:off x="4958925" y="2166075"/>
            <a:ext cx="7021031" cy="3246858"/>
          </a:xfrm>
          <a:custGeom>
            <a:avLst/>
            <a:gdLst/>
            <a:ahLst/>
            <a:cxnLst/>
            <a:rect l="l" t="t" r="r" b="b"/>
            <a:pathLst>
              <a:path w="25711" h="13757" extrusionOk="0">
                <a:moveTo>
                  <a:pt x="17280" y="0"/>
                </a:moveTo>
                <a:cubicBezTo>
                  <a:pt x="13239" y="0"/>
                  <a:pt x="13293" y="4247"/>
                  <a:pt x="13293" y="4247"/>
                </a:cubicBezTo>
                <a:cubicBezTo>
                  <a:pt x="12919" y="4201"/>
                  <a:pt x="12569" y="4179"/>
                  <a:pt x="12241" y="4179"/>
                </a:cubicBezTo>
                <a:cubicBezTo>
                  <a:pt x="7928" y="4179"/>
                  <a:pt x="7458" y="7878"/>
                  <a:pt x="7458" y="7878"/>
                </a:cubicBezTo>
                <a:cubicBezTo>
                  <a:pt x="7201" y="7855"/>
                  <a:pt x="6952" y="7845"/>
                  <a:pt x="6711" y="7845"/>
                </a:cubicBezTo>
                <a:cubicBezTo>
                  <a:pt x="1035" y="7845"/>
                  <a:pt x="0" y="13757"/>
                  <a:pt x="0" y="13757"/>
                </a:cubicBezTo>
                <a:lnTo>
                  <a:pt x="25711" y="13757"/>
                </a:lnTo>
                <a:lnTo>
                  <a:pt x="25711" y="8966"/>
                </a:lnTo>
                <a:cubicBezTo>
                  <a:pt x="25711" y="6807"/>
                  <a:pt x="24730" y="6576"/>
                  <a:pt x="24310" y="6576"/>
                </a:cubicBezTo>
                <a:cubicBezTo>
                  <a:pt x="24196" y="6576"/>
                  <a:pt x="24123" y="6593"/>
                  <a:pt x="24123" y="6593"/>
                </a:cubicBezTo>
                <a:cubicBezTo>
                  <a:pt x="24123" y="4401"/>
                  <a:pt x="22106" y="4318"/>
                  <a:pt x="21798" y="4318"/>
                </a:cubicBezTo>
                <a:cubicBezTo>
                  <a:pt x="21772" y="4318"/>
                  <a:pt x="21759" y="4318"/>
                  <a:pt x="21759" y="4318"/>
                </a:cubicBezTo>
                <a:cubicBezTo>
                  <a:pt x="21759" y="4318"/>
                  <a:pt x="21313" y="0"/>
                  <a:pt x="17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5376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pic>
        <p:nvPicPr>
          <p:cNvPr id="5" name="Picture 4">
            <a:extLst>
              <a:ext uri="{FF2B5EF4-FFF2-40B4-BE49-F238E27FC236}">
                <a16:creationId xmlns:a16="http://schemas.microsoft.com/office/drawing/2014/main" id="{5581E8DF-A98E-B296-76B4-4CAD527238AF}"/>
              </a:ext>
            </a:extLst>
          </p:cNvPr>
          <p:cNvPicPr>
            <a:picLocks noChangeAspect="1"/>
          </p:cNvPicPr>
          <p:nvPr/>
        </p:nvPicPr>
        <p:blipFill>
          <a:blip r:embed="rId3"/>
          <a:stretch>
            <a:fillRect/>
          </a:stretch>
        </p:blipFill>
        <p:spPr>
          <a:xfrm>
            <a:off x="1243182" y="556050"/>
            <a:ext cx="2470277" cy="4031400"/>
          </a:xfrm>
          <a:prstGeom prst="rect">
            <a:avLst/>
          </a:prstGeom>
        </p:spPr>
      </p:pic>
      <p:pic>
        <p:nvPicPr>
          <p:cNvPr id="7" name="Picture 6">
            <a:extLst>
              <a:ext uri="{FF2B5EF4-FFF2-40B4-BE49-F238E27FC236}">
                <a16:creationId xmlns:a16="http://schemas.microsoft.com/office/drawing/2014/main" id="{52A8D2C7-588B-2DA9-BE85-023D95535CAA}"/>
              </a:ext>
            </a:extLst>
          </p:cNvPr>
          <p:cNvPicPr>
            <a:picLocks noChangeAspect="1"/>
          </p:cNvPicPr>
          <p:nvPr/>
        </p:nvPicPr>
        <p:blipFill>
          <a:blip r:embed="rId4"/>
          <a:stretch>
            <a:fillRect/>
          </a:stretch>
        </p:blipFill>
        <p:spPr>
          <a:xfrm>
            <a:off x="5216055" y="499165"/>
            <a:ext cx="2297430" cy="395409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pic>
        <p:nvPicPr>
          <p:cNvPr id="6" name="Picture 5">
            <a:extLst>
              <a:ext uri="{FF2B5EF4-FFF2-40B4-BE49-F238E27FC236}">
                <a16:creationId xmlns:a16="http://schemas.microsoft.com/office/drawing/2014/main" id="{89750B10-33FF-78D3-A024-6EF298B4D4C7}"/>
              </a:ext>
            </a:extLst>
          </p:cNvPr>
          <p:cNvPicPr>
            <a:picLocks noChangeAspect="1"/>
          </p:cNvPicPr>
          <p:nvPr/>
        </p:nvPicPr>
        <p:blipFill>
          <a:blip r:embed="rId3"/>
          <a:stretch>
            <a:fillRect/>
          </a:stretch>
        </p:blipFill>
        <p:spPr>
          <a:xfrm>
            <a:off x="1447135" y="559967"/>
            <a:ext cx="2409247" cy="4023566"/>
          </a:xfrm>
          <a:prstGeom prst="rect">
            <a:avLst/>
          </a:prstGeom>
        </p:spPr>
      </p:pic>
      <p:pic>
        <p:nvPicPr>
          <p:cNvPr id="2" name="Picture 1">
            <a:extLst>
              <a:ext uri="{FF2B5EF4-FFF2-40B4-BE49-F238E27FC236}">
                <a16:creationId xmlns:a16="http://schemas.microsoft.com/office/drawing/2014/main" id="{A57CE155-84B8-5019-B0E4-81F979059E89}"/>
              </a:ext>
            </a:extLst>
          </p:cNvPr>
          <p:cNvPicPr>
            <a:picLocks noChangeAspect="1"/>
          </p:cNvPicPr>
          <p:nvPr/>
        </p:nvPicPr>
        <p:blipFill>
          <a:blip r:embed="rId4"/>
          <a:stretch>
            <a:fillRect/>
          </a:stretch>
        </p:blipFill>
        <p:spPr>
          <a:xfrm>
            <a:off x="5136542" y="548350"/>
            <a:ext cx="2294164" cy="4046799"/>
          </a:xfrm>
          <a:prstGeom prst="rect">
            <a:avLst/>
          </a:prstGeom>
        </p:spPr>
      </p:pic>
    </p:spTree>
    <p:extLst>
      <p:ext uri="{BB962C8B-B14F-4D97-AF65-F5344CB8AC3E}">
        <p14:creationId xmlns:p14="http://schemas.microsoft.com/office/powerpoint/2010/main" val="10815551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pic>
        <p:nvPicPr>
          <p:cNvPr id="7" name="Picture 6">
            <a:extLst>
              <a:ext uri="{FF2B5EF4-FFF2-40B4-BE49-F238E27FC236}">
                <a16:creationId xmlns:a16="http://schemas.microsoft.com/office/drawing/2014/main" id="{4ED41A79-35A0-149F-E66A-B226F535A284}"/>
              </a:ext>
            </a:extLst>
          </p:cNvPr>
          <p:cNvPicPr>
            <a:picLocks noChangeAspect="1"/>
          </p:cNvPicPr>
          <p:nvPr/>
        </p:nvPicPr>
        <p:blipFill>
          <a:blip r:embed="rId3"/>
          <a:stretch>
            <a:fillRect/>
          </a:stretch>
        </p:blipFill>
        <p:spPr>
          <a:xfrm>
            <a:off x="1424363" y="523869"/>
            <a:ext cx="2344553" cy="4095761"/>
          </a:xfrm>
          <a:prstGeom prst="rect">
            <a:avLst/>
          </a:prstGeom>
        </p:spPr>
      </p:pic>
      <p:pic>
        <p:nvPicPr>
          <p:cNvPr id="2" name="Picture 1">
            <a:extLst>
              <a:ext uri="{FF2B5EF4-FFF2-40B4-BE49-F238E27FC236}">
                <a16:creationId xmlns:a16="http://schemas.microsoft.com/office/drawing/2014/main" id="{9877F398-6071-8000-5738-F8EF2168822E}"/>
              </a:ext>
            </a:extLst>
          </p:cNvPr>
          <p:cNvPicPr>
            <a:picLocks noChangeAspect="1"/>
          </p:cNvPicPr>
          <p:nvPr/>
        </p:nvPicPr>
        <p:blipFill>
          <a:blip r:embed="rId4"/>
          <a:stretch>
            <a:fillRect/>
          </a:stretch>
        </p:blipFill>
        <p:spPr>
          <a:xfrm>
            <a:off x="5034256" y="444336"/>
            <a:ext cx="2344553" cy="4082537"/>
          </a:xfrm>
          <a:prstGeom prst="rect">
            <a:avLst/>
          </a:prstGeom>
        </p:spPr>
      </p:pic>
    </p:spTree>
    <p:extLst>
      <p:ext uri="{BB962C8B-B14F-4D97-AF65-F5344CB8AC3E}">
        <p14:creationId xmlns:p14="http://schemas.microsoft.com/office/powerpoint/2010/main" val="35937444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raphical user interface, application, PowerPoint&#10;&#10;Description automatically generated">
            <a:extLst>
              <a:ext uri="{FF2B5EF4-FFF2-40B4-BE49-F238E27FC236}">
                <a16:creationId xmlns:a16="http://schemas.microsoft.com/office/drawing/2014/main" id="{6074BF46-540C-2C0D-2703-2B8E06C9E24C}"/>
              </a:ext>
            </a:extLst>
          </p:cNvPr>
          <p:cNvPicPr>
            <a:picLocks noChangeAspect="1"/>
          </p:cNvPicPr>
          <p:nvPr/>
        </p:nvPicPr>
        <p:blipFill rotWithShape="1">
          <a:blip r:embed="rId2"/>
          <a:srcRect t="2782"/>
          <a:stretch/>
        </p:blipFill>
        <p:spPr>
          <a:xfrm>
            <a:off x="1312085" y="143122"/>
            <a:ext cx="6519830" cy="5000377"/>
          </a:xfrm>
          <a:prstGeom prst="rect">
            <a:avLst/>
          </a:prstGeom>
        </p:spPr>
      </p:pic>
    </p:spTree>
    <p:extLst>
      <p:ext uri="{BB962C8B-B14F-4D97-AF65-F5344CB8AC3E}">
        <p14:creationId xmlns:p14="http://schemas.microsoft.com/office/powerpoint/2010/main" val="38388473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ADHD in Adulthood Thesis Defense by Slidesgo">
  <a:themeElements>
    <a:clrScheme name="Simple Light">
      <a:dk1>
        <a:srgbClr val="2F202D"/>
      </a:dk1>
      <a:lt1>
        <a:srgbClr val="EBD9F4"/>
      </a:lt1>
      <a:dk2>
        <a:srgbClr val="FFFFFF"/>
      </a:dk2>
      <a:lt2>
        <a:srgbClr val="8354A3"/>
      </a:lt2>
      <a:accent1>
        <a:srgbClr val="FCB32B"/>
      </a:accent1>
      <a:accent2>
        <a:srgbClr val="95BC40"/>
      </a:accent2>
      <a:accent3>
        <a:srgbClr val="F3A4A9"/>
      </a:accent3>
      <a:accent4>
        <a:srgbClr val="7294CE"/>
      </a:accent4>
      <a:accent5>
        <a:srgbClr val="FFFFFF"/>
      </a:accent5>
      <a:accent6>
        <a:srgbClr val="FFFFFF"/>
      </a:accent6>
      <a:hlink>
        <a:srgbClr val="2F202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1670</TotalTime>
  <Words>163</Words>
  <Application>Microsoft Macintosh PowerPoint</Application>
  <PresentationFormat>On-screen Show (16:9)</PresentationFormat>
  <Paragraphs>22</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Times New Roman</vt:lpstr>
      <vt:lpstr>Montagu Slab</vt:lpstr>
      <vt:lpstr>Fira Sans</vt:lpstr>
      <vt:lpstr>Arial</vt:lpstr>
      <vt:lpstr>ADHD in Adulthood Thesis Defense by Slidesgo</vt:lpstr>
      <vt:lpstr>Serene Mind Mental HealthCare App</vt:lpstr>
      <vt:lpstr>INTRODUCTION</vt:lpstr>
      <vt:lpstr>Intro &amp; Sign-up Screen</vt:lpstr>
      <vt:lpstr>PowerPoint Presentation</vt:lpstr>
      <vt:lpstr>Features Screens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Serene Mind Mental HealthCare App</dc:title>
  <dc:creator>Vaidehi Patel</dc:creator>
  <cp:lastModifiedBy>Naga Vasikarla</cp:lastModifiedBy>
  <cp:revision>5</cp:revision>
  <dcterms:modified xsi:type="dcterms:W3CDTF">2023-04-04T01:37:47Z</dcterms:modified>
</cp:coreProperties>
</file>