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72" r:id="rId5"/>
    <p:sldId id="273" r:id="rId6"/>
    <p:sldId id="256" r:id="rId7"/>
    <p:sldId id="27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14-Jul-17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14-Jul-17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14-Jul-17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C5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17064" y="2923032"/>
            <a:ext cx="7435596" cy="377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14-Jul-17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14-Jul-17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1486" y="1758950"/>
            <a:ext cx="9749027" cy="563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700" y="2641346"/>
            <a:ext cx="10680598" cy="3402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14-Jul-17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5.png"/><Relationship Id="rId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02682"/>
            <a:ext cx="9749027" cy="1477328"/>
          </a:xfrm>
        </p:spPr>
        <p:txBody>
          <a:bodyPr/>
          <a:lstStyle/>
          <a:p>
            <a:r>
              <a:rPr lang="en-US" sz="9600" dirty="0" err="1" smtClean="0">
                <a:latin typeface="+mn-lt"/>
              </a:rPr>
              <a:t>Laravel</a:t>
            </a:r>
            <a:r>
              <a:rPr lang="en-US" sz="9600" dirty="0" smtClean="0">
                <a:latin typeface="+mn-lt"/>
              </a:rPr>
              <a:t> with MVC</a:t>
            </a:r>
            <a:endParaRPr lang="en-US" sz="96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599" y="512013"/>
            <a:ext cx="1286256" cy="1006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9882" y="512013"/>
            <a:ext cx="1554861" cy="1006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3720" y="512013"/>
            <a:ext cx="2531110" cy="1006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651" y="1702307"/>
            <a:ext cx="2304288" cy="2345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74023" y="1572767"/>
            <a:ext cx="2173224" cy="2260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3167" y="1702307"/>
            <a:ext cx="2737104" cy="23027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7680" y="4078858"/>
            <a:ext cx="12655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40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Arial Narrow"/>
                <a:cs typeface="Arial Narrow"/>
              </a:rPr>
              <a:t>Model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001" y="4772914"/>
            <a:ext cx="284162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40" dirty="0">
                <a:solidFill>
                  <a:srgbClr val="FFFFFF"/>
                </a:solidFill>
                <a:latin typeface="Arial Narrow"/>
                <a:cs typeface="Arial Narrow"/>
              </a:rPr>
              <a:t>Representation </a:t>
            </a:r>
            <a:r>
              <a:rPr sz="1800" spc="90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1800" spc="65" dirty="0">
                <a:solidFill>
                  <a:srgbClr val="FFFFFF"/>
                </a:solidFill>
                <a:latin typeface="Arial Narrow"/>
                <a:cs typeface="Arial Narrow"/>
              </a:rPr>
              <a:t>domain</a:t>
            </a:r>
            <a:r>
              <a:rPr sz="180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 Narrow"/>
                <a:cs typeface="Arial Narrow"/>
              </a:rPr>
              <a:t>data.  </a:t>
            </a:r>
            <a:r>
              <a:rPr sz="1800" spc="45" dirty="0">
                <a:solidFill>
                  <a:srgbClr val="FFFFFF"/>
                </a:solidFill>
                <a:latin typeface="Arial Narrow"/>
                <a:cs typeface="Arial Narrow"/>
              </a:rPr>
              <a:t>Business</a:t>
            </a:r>
            <a:r>
              <a:rPr sz="1800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Arial Narrow"/>
                <a:cs typeface="Arial Narrow"/>
              </a:rPr>
              <a:t>logic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800" spc="40" dirty="0">
                <a:solidFill>
                  <a:srgbClr val="FFFFFF"/>
                </a:solidFill>
                <a:latin typeface="Arial Narrow"/>
                <a:cs typeface="Arial Narrow"/>
              </a:rPr>
              <a:t>Persistence</a:t>
            </a:r>
            <a:r>
              <a:rPr sz="1800" spc="-4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Arial Narrow"/>
                <a:cs typeface="Arial Narrow"/>
              </a:rPr>
              <a:t>mechanism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2402" y="4121784"/>
            <a:ext cx="11093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40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 Narrow"/>
                <a:cs typeface="Arial Narrow"/>
              </a:rPr>
              <a:t>View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7205" y="4772914"/>
            <a:ext cx="1863089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25" dirty="0">
                <a:solidFill>
                  <a:srgbClr val="FFFFFF"/>
                </a:solidFill>
                <a:latin typeface="Arial Narrow"/>
                <a:cs typeface="Arial Narrow"/>
              </a:rPr>
              <a:t>User </a:t>
            </a:r>
            <a:r>
              <a:rPr sz="1800" spc="55" dirty="0">
                <a:solidFill>
                  <a:srgbClr val="FFFFFF"/>
                </a:solidFill>
                <a:latin typeface="Arial Narrow"/>
                <a:cs typeface="Arial Narrow"/>
              </a:rPr>
              <a:t>Interface  </a:t>
            </a:r>
            <a:r>
              <a:rPr sz="1800" spc="65" dirty="0">
                <a:solidFill>
                  <a:srgbClr val="FFFFFF"/>
                </a:solidFill>
                <a:latin typeface="Arial Narrow"/>
                <a:cs typeface="Arial Narrow"/>
              </a:rPr>
              <a:t>Interaction</a:t>
            </a:r>
            <a:r>
              <a:rPr sz="1800" spc="-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Narrow"/>
                <a:cs typeface="Arial Narrow"/>
              </a:rPr>
              <a:t>elements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08211" y="4107433"/>
            <a:ext cx="170878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4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Arial Narrow"/>
                <a:cs typeface="Arial Narrow"/>
              </a:rPr>
              <a:t>Controller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6102" y="4817617"/>
            <a:ext cx="3430904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55" dirty="0">
                <a:solidFill>
                  <a:srgbClr val="FFFFFF"/>
                </a:solidFill>
                <a:latin typeface="Arial Narrow"/>
                <a:cs typeface="Arial Narrow"/>
              </a:rPr>
              <a:t>Intermediary </a:t>
            </a:r>
            <a:r>
              <a:rPr sz="1800" spc="45" dirty="0">
                <a:solidFill>
                  <a:srgbClr val="FFFFFF"/>
                </a:solidFill>
                <a:latin typeface="Arial Narrow"/>
                <a:cs typeface="Arial Narrow"/>
              </a:rPr>
              <a:t>between </a:t>
            </a:r>
            <a:r>
              <a:rPr sz="1800" spc="50" dirty="0">
                <a:solidFill>
                  <a:srgbClr val="FFFFFF"/>
                </a:solidFill>
                <a:latin typeface="Arial Narrow"/>
                <a:cs typeface="Arial Narrow"/>
              </a:rPr>
              <a:t>Model </a:t>
            </a:r>
            <a:r>
              <a:rPr sz="1800" spc="45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1800" spc="-15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Arial Narrow"/>
                <a:cs typeface="Arial Narrow"/>
              </a:rPr>
              <a:t>View  </a:t>
            </a:r>
            <a:r>
              <a:rPr sz="1800" spc="85" dirty="0">
                <a:solidFill>
                  <a:srgbClr val="FFFFFF"/>
                </a:solidFill>
                <a:latin typeface="Arial Narrow"/>
                <a:cs typeface="Arial Narrow"/>
              </a:rPr>
              <a:t>It </a:t>
            </a:r>
            <a:r>
              <a:rPr sz="1800" spc="65" dirty="0">
                <a:solidFill>
                  <a:srgbClr val="FFFFFF"/>
                </a:solidFill>
                <a:latin typeface="Arial Narrow"/>
                <a:cs typeface="Arial Narrow"/>
              </a:rPr>
              <a:t>maps </a:t>
            </a:r>
            <a:r>
              <a:rPr sz="1800" spc="40" dirty="0">
                <a:solidFill>
                  <a:srgbClr val="FFFFFF"/>
                </a:solidFill>
                <a:latin typeface="Arial Narrow"/>
                <a:cs typeface="Arial Narrow"/>
              </a:rPr>
              <a:t>user </a:t>
            </a:r>
            <a:r>
              <a:rPr sz="1800" spc="65" dirty="0">
                <a:solidFill>
                  <a:srgbClr val="FFFFFF"/>
                </a:solidFill>
                <a:latin typeface="Arial Narrow"/>
                <a:cs typeface="Arial Narrow"/>
              </a:rPr>
              <a:t>actions </a:t>
            </a:r>
            <a:r>
              <a:rPr sz="1800" spc="180" dirty="0">
                <a:solidFill>
                  <a:srgbClr val="FFFFFF"/>
                </a:solidFill>
                <a:latin typeface="Gill Sans MT"/>
                <a:cs typeface="Gill Sans MT"/>
              </a:rPr>
              <a:t>– </a:t>
            </a:r>
            <a:r>
              <a:rPr sz="1800" spc="60" dirty="0">
                <a:solidFill>
                  <a:srgbClr val="FFFFFF"/>
                </a:solidFill>
                <a:latin typeface="Arial Narrow"/>
                <a:cs typeface="Arial Narrow"/>
              </a:rPr>
              <a:t>model </a:t>
            </a:r>
            <a:r>
              <a:rPr sz="1800" spc="65" dirty="0">
                <a:solidFill>
                  <a:srgbClr val="FFFFFF"/>
                </a:solidFill>
                <a:latin typeface="Arial Narrow"/>
                <a:cs typeface="Arial Narrow"/>
              </a:rPr>
              <a:t>actions  </a:t>
            </a:r>
            <a:r>
              <a:rPr sz="1800" spc="40" dirty="0">
                <a:solidFill>
                  <a:srgbClr val="FFFFFF"/>
                </a:solidFill>
                <a:latin typeface="Arial Narrow"/>
                <a:cs typeface="Arial Narrow"/>
              </a:rPr>
              <a:t>Select </a:t>
            </a:r>
            <a:r>
              <a:rPr sz="1800" spc="65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1800" spc="55" dirty="0">
                <a:solidFill>
                  <a:srgbClr val="FFFFFF"/>
                </a:solidFill>
                <a:latin typeface="Arial Narrow"/>
                <a:cs typeface="Arial Narrow"/>
              </a:rPr>
              <a:t>view </a:t>
            </a:r>
            <a:r>
              <a:rPr sz="1800" spc="50" dirty="0">
                <a:solidFill>
                  <a:srgbClr val="FFFFFF"/>
                </a:solidFill>
                <a:latin typeface="Arial Narrow"/>
                <a:cs typeface="Arial Narrow"/>
              </a:rPr>
              <a:t>and provide  </a:t>
            </a:r>
            <a:r>
              <a:rPr sz="1800" spc="75" dirty="0">
                <a:solidFill>
                  <a:srgbClr val="FFFFFF"/>
                </a:solidFill>
                <a:latin typeface="Arial Narrow"/>
                <a:cs typeface="Arial Narrow"/>
              </a:rPr>
              <a:t>information </a:t>
            </a:r>
            <a:r>
              <a:rPr sz="1800" spc="95" dirty="0">
                <a:solidFill>
                  <a:srgbClr val="FFFFFF"/>
                </a:solidFill>
                <a:latin typeface="Arial Narrow"/>
                <a:cs typeface="Arial Narrow"/>
              </a:rPr>
              <a:t>to</a:t>
            </a:r>
            <a:r>
              <a:rPr sz="180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 Narrow"/>
                <a:cs typeface="Arial Narrow"/>
              </a:rPr>
              <a:t>itself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001" y="2950210"/>
            <a:ext cx="5447665" cy="155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2800" spc="130" dirty="0">
                <a:solidFill>
                  <a:srgbClr val="FFFFFF"/>
                </a:solidFill>
                <a:latin typeface="Arial Narrow"/>
                <a:cs typeface="Arial Narrow"/>
              </a:rPr>
              <a:t>It </a:t>
            </a:r>
            <a:r>
              <a:rPr sz="2800" spc="100" dirty="0">
                <a:solidFill>
                  <a:srgbClr val="FFFFFF"/>
                </a:solidFill>
                <a:latin typeface="Arial Narrow"/>
                <a:cs typeface="Arial Narrow"/>
              </a:rPr>
              <a:t>is </a:t>
            </a:r>
            <a:r>
              <a:rPr sz="2800" spc="95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2800" spc="100" dirty="0">
                <a:solidFill>
                  <a:srgbClr val="FFFFFF"/>
                </a:solidFill>
                <a:latin typeface="Arial Narrow"/>
                <a:cs typeface="Arial Narrow"/>
              </a:rPr>
              <a:t>specific </a:t>
            </a:r>
            <a:r>
              <a:rPr sz="2800" spc="80" dirty="0">
                <a:solidFill>
                  <a:srgbClr val="FFFFFF"/>
                </a:solidFill>
                <a:latin typeface="Arial Narrow"/>
                <a:cs typeface="Arial Narrow"/>
              </a:rPr>
              <a:t>representation </a:t>
            </a:r>
            <a:r>
              <a:rPr sz="2800" spc="140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2800" spc="95" dirty="0">
                <a:solidFill>
                  <a:srgbClr val="FFFFFF"/>
                </a:solidFill>
                <a:latin typeface="Arial Narrow"/>
                <a:cs typeface="Arial Narrow"/>
              </a:rPr>
              <a:t>the  </a:t>
            </a:r>
            <a:r>
              <a:rPr sz="2800" spc="120" dirty="0">
                <a:solidFill>
                  <a:srgbClr val="FFFFFF"/>
                </a:solidFill>
                <a:latin typeface="Arial Narrow"/>
                <a:cs typeface="Arial Narrow"/>
              </a:rPr>
              <a:t>information </a:t>
            </a:r>
            <a:r>
              <a:rPr sz="2800" spc="140" dirty="0">
                <a:solidFill>
                  <a:srgbClr val="FFFFFF"/>
                </a:solidFill>
                <a:latin typeface="Arial Narrow"/>
                <a:cs typeface="Arial Narrow"/>
              </a:rPr>
              <a:t>with </a:t>
            </a:r>
            <a:r>
              <a:rPr sz="2800" spc="114" dirty="0">
                <a:solidFill>
                  <a:srgbClr val="FFFFFF"/>
                </a:solidFill>
                <a:latin typeface="Arial Narrow"/>
                <a:cs typeface="Arial Narrow"/>
              </a:rPr>
              <a:t>which </a:t>
            </a:r>
            <a:r>
              <a:rPr sz="2800" spc="95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2800" spc="100" dirty="0">
                <a:solidFill>
                  <a:srgbClr val="FFFFFF"/>
                </a:solidFill>
                <a:latin typeface="Arial Narrow"/>
                <a:cs typeface="Arial Narrow"/>
              </a:rPr>
              <a:t>system  </a:t>
            </a:r>
            <a:r>
              <a:rPr sz="2800" spc="65" dirty="0">
                <a:solidFill>
                  <a:srgbClr val="FFFFFF"/>
                </a:solidFill>
                <a:latin typeface="Arial Narrow"/>
                <a:cs typeface="Arial Narrow"/>
              </a:rPr>
              <a:t>operates.</a:t>
            </a:r>
            <a:r>
              <a:rPr sz="2800" spc="-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Arial Narrow"/>
                <a:cs typeface="Arial Narrow"/>
              </a:rPr>
              <a:t>Logic</a:t>
            </a:r>
            <a:r>
              <a:rPr sz="2800" spc="-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 Narrow"/>
                <a:cs typeface="Arial Narrow"/>
              </a:rPr>
              <a:t>ensures</a:t>
            </a:r>
            <a:r>
              <a:rPr sz="2800" spc="-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800" spc="-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Arial Narrow"/>
                <a:cs typeface="Arial Narrow"/>
              </a:rPr>
              <a:t>integrity</a:t>
            </a:r>
            <a:r>
              <a:rPr sz="2800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Arial Narrow"/>
                <a:cs typeface="Arial Narrow"/>
              </a:rPr>
              <a:t>of  </a:t>
            </a:r>
            <a:r>
              <a:rPr sz="2800" spc="90" dirty="0">
                <a:solidFill>
                  <a:srgbClr val="FFFFFF"/>
                </a:solidFill>
                <a:latin typeface="Arial Narrow"/>
                <a:cs typeface="Arial Narrow"/>
              </a:rPr>
              <a:t>data</a:t>
            </a:r>
            <a:r>
              <a:rPr sz="2800" spc="-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2800" spc="-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Arial Narrow"/>
                <a:cs typeface="Arial Narrow"/>
              </a:rPr>
              <a:t>allows</a:t>
            </a:r>
            <a:r>
              <a:rPr sz="2800" spc="-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Arial Narrow"/>
                <a:cs typeface="Arial Narrow"/>
              </a:rPr>
              <a:t>to</a:t>
            </a:r>
            <a:r>
              <a:rPr sz="2800" spc="-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 Narrow"/>
                <a:cs typeface="Arial Narrow"/>
              </a:rPr>
              <a:t>derive</a:t>
            </a:r>
            <a:r>
              <a:rPr sz="2800" spc="-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Arial Narrow"/>
                <a:cs typeface="Arial Narrow"/>
              </a:rPr>
              <a:t>it.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39384" y="1402080"/>
            <a:ext cx="6452616" cy="514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701" y="514553"/>
            <a:ext cx="1286256" cy="1006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0958" y="514553"/>
            <a:ext cx="2063242" cy="1006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6304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701" y="514553"/>
            <a:ext cx="1286256" cy="1006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0958" y="514553"/>
            <a:ext cx="1596390" cy="1006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4001" y="1690496"/>
            <a:ext cx="10245725" cy="82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50" dirty="0">
                <a:solidFill>
                  <a:srgbClr val="FFFFFF"/>
                </a:solidFill>
                <a:latin typeface="Arial Narrow"/>
                <a:cs typeface="Arial Narrow"/>
              </a:rPr>
              <a:t>Represents</a:t>
            </a:r>
            <a:r>
              <a:rPr sz="2800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800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Arial Narrow"/>
                <a:cs typeface="Arial Narrow"/>
              </a:rPr>
              <a:t>model</a:t>
            </a:r>
            <a:r>
              <a:rPr sz="2800" spc="-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800" spc="-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Arial Narrow"/>
                <a:cs typeface="Arial Narrow"/>
              </a:rPr>
              <a:t>suitable</a:t>
            </a:r>
            <a:r>
              <a:rPr sz="2800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Arial Narrow"/>
                <a:cs typeface="Arial Narrow"/>
              </a:rPr>
              <a:t>format</a:t>
            </a:r>
            <a:r>
              <a:rPr sz="2800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Arial Narrow"/>
                <a:cs typeface="Arial Narrow"/>
              </a:rPr>
              <a:t>to</a:t>
            </a:r>
            <a:r>
              <a:rPr sz="2800" spc="-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Arial Narrow"/>
                <a:cs typeface="Arial Narrow"/>
              </a:rPr>
              <a:t>interact</a:t>
            </a:r>
            <a:r>
              <a:rPr sz="2800" spc="-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2800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Arial Narrow"/>
                <a:cs typeface="Arial Narrow"/>
              </a:rPr>
              <a:t>access</a:t>
            </a:r>
            <a:r>
              <a:rPr sz="2800" spc="-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800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Arial Narrow"/>
                <a:cs typeface="Arial Narrow"/>
              </a:rPr>
              <a:t>data,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ts val="3190"/>
              </a:lnSpc>
            </a:pPr>
            <a:r>
              <a:rPr sz="2800" spc="90" dirty="0">
                <a:solidFill>
                  <a:srgbClr val="FFFFFF"/>
                </a:solidFill>
                <a:latin typeface="Arial Narrow"/>
                <a:cs typeface="Arial Narrow"/>
              </a:rPr>
              <a:t>usually</a:t>
            </a:r>
            <a:r>
              <a:rPr sz="2800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Arial Narrow"/>
                <a:cs typeface="Arial Narrow"/>
              </a:rPr>
              <a:t>called</a:t>
            </a:r>
            <a:r>
              <a:rPr sz="2800" spc="-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 Narrow"/>
                <a:cs typeface="Arial Narrow"/>
              </a:rPr>
              <a:t>"User</a:t>
            </a:r>
            <a:r>
              <a:rPr sz="2800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Arial Narrow"/>
                <a:cs typeface="Arial Narrow"/>
              </a:rPr>
              <a:t>Interface"</a:t>
            </a:r>
            <a:r>
              <a:rPr sz="2800" spc="-10" dirty="0">
                <a:solidFill>
                  <a:srgbClr val="FFFFFF"/>
                </a:solidFill>
                <a:latin typeface="Arial Narrow"/>
                <a:cs typeface="Arial Narrow"/>
              </a:rPr>
              <a:t> (GUI</a:t>
            </a:r>
            <a:r>
              <a:rPr sz="2800" spc="-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 Narrow"/>
                <a:cs typeface="Arial Narrow"/>
              </a:rPr>
              <a:t>Java,</a:t>
            </a:r>
            <a:r>
              <a:rPr sz="2800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Arial Narrow"/>
                <a:cs typeface="Arial Narrow"/>
              </a:rPr>
              <a:t>HTML,</a:t>
            </a:r>
            <a:r>
              <a:rPr sz="2800" spc="-4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 Narrow"/>
                <a:cs typeface="Arial Narrow"/>
              </a:rPr>
              <a:t>XML).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1733168"/>
            <a:ext cx="10041255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</a:pPr>
            <a:r>
              <a:rPr sz="2800" spc="130" dirty="0"/>
              <a:t>It</a:t>
            </a:r>
            <a:r>
              <a:rPr sz="2800" spc="-25" dirty="0"/>
              <a:t> </a:t>
            </a:r>
            <a:r>
              <a:rPr sz="2800" spc="100" dirty="0"/>
              <a:t>is</a:t>
            </a:r>
            <a:r>
              <a:rPr sz="2800" spc="-25" dirty="0"/>
              <a:t> </a:t>
            </a:r>
            <a:r>
              <a:rPr sz="2800" spc="95" dirty="0"/>
              <a:t>the</a:t>
            </a:r>
            <a:r>
              <a:rPr sz="2800" spc="-25" dirty="0"/>
              <a:t> </a:t>
            </a:r>
            <a:r>
              <a:rPr sz="2800" spc="114" dirty="0"/>
              <a:t>link</a:t>
            </a:r>
            <a:r>
              <a:rPr sz="2800" spc="-25" dirty="0"/>
              <a:t> </a:t>
            </a:r>
            <a:r>
              <a:rPr sz="2800" spc="70" dirty="0"/>
              <a:t>between</a:t>
            </a:r>
            <a:r>
              <a:rPr sz="2800" spc="-25" dirty="0"/>
              <a:t> </a:t>
            </a:r>
            <a:r>
              <a:rPr sz="2800" spc="95" dirty="0"/>
              <a:t>the</a:t>
            </a:r>
            <a:r>
              <a:rPr sz="2800" spc="-25" dirty="0"/>
              <a:t> </a:t>
            </a:r>
            <a:r>
              <a:rPr sz="2800" spc="90" dirty="0"/>
              <a:t>view</a:t>
            </a:r>
            <a:r>
              <a:rPr sz="2800" spc="-25" dirty="0"/>
              <a:t> </a:t>
            </a:r>
            <a:r>
              <a:rPr sz="2800" spc="75" dirty="0"/>
              <a:t>and</a:t>
            </a:r>
            <a:r>
              <a:rPr sz="2800" spc="-25" dirty="0"/>
              <a:t> </a:t>
            </a:r>
            <a:r>
              <a:rPr sz="2800" spc="100" dirty="0"/>
              <a:t>the</a:t>
            </a:r>
            <a:r>
              <a:rPr sz="2800" spc="-25" dirty="0"/>
              <a:t> </a:t>
            </a:r>
            <a:r>
              <a:rPr sz="2800" spc="70" dirty="0"/>
              <a:t>model,</a:t>
            </a:r>
            <a:r>
              <a:rPr sz="2800" spc="-30" dirty="0"/>
              <a:t> </a:t>
            </a:r>
            <a:r>
              <a:rPr sz="2800" spc="100" dirty="0"/>
              <a:t>is</a:t>
            </a:r>
            <a:r>
              <a:rPr sz="2800" spc="-25" dirty="0"/>
              <a:t> </a:t>
            </a:r>
            <a:r>
              <a:rPr sz="2800" spc="75" dirty="0"/>
              <a:t>responsible</a:t>
            </a:r>
            <a:r>
              <a:rPr sz="2800" spc="-25" dirty="0"/>
              <a:t> </a:t>
            </a:r>
            <a:r>
              <a:rPr sz="2800" spc="125" dirty="0"/>
              <a:t>for</a:t>
            </a:r>
            <a:r>
              <a:rPr sz="2800" spc="-20" dirty="0"/>
              <a:t> </a:t>
            </a:r>
            <a:r>
              <a:rPr sz="2800" spc="75" dirty="0"/>
              <a:t>receiving  and</a:t>
            </a:r>
            <a:r>
              <a:rPr sz="2800" spc="-25" dirty="0"/>
              <a:t> </a:t>
            </a:r>
            <a:r>
              <a:rPr sz="2800" spc="85" dirty="0"/>
              <a:t>responding</a:t>
            </a:r>
            <a:r>
              <a:rPr sz="2800" spc="-55" dirty="0"/>
              <a:t> </a:t>
            </a:r>
            <a:r>
              <a:rPr sz="2800" spc="150" dirty="0"/>
              <a:t>to</a:t>
            </a:r>
            <a:r>
              <a:rPr sz="2800" spc="-25" dirty="0"/>
              <a:t> </a:t>
            </a:r>
            <a:r>
              <a:rPr sz="2800" spc="50" dirty="0"/>
              <a:t>events,</a:t>
            </a:r>
            <a:r>
              <a:rPr sz="2800" spc="-50" dirty="0"/>
              <a:t> </a:t>
            </a:r>
            <a:r>
              <a:rPr sz="2800" spc="110" dirty="0"/>
              <a:t>typically</a:t>
            </a:r>
            <a:r>
              <a:rPr sz="2800" spc="-30" dirty="0"/>
              <a:t> </a:t>
            </a:r>
            <a:r>
              <a:rPr sz="2800" spc="65" dirty="0"/>
              <a:t>user</a:t>
            </a:r>
            <a:r>
              <a:rPr sz="2800" spc="-30" dirty="0"/>
              <a:t> </a:t>
            </a:r>
            <a:r>
              <a:rPr sz="2800" spc="105" dirty="0"/>
              <a:t>actions</a:t>
            </a:r>
            <a:r>
              <a:rPr sz="2800" spc="-20" dirty="0"/>
              <a:t> </a:t>
            </a:r>
            <a:r>
              <a:rPr sz="2800" spc="75" dirty="0"/>
              <a:t>and</a:t>
            </a:r>
            <a:r>
              <a:rPr sz="2800" spc="-25" dirty="0"/>
              <a:t> </a:t>
            </a:r>
            <a:r>
              <a:rPr sz="2800" spc="80" dirty="0"/>
              <a:t>invokes</a:t>
            </a:r>
            <a:r>
              <a:rPr sz="2800" spc="-30" dirty="0"/>
              <a:t> </a:t>
            </a:r>
            <a:r>
              <a:rPr sz="2800" spc="70" dirty="0"/>
              <a:t>changes</a:t>
            </a:r>
            <a:r>
              <a:rPr sz="2800" spc="-30" dirty="0"/>
              <a:t> </a:t>
            </a:r>
            <a:r>
              <a:rPr sz="2800" spc="95" dirty="0"/>
              <a:t>on  the</a:t>
            </a:r>
            <a:r>
              <a:rPr sz="2800" spc="-30" dirty="0"/>
              <a:t> </a:t>
            </a:r>
            <a:r>
              <a:rPr sz="2800" spc="100" dirty="0"/>
              <a:t>model</a:t>
            </a:r>
            <a:r>
              <a:rPr sz="2800" spc="-50" dirty="0"/>
              <a:t> </a:t>
            </a:r>
            <a:r>
              <a:rPr sz="2800" spc="75" dirty="0"/>
              <a:t>and</a:t>
            </a:r>
            <a:r>
              <a:rPr sz="2800" spc="-25" dirty="0"/>
              <a:t> </a:t>
            </a:r>
            <a:r>
              <a:rPr sz="2800" spc="85" dirty="0"/>
              <a:t>probably</a:t>
            </a:r>
            <a:r>
              <a:rPr sz="2800" spc="-40" dirty="0"/>
              <a:t> </a:t>
            </a:r>
            <a:r>
              <a:rPr sz="2800" spc="105" dirty="0"/>
              <a:t>in</a:t>
            </a:r>
            <a:r>
              <a:rPr sz="2800" spc="-25" dirty="0"/>
              <a:t> </a:t>
            </a:r>
            <a:r>
              <a:rPr sz="2800" spc="95" dirty="0"/>
              <a:t>the</a:t>
            </a:r>
            <a:r>
              <a:rPr sz="2800" spc="-30" dirty="0"/>
              <a:t> </a:t>
            </a:r>
            <a:r>
              <a:rPr sz="2800" spc="45" dirty="0"/>
              <a:t>view.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36701" y="514553"/>
            <a:ext cx="1286256" cy="1006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0958" y="514553"/>
            <a:ext cx="3512439" cy="1006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8400" y="547700"/>
            <a:ext cx="2429764" cy="914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700" y="1677161"/>
            <a:ext cx="8566150" cy="466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75" dirty="0">
                <a:latin typeface="Arial Narrow"/>
                <a:cs typeface="Arial Narrow"/>
              </a:rPr>
              <a:t>Organization</a:t>
            </a:r>
            <a:endParaRPr sz="2800">
              <a:latin typeface="Arial Narrow"/>
              <a:cs typeface="Arial Narrow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50" dirty="0">
                <a:latin typeface="Arial Narrow"/>
                <a:cs typeface="Arial Narrow"/>
              </a:rPr>
              <a:t>Rapid </a:t>
            </a:r>
            <a:r>
              <a:rPr sz="2800" spc="95" dirty="0">
                <a:latin typeface="Arial Narrow"/>
                <a:cs typeface="Arial Narrow"/>
              </a:rPr>
              <a:t>Application</a:t>
            </a:r>
            <a:r>
              <a:rPr sz="2800" spc="-155" dirty="0">
                <a:latin typeface="Arial Narrow"/>
                <a:cs typeface="Arial Narrow"/>
              </a:rPr>
              <a:t> </a:t>
            </a:r>
            <a:r>
              <a:rPr sz="2800" spc="75" dirty="0">
                <a:latin typeface="Arial Narrow"/>
                <a:cs typeface="Arial Narrow"/>
              </a:rPr>
              <a:t>Development</a:t>
            </a:r>
            <a:endParaRPr sz="2800">
              <a:latin typeface="Arial Narrow"/>
              <a:cs typeface="Arial Narrow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50" dirty="0">
                <a:latin typeface="Arial Narrow"/>
                <a:cs typeface="Arial Narrow"/>
              </a:rPr>
              <a:t>Reusing</a:t>
            </a:r>
            <a:r>
              <a:rPr sz="2800" spc="-95" dirty="0">
                <a:latin typeface="Arial Narrow"/>
                <a:cs typeface="Arial Narrow"/>
              </a:rPr>
              <a:t> </a:t>
            </a:r>
            <a:r>
              <a:rPr sz="2800" spc="15" dirty="0">
                <a:latin typeface="Arial Narrow"/>
                <a:cs typeface="Arial Narrow"/>
              </a:rPr>
              <a:t>Code</a:t>
            </a:r>
            <a:endParaRPr sz="2800">
              <a:latin typeface="Arial Narrow"/>
              <a:cs typeface="Arial Narrow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65" dirty="0">
                <a:latin typeface="Arial Narrow"/>
                <a:cs typeface="Arial Narrow"/>
              </a:rPr>
              <a:t>Parallel</a:t>
            </a:r>
            <a:r>
              <a:rPr sz="2800" spc="-35" dirty="0">
                <a:latin typeface="Arial Narrow"/>
                <a:cs typeface="Arial Narrow"/>
              </a:rPr>
              <a:t> </a:t>
            </a:r>
            <a:r>
              <a:rPr sz="2800" spc="85" dirty="0">
                <a:latin typeface="Arial Narrow"/>
                <a:cs typeface="Arial Narrow"/>
              </a:rPr>
              <a:t>development</a:t>
            </a:r>
            <a:endParaRPr sz="2800">
              <a:latin typeface="Arial Narrow"/>
              <a:cs typeface="Arial Narrow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135" dirty="0">
                <a:latin typeface="Arial Narrow"/>
                <a:cs typeface="Arial Narrow"/>
              </a:rPr>
              <a:t>It</a:t>
            </a:r>
            <a:r>
              <a:rPr sz="2800" spc="-25" dirty="0">
                <a:latin typeface="Arial Narrow"/>
                <a:cs typeface="Arial Narrow"/>
              </a:rPr>
              <a:t> </a:t>
            </a:r>
            <a:r>
              <a:rPr sz="2800" spc="75" dirty="0">
                <a:latin typeface="Arial Narrow"/>
                <a:cs typeface="Arial Narrow"/>
              </a:rPr>
              <a:t>presents</a:t>
            </a:r>
            <a:r>
              <a:rPr sz="2800" spc="-35" dirty="0">
                <a:latin typeface="Arial Narrow"/>
                <a:cs typeface="Arial Narrow"/>
              </a:rPr>
              <a:t> </a:t>
            </a:r>
            <a:r>
              <a:rPr sz="2800" spc="95" dirty="0">
                <a:latin typeface="Arial Narrow"/>
                <a:cs typeface="Arial Narrow"/>
              </a:rPr>
              <a:t>the</a:t>
            </a:r>
            <a:r>
              <a:rPr sz="2800" spc="-40" dirty="0">
                <a:latin typeface="Arial Narrow"/>
                <a:cs typeface="Arial Narrow"/>
              </a:rPr>
              <a:t> </a:t>
            </a:r>
            <a:r>
              <a:rPr sz="2800" spc="75" dirty="0">
                <a:latin typeface="Arial Narrow"/>
                <a:cs typeface="Arial Narrow"/>
              </a:rPr>
              <a:t>same</a:t>
            </a:r>
            <a:r>
              <a:rPr sz="2800" spc="-20" dirty="0">
                <a:latin typeface="Arial Narrow"/>
                <a:cs typeface="Arial Narrow"/>
              </a:rPr>
              <a:t> </a:t>
            </a:r>
            <a:r>
              <a:rPr sz="2800" spc="120" dirty="0">
                <a:latin typeface="Arial Narrow"/>
                <a:cs typeface="Arial Narrow"/>
              </a:rPr>
              <a:t>information</a:t>
            </a:r>
            <a:r>
              <a:rPr sz="2800" spc="-10" dirty="0">
                <a:latin typeface="Arial Narrow"/>
                <a:cs typeface="Arial Narrow"/>
              </a:rPr>
              <a:t> </a:t>
            </a:r>
            <a:r>
              <a:rPr sz="2800" spc="110" dirty="0">
                <a:latin typeface="Arial Narrow"/>
                <a:cs typeface="Arial Narrow"/>
              </a:rPr>
              <a:t>in</a:t>
            </a:r>
            <a:r>
              <a:rPr sz="2800" spc="-20" dirty="0">
                <a:latin typeface="Arial Narrow"/>
                <a:cs typeface="Arial Narrow"/>
              </a:rPr>
              <a:t> </a:t>
            </a:r>
            <a:r>
              <a:rPr sz="2800" spc="100" dirty="0">
                <a:latin typeface="Arial Narrow"/>
                <a:cs typeface="Arial Narrow"/>
              </a:rPr>
              <a:t>different</a:t>
            </a:r>
            <a:r>
              <a:rPr sz="2800" spc="-30" dirty="0">
                <a:latin typeface="Arial Narrow"/>
                <a:cs typeface="Arial Narrow"/>
              </a:rPr>
              <a:t> </a:t>
            </a:r>
            <a:r>
              <a:rPr sz="2800" spc="75" dirty="0">
                <a:latin typeface="Arial Narrow"/>
                <a:cs typeface="Arial Narrow"/>
              </a:rPr>
              <a:t>ways.</a:t>
            </a:r>
            <a:endParaRPr sz="2800">
              <a:latin typeface="Arial Narrow"/>
              <a:cs typeface="Arial Narrow"/>
            </a:endParaRPr>
          </a:p>
          <a:p>
            <a:pPr marL="241300" marR="9448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35" dirty="0">
                <a:latin typeface="Arial Narrow"/>
                <a:cs typeface="Arial Narrow"/>
              </a:rPr>
              <a:t>The</a:t>
            </a:r>
            <a:r>
              <a:rPr sz="2800" spc="-25" dirty="0">
                <a:latin typeface="Arial Narrow"/>
                <a:cs typeface="Arial Narrow"/>
              </a:rPr>
              <a:t> </a:t>
            </a:r>
            <a:r>
              <a:rPr sz="2800" spc="85" dirty="0">
                <a:latin typeface="Arial Narrow"/>
                <a:cs typeface="Arial Narrow"/>
              </a:rPr>
              <a:t>views</a:t>
            </a:r>
            <a:r>
              <a:rPr sz="2800" spc="-30" dirty="0">
                <a:latin typeface="Arial Narrow"/>
                <a:cs typeface="Arial Narrow"/>
              </a:rPr>
              <a:t> </a:t>
            </a:r>
            <a:r>
              <a:rPr sz="2800" spc="80" dirty="0">
                <a:latin typeface="Arial Narrow"/>
                <a:cs typeface="Arial Narrow"/>
              </a:rPr>
              <a:t>and</a:t>
            </a:r>
            <a:r>
              <a:rPr sz="2800" spc="-25" dirty="0">
                <a:latin typeface="Arial Narrow"/>
                <a:cs typeface="Arial Narrow"/>
              </a:rPr>
              <a:t> </a:t>
            </a:r>
            <a:r>
              <a:rPr sz="2800" spc="100" dirty="0">
                <a:latin typeface="Arial Narrow"/>
                <a:cs typeface="Arial Narrow"/>
              </a:rPr>
              <a:t>application</a:t>
            </a:r>
            <a:r>
              <a:rPr sz="2800" spc="-25" dirty="0">
                <a:latin typeface="Arial Narrow"/>
                <a:cs typeface="Arial Narrow"/>
              </a:rPr>
              <a:t> </a:t>
            </a:r>
            <a:r>
              <a:rPr sz="2800" spc="75" dirty="0">
                <a:latin typeface="Arial Narrow"/>
                <a:cs typeface="Arial Narrow"/>
              </a:rPr>
              <a:t>behavior</a:t>
            </a:r>
            <a:r>
              <a:rPr sz="2800" spc="-35" dirty="0">
                <a:latin typeface="Arial Narrow"/>
                <a:cs typeface="Arial Narrow"/>
              </a:rPr>
              <a:t> </a:t>
            </a:r>
            <a:r>
              <a:rPr sz="2800" spc="100" dirty="0">
                <a:latin typeface="Arial Narrow"/>
                <a:cs typeface="Arial Narrow"/>
              </a:rPr>
              <a:t>should</a:t>
            </a:r>
            <a:r>
              <a:rPr sz="2800" spc="-35" dirty="0">
                <a:latin typeface="Arial Narrow"/>
                <a:cs typeface="Arial Narrow"/>
              </a:rPr>
              <a:t> </a:t>
            </a:r>
            <a:r>
              <a:rPr sz="2800" spc="95" dirty="0">
                <a:latin typeface="Arial Narrow"/>
                <a:cs typeface="Arial Narrow"/>
              </a:rPr>
              <a:t>reflect</a:t>
            </a:r>
            <a:r>
              <a:rPr sz="2800" spc="-15" dirty="0">
                <a:latin typeface="Arial Narrow"/>
                <a:cs typeface="Arial Narrow"/>
              </a:rPr>
              <a:t> </a:t>
            </a:r>
            <a:r>
              <a:rPr sz="2800" spc="95" dirty="0">
                <a:latin typeface="Arial Narrow"/>
                <a:cs typeface="Arial Narrow"/>
              </a:rPr>
              <a:t>the  </a:t>
            </a:r>
            <a:r>
              <a:rPr sz="2800" spc="105" dirty="0">
                <a:latin typeface="Arial Narrow"/>
                <a:cs typeface="Arial Narrow"/>
              </a:rPr>
              <a:t>manipulations </a:t>
            </a:r>
            <a:r>
              <a:rPr sz="2800" spc="140" dirty="0">
                <a:latin typeface="Arial Narrow"/>
                <a:cs typeface="Arial Narrow"/>
              </a:rPr>
              <a:t>of</a:t>
            </a:r>
            <a:r>
              <a:rPr sz="2800" spc="-405" dirty="0">
                <a:latin typeface="Arial Narrow"/>
                <a:cs typeface="Arial Narrow"/>
              </a:rPr>
              <a:t> </a:t>
            </a:r>
            <a:r>
              <a:rPr sz="2800" spc="95" dirty="0">
                <a:latin typeface="Arial Narrow"/>
                <a:cs typeface="Arial Narrow"/>
              </a:rPr>
              <a:t>the </a:t>
            </a:r>
            <a:r>
              <a:rPr sz="2800" spc="90" dirty="0">
                <a:latin typeface="Arial Narrow"/>
                <a:cs typeface="Arial Narrow"/>
              </a:rPr>
              <a:t>data </a:t>
            </a:r>
            <a:r>
              <a:rPr sz="2800" spc="85" dirty="0">
                <a:latin typeface="Arial Narrow"/>
                <a:cs typeface="Arial Narrow"/>
              </a:rPr>
              <a:t>immediately.</a:t>
            </a:r>
            <a:endParaRPr sz="2800">
              <a:latin typeface="Arial Narrow"/>
              <a:cs typeface="Arial Narrow"/>
            </a:endParaRPr>
          </a:p>
          <a:p>
            <a:pPr marL="241300" marR="5080" indent="-228600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135" dirty="0">
                <a:latin typeface="Arial Narrow"/>
                <a:cs typeface="Arial Narrow"/>
              </a:rPr>
              <a:t>It</a:t>
            </a:r>
            <a:r>
              <a:rPr sz="2800" spc="-25" dirty="0">
                <a:latin typeface="Arial Narrow"/>
                <a:cs typeface="Arial Narrow"/>
              </a:rPr>
              <a:t> </a:t>
            </a:r>
            <a:r>
              <a:rPr sz="2800" spc="100" dirty="0">
                <a:latin typeface="Arial Narrow"/>
                <a:cs typeface="Arial Narrow"/>
              </a:rPr>
              <a:t>allows</a:t>
            </a:r>
            <a:r>
              <a:rPr sz="2800" spc="-15" dirty="0">
                <a:latin typeface="Arial Narrow"/>
                <a:cs typeface="Arial Narrow"/>
              </a:rPr>
              <a:t> </a:t>
            </a:r>
            <a:r>
              <a:rPr sz="2800" spc="100" dirty="0">
                <a:latin typeface="Arial Narrow"/>
                <a:cs typeface="Arial Narrow"/>
              </a:rPr>
              <a:t>different</a:t>
            </a:r>
            <a:r>
              <a:rPr sz="2800" spc="-30" dirty="0">
                <a:latin typeface="Arial Narrow"/>
                <a:cs typeface="Arial Narrow"/>
              </a:rPr>
              <a:t> </a:t>
            </a:r>
            <a:r>
              <a:rPr sz="2800" spc="65" dirty="0">
                <a:latin typeface="Arial Narrow"/>
                <a:cs typeface="Arial Narrow"/>
              </a:rPr>
              <a:t>user</a:t>
            </a:r>
            <a:r>
              <a:rPr sz="2800" spc="-20" dirty="0">
                <a:latin typeface="Arial Narrow"/>
                <a:cs typeface="Arial Narrow"/>
              </a:rPr>
              <a:t> </a:t>
            </a:r>
            <a:r>
              <a:rPr sz="2800" spc="95" dirty="0">
                <a:latin typeface="Arial Narrow"/>
                <a:cs typeface="Arial Narrow"/>
              </a:rPr>
              <a:t>interface</a:t>
            </a:r>
            <a:r>
              <a:rPr sz="2800" spc="-25" dirty="0">
                <a:latin typeface="Arial Narrow"/>
                <a:cs typeface="Arial Narrow"/>
              </a:rPr>
              <a:t> </a:t>
            </a:r>
            <a:r>
              <a:rPr sz="2800" spc="90" dirty="0">
                <a:latin typeface="Arial Narrow"/>
                <a:cs typeface="Arial Narrow"/>
              </a:rPr>
              <a:t>standards</a:t>
            </a:r>
            <a:r>
              <a:rPr sz="2800" spc="-25" dirty="0">
                <a:latin typeface="Arial Narrow"/>
                <a:cs typeface="Arial Narrow"/>
              </a:rPr>
              <a:t> </a:t>
            </a:r>
            <a:r>
              <a:rPr sz="2800" spc="95" dirty="0">
                <a:latin typeface="Arial Narrow"/>
                <a:cs typeface="Arial Narrow"/>
              </a:rPr>
              <a:t>or</a:t>
            </a:r>
            <a:r>
              <a:rPr sz="2800" spc="-25" dirty="0">
                <a:latin typeface="Arial Narrow"/>
                <a:cs typeface="Arial Narrow"/>
              </a:rPr>
              <a:t> </a:t>
            </a:r>
            <a:r>
              <a:rPr sz="2800" spc="125" dirty="0">
                <a:latin typeface="Arial Narrow"/>
                <a:cs typeface="Arial Narrow"/>
              </a:rPr>
              <a:t>port</a:t>
            </a:r>
            <a:r>
              <a:rPr sz="2800" spc="-55" dirty="0">
                <a:latin typeface="Arial Narrow"/>
                <a:cs typeface="Arial Narrow"/>
              </a:rPr>
              <a:t> </a:t>
            </a:r>
            <a:r>
              <a:rPr sz="2800" spc="160" dirty="0">
                <a:latin typeface="Arial Narrow"/>
                <a:cs typeface="Arial Narrow"/>
              </a:rPr>
              <a:t>it</a:t>
            </a:r>
            <a:r>
              <a:rPr sz="2800" spc="-25" dirty="0">
                <a:latin typeface="Arial Narrow"/>
                <a:cs typeface="Arial Narrow"/>
              </a:rPr>
              <a:t> </a:t>
            </a:r>
            <a:r>
              <a:rPr sz="2800" spc="150" dirty="0">
                <a:latin typeface="Arial Narrow"/>
                <a:cs typeface="Arial Narrow"/>
              </a:rPr>
              <a:t>to</a:t>
            </a:r>
            <a:r>
              <a:rPr sz="2800" spc="-25" dirty="0">
                <a:latin typeface="Arial Narrow"/>
                <a:cs typeface="Arial Narrow"/>
              </a:rPr>
              <a:t> </a:t>
            </a:r>
            <a:r>
              <a:rPr sz="2800" spc="90" dirty="0">
                <a:latin typeface="Arial Narrow"/>
                <a:cs typeface="Arial Narrow"/>
              </a:rPr>
              <a:t>other  environments </a:t>
            </a:r>
            <a:r>
              <a:rPr sz="2800" spc="60" dirty="0">
                <a:latin typeface="Arial Narrow"/>
                <a:cs typeface="Arial Narrow"/>
              </a:rPr>
              <a:t>where </a:t>
            </a:r>
            <a:r>
              <a:rPr sz="2800" spc="95" dirty="0">
                <a:latin typeface="Arial Narrow"/>
                <a:cs typeface="Arial Narrow"/>
              </a:rPr>
              <a:t>the </a:t>
            </a:r>
            <a:r>
              <a:rPr sz="2800" spc="100" dirty="0">
                <a:latin typeface="Arial Narrow"/>
                <a:cs typeface="Arial Narrow"/>
              </a:rPr>
              <a:t>application </a:t>
            </a:r>
            <a:r>
              <a:rPr sz="2800" spc="75" dirty="0">
                <a:latin typeface="Arial Narrow"/>
                <a:cs typeface="Arial Narrow"/>
              </a:rPr>
              <a:t>code </a:t>
            </a:r>
            <a:r>
              <a:rPr sz="2800" spc="100" dirty="0">
                <a:latin typeface="Arial Narrow"/>
                <a:cs typeface="Arial Narrow"/>
              </a:rPr>
              <a:t>should </a:t>
            </a:r>
            <a:r>
              <a:rPr sz="2800" spc="130" dirty="0">
                <a:latin typeface="Arial Narrow"/>
                <a:cs typeface="Arial Narrow"/>
              </a:rPr>
              <a:t>not </a:t>
            </a:r>
            <a:r>
              <a:rPr sz="2800" spc="40" dirty="0">
                <a:latin typeface="Arial Narrow"/>
                <a:cs typeface="Arial Narrow"/>
              </a:rPr>
              <a:t>be  </a:t>
            </a:r>
            <a:r>
              <a:rPr sz="2800" spc="90" dirty="0">
                <a:latin typeface="Arial Narrow"/>
                <a:cs typeface="Arial Narrow"/>
              </a:rPr>
              <a:t>affected.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76888" y="0"/>
            <a:ext cx="309880" cy="6858000"/>
          </a:xfrm>
          <a:custGeom>
            <a:avLst/>
            <a:gdLst/>
            <a:ahLst/>
            <a:cxnLst/>
            <a:rect l="l" t="t" r="r" b="b"/>
            <a:pathLst>
              <a:path w="309879" h="6858000">
                <a:moveTo>
                  <a:pt x="0" y="6858000"/>
                </a:moveTo>
                <a:lnTo>
                  <a:pt x="309372" y="6858000"/>
                </a:lnTo>
                <a:lnTo>
                  <a:pt x="3093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9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5971" y="0"/>
            <a:ext cx="309880" cy="6858000"/>
          </a:xfrm>
          <a:custGeom>
            <a:avLst/>
            <a:gdLst/>
            <a:ahLst/>
            <a:cxnLst/>
            <a:rect l="l" t="t" r="r" b="b"/>
            <a:pathLst>
              <a:path w="309879" h="6858000">
                <a:moveTo>
                  <a:pt x="0" y="6858000"/>
                </a:moveTo>
                <a:lnTo>
                  <a:pt x="309372" y="6858000"/>
                </a:lnTo>
                <a:lnTo>
                  <a:pt x="3093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B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35056" y="0"/>
            <a:ext cx="309880" cy="6858000"/>
          </a:xfrm>
          <a:custGeom>
            <a:avLst/>
            <a:gdLst/>
            <a:ahLst/>
            <a:cxnLst/>
            <a:rect l="l" t="t" r="r" b="b"/>
            <a:pathLst>
              <a:path w="309879" h="6858000">
                <a:moveTo>
                  <a:pt x="0" y="6858000"/>
                </a:moveTo>
                <a:lnTo>
                  <a:pt x="309372" y="6858000"/>
                </a:lnTo>
                <a:lnTo>
                  <a:pt x="3093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40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89464" y="0"/>
            <a:ext cx="309880" cy="6858000"/>
          </a:xfrm>
          <a:custGeom>
            <a:avLst/>
            <a:gdLst/>
            <a:ahLst/>
            <a:cxnLst/>
            <a:rect l="l" t="t" r="r" b="b"/>
            <a:pathLst>
              <a:path w="309879" h="6858000">
                <a:moveTo>
                  <a:pt x="0" y="6858000"/>
                </a:moveTo>
                <a:lnTo>
                  <a:pt x="309372" y="6858000"/>
                </a:lnTo>
                <a:lnTo>
                  <a:pt x="3093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69E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9639" y="547700"/>
            <a:ext cx="4417441" cy="914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700" y="1535429"/>
            <a:ext cx="2713990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125" dirty="0">
                <a:solidFill>
                  <a:srgbClr val="7E7E7E"/>
                </a:solidFill>
              </a:rPr>
              <a:t>Control</a:t>
            </a:r>
            <a:r>
              <a:rPr sz="4300" spc="-120" dirty="0">
                <a:solidFill>
                  <a:srgbClr val="7E7E7E"/>
                </a:solidFill>
              </a:rPr>
              <a:t> </a:t>
            </a:r>
            <a:r>
              <a:rPr sz="4300" spc="120" dirty="0">
                <a:solidFill>
                  <a:srgbClr val="7E7E7E"/>
                </a:solidFill>
              </a:rPr>
              <a:t>Flow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755700" y="2641346"/>
            <a:ext cx="9097010" cy="3402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743585">
              <a:lnSpc>
                <a:spcPts val="3765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200" spc="45" dirty="0">
                <a:latin typeface="Arial Narrow"/>
                <a:cs typeface="Arial Narrow"/>
              </a:rPr>
              <a:t>The</a:t>
            </a:r>
            <a:r>
              <a:rPr sz="3200" spc="-35" dirty="0">
                <a:latin typeface="Arial Narrow"/>
                <a:cs typeface="Arial Narrow"/>
              </a:rPr>
              <a:t> </a:t>
            </a:r>
            <a:r>
              <a:rPr sz="3200" spc="75" dirty="0">
                <a:latin typeface="Arial Narrow"/>
                <a:cs typeface="Arial Narrow"/>
              </a:rPr>
              <a:t>user</a:t>
            </a:r>
            <a:r>
              <a:rPr sz="3200" spc="-30" dirty="0">
                <a:latin typeface="Arial Narrow"/>
                <a:cs typeface="Arial Narrow"/>
              </a:rPr>
              <a:t> </a:t>
            </a:r>
            <a:r>
              <a:rPr sz="3200" spc="125" dirty="0">
                <a:latin typeface="Arial Narrow"/>
                <a:cs typeface="Arial Narrow"/>
              </a:rPr>
              <a:t>performs</a:t>
            </a:r>
            <a:r>
              <a:rPr sz="3200" spc="-45" dirty="0">
                <a:latin typeface="Arial Narrow"/>
                <a:cs typeface="Arial Narrow"/>
              </a:rPr>
              <a:t> </a:t>
            </a:r>
            <a:r>
              <a:rPr sz="3200" spc="80" dirty="0">
                <a:latin typeface="Arial Narrow"/>
                <a:cs typeface="Arial Narrow"/>
              </a:rPr>
              <a:t>an</a:t>
            </a:r>
            <a:r>
              <a:rPr sz="3200" spc="-35" dirty="0">
                <a:latin typeface="Arial Narrow"/>
                <a:cs typeface="Arial Narrow"/>
              </a:rPr>
              <a:t> </a:t>
            </a:r>
            <a:r>
              <a:rPr sz="3200" spc="130" dirty="0">
                <a:latin typeface="Arial Narrow"/>
                <a:cs typeface="Arial Narrow"/>
              </a:rPr>
              <a:t>action</a:t>
            </a:r>
            <a:r>
              <a:rPr sz="3200" spc="-45" dirty="0">
                <a:latin typeface="Arial Narrow"/>
                <a:cs typeface="Arial Narrow"/>
              </a:rPr>
              <a:t> </a:t>
            </a:r>
            <a:r>
              <a:rPr sz="3200" spc="110" dirty="0">
                <a:latin typeface="Arial Narrow"/>
                <a:cs typeface="Arial Narrow"/>
              </a:rPr>
              <a:t>on</a:t>
            </a:r>
            <a:r>
              <a:rPr sz="3200" spc="-55" dirty="0">
                <a:latin typeface="Arial Narrow"/>
                <a:cs typeface="Arial Narrow"/>
              </a:rPr>
              <a:t> </a:t>
            </a:r>
            <a:r>
              <a:rPr sz="3200" spc="114" dirty="0">
                <a:latin typeface="Arial Narrow"/>
                <a:cs typeface="Arial Narrow"/>
              </a:rPr>
              <a:t>the</a:t>
            </a:r>
            <a:r>
              <a:rPr sz="3200" spc="-40" dirty="0">
                <a:latin typeface="Arial Narrow"/>
                <a:cs typeface="Arial Narrow"/>
              </a:rPr>
              <a:t> </a:t>
            </a:r>
            <a:r>
              <a:rPr sz="3200" spc="105" dirty="0">
                <a:latin typeface="Arial Narrow"/>
                <a:cs typeface="Arial Narrow"/>
              </a:rPr>
              <a:t>interface.</a:t>
            </a:r>
            <a:endParaRPr sz="3200">
              <a:latin typeface="Arial Narrow"/>
              <a:cs typeface="Arial Narrow"/>
            </a:endParaRPr>
          </a:p>
          <a:p>
            <a:pPr marL="756285" indent="-743585">
              <a:lnSpc>
                <a:spcPts val="3685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200" spc="45" dirty="0">
                <a:latin typeface="Arial Narrow"/>
                <a:cs typeface="Arial Narrow"/>
              </a:rPr>
              <a:t>The</a:t>
            </a:r>
            <a:r>
              <a:rPr sz="3200" spc="-40" dirty="0">
                <a:latin typeface="Arial Narrow"/>
                <a:cs typeface="Arial Narrow"/>
              </a:rPr>
              <a:t> </a:t>
            </a:r>
            <a:r>
              <a:rPr sz="3200" spc="114" dirty="0">
                <a:latin typeface="Arial Narrow"/>
                <a:cs typeface="Arial Narrow"/>
              </a:rPr>
              <a:t>controller</a:t>
            </a:r>
            <a:r>
              <a:rPr sz="3200" spc="-35" dirty="0">
                <a:latin typeface="Arial Narrow"/>
                <a:cs typeface="Arial Narrow"/>
              </a:rPr>
              <a:t> </a:t>
            </a:r>
            <a:r>
              <a:rPr sz="3200" spc="100" dirty="0">
                <a:latin typeface="Arial Narrow"/>
                <a:cs typeface="Arial Narrow"/>
              </a:rPr>
              <a:t>takes</a:t>
            </a:r>
            <a:r>
              <a:rPr sz="3200" spc="-45" dirty="0">
                <a:latin typeface="Arial Narrow"/>
                <a:cs typeface="Arial Narrow"/>
              </a:rPr>
              <a:t> </a:t>
            </a:r>
            <a:r>
              <a:rPr sz="3200" spc="114" dirty="0">
                <a:latin typeface="Arial Narrow"/>
                <a:cs typeface="Arial Narrow"/>
              </a:rPr>
              <a:t>the</a:t>
            </a:r>
            <a:r>
              <a:rPr sz="3200" spc="-45" dirty="0">
                <a:latin typeface="Arial Narrow"/>
                <a:cs typeface="Arial Narrow"/>
              </a:rPr>
              <a:t> </a:t>
            </a:r>
            <a:r>
              <a:rPr sz="3200" spc="140" dirty="0">
                <a:latin typeface="Arial Narrow"/>
                <a:cs typeface="Arial Narrow"/>
              </a:rPr>
              <a:t>input</a:t>
            </a:r>
            <a:r>
              <a:rPr sz="3200" spc="-40" dirty="0">
                <a:latin typeface="Arial Narrow"/>
                <a:cs typeface="Arial Narrow"/>
              </a:rPr>
              <a:t> </a:t>
            </a:r>
            <a:r>
              <a:rPr sz="3200" spc="75" dirty="0">
                <a:latin typeface="Arial Narrow"/>
                <a:cs typeface="Arial Narrow"/>
              </a:rPr>
              <a:t>event.</a:t>
            </a:r>
            <a:endParaRPr sz="3200">
              <a:latin typeface="Arial Narrow"/>
              <a:cs typeface="Arial Narrow"/>
            </a:endParaRPr>
          </a:p>
          <a:p>
            <a:pPr marL="756285" indent="-743585">
              <a:lnSpc>
                <a:spcPts val="3185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200" spc="45" dirty="0">
                <a:latin typeface="Arial Narrow"/>
                <a:cs typeface="Arial Narrow"/>
              </a:rPr>
              <a:t>The</a:t>
            </a:r>
            <a:r>
              <a:rPr sz="3200" spc="-30" dirty="0">
                <a:latin typeface="Arial Narrow"/>
                <a:cs typeface="Arial Narrow"/>
              </a:rPr>
              <a:t> </a:t>
            </a:r>
            <a:r>
              <a:rPr sz="3200" spc="114" dirty="0">
                <a:latin typeface="Arial Narrow"/>
                <a:cs typeface="Arial Narrow"/>
              </a:rPr>
              <a:t>controller</a:t>
            </a:r>
            <a:r>
              <a:rPr sz="3200" spc="-25" dirty="0">
                <a:latin typeface="Arial Narrow"/>
                <a:cs typeface="Arial Narrow"/>
              </a:rPr>
              <a:t> </a:t>
            </a:r>
            <a:r>
              <a:rPr sz="3200" spc="130" dirty="0">
                <a:latin typeface="Arial Narrow"/>
                <a:cs typeface="Arial Narrow"/>
              </a:rPr>
              <a:t>notifies</a:t>
            </a:r>
            <a:r>
              <a:rPr sz="3200" spc="-45" dirty="0">
                <a:latin typeface="Arial Narrow"/>
                <a:cs typeface="Arial Narrow"/>
              </a:rPr>
              <a:t> </a:t>
            </a:r>
            <a:r>
              <a:rPr sz="3200" spc="114" dirty="0">
                <a:latin typeface="Arial Narrow"/>
                <a:cs typeface="Arial Narrow"/>
              </a:rPr>
              <a:t>the</a:t>
            </a:r>
            <a:r>
              <a:rPr sz="3200" spc="-35" dirty="0">
                <a:latin typeface="Arial Narrow"/>
                <a:cs typeface="Arial Narrow"/>
              </a:rPr>
              <a:t> </a:t>
            </a:r>
            <a:r>
              <a:rPr sz="3200" spc="75" dirty="0">
                <a:latin typeface="Arial Narrow"/>
                <a:cs typeface="Arial Narrow"/>
              </a:rPr>
              <a:t>user</a:t>
            </a:r>
            <a:r>
              <a:rPr sz="3200" spc="-30" dirty="0">
                <a:latin typeface="Arial Narrow"/>
                <a:cs typeface="Arial Narrow"/>
              </a:rPr>
              <a:t> </a:t>
            </a:r>
            <a:r>
              <a:rPr sz="3200" spc="125" dirty="0">
                <a:latin typeface="Arial Narrow"/>
                <a:cs typeface="Arial Narrow"/>
              </a:rPr>
              <a:t>action</a:t>
            </a:r>
            <a:r>
              <a:rPr sz="3200" spc="-40" dirty="0">
                <a:latin typeface="Arial Narrow"/>
                <a:cs typeface="Arial Narrow"/>
              </a:rPr>
              <a:t> </a:t>
            </a:r>
            <a:r>
              <a:rPr sz="3200" spc="170" dirty="0">
                <a:latin typeface="Arial Narrow"/>
                <a:cs typeface="Arial Narrow"/>
              </a:rPr>
              <a:t>to</a:t>
            </a:r>
            <a:r>
              <a:rPr sz="3200" spc="-35" dirty="0">
                <a:latin typeface="Arial Narrow"/>
                <a:cs typeface="Arial Narrow"/>
              </a:rPr>
              <a:t> </a:t>
            </a:r>
            <a:r>
              <a:rPr sz="3200" spc="114" dirty="0">
                <a:latin typeface="Arial Narrow"/>
                <a:cs typeface="Arial Narrow"/>
              </a:rPr>
              <a:t>the</a:t>
            </a:r>
            <a:r>
              <a:rPr sz="3200" spc="-45" dirty="0">
                <a:latin typeface="Arial Narrow"/>
                <a:cs typeface="Arial Narrow"/>
              </a:rPr>
              <a:t> </a:t>
            </a:r>
            <a:r>
              <a:rPr sz="3200" spc="80" dirty="0">
                <a:latin typeface="Arial Narrow"/>
                <a:cs typeface="Arial Narrow"/>
              </a:rPr>
              <a:t>model,</a:t>
            </a:r>
            <a:endParaRPr sz="3200">
              <a:latin typeface="Arial Narrow"/>
              <a:cs typeface="Arial Narrow"/>
            </a:endParaRPr>
          </a:p>
          <a:p>
            <a:pPr marL="756285">
              <a:lnSpc>
                <a:spcPts val="3195"/>
              </a:lnSpc>
            </a:pPr>
            <a:r>
              <a:rPr sz="3200" spc="135" dirty="0">
                <a:latin typeface="Arial Narrow"/>
                <a:cs typeface="Arial Narrow"/>
              </a:rPr>
              <a:t>which</a:t>
            </a:r>
            <a:r>
              <a:rPr sz="3200" spc="-35" dirty="0">
                <a:latin typeface="Arial Narrow"/>
                <a:cs typeface="Arial Narrow"/>
              </a:rPr>
              <a:t> </a:t>
            </a:r>
            <a:r>
              <a:rPr sz="3200" spc="120" dirty="0">
                <a:latin typeface="Arial Narrow"/>
                <a:cs typeface="Arial Narrow"/>
              </a:rPr>
              <a:t>may</a:t>
            </a:r>
            <a:r>
              <a:rPr sz="3200" spc="-45" dirty="0">
                <a:latin typeface="Arial Narrow"/>
                <a:cs typeface="Arial Narrow"/>
              </a:rPr>
              <a:t> </a:t>
            </a:r>
            <a:r>
              <a:rPr sz="3200" spc="90" dirty="0">
                <a:latin typeface="Arial Narrow"/>
                <a:cs typeface="Arial Narrow"/>
              </a:rPr>
              <a:t>involve</a:t>
            </a:r>
            <a:r>
              <a:rPr sz="3200" spc="-45" dirty="0">
                <a:latin typeface="Arial Narrow"/>
                <a:cs typeface="Arial Narrow"/>
              </a:rPr>
              <a:t> </a:t>
            </a:r>
            <a:r>
              <a:rPr sz="3200" spc="50" dirty="0">
                <a:latin typeface="Arial Narrow"/>
                <a:cs typeface="Arial Narrow"/>
              </a:rPr>
              <a:t>a</a:t>
            </a:r>
            <a:r>
              <a:rPr sz="3200" spc="-25" dirty="0">
                <a:latin typeface="Arial Narrow"/>
                <a:cs typeface="Arial Narrow"/>
              </a:rPr>
              <a:t> </a:t>
            </a:r>
            <a:r>
              <a:rPr sz="3200" spc="85" dirty="0">
                <a:latin typeface="Arial Narrow"/>
                <a:cs typeface="Arial Narrow"/>
              </a:rPr>
              <a:t>change</a:t>
            </a:r>
            <a:r>
              <a:rPr sz="3200" spc="-25" dirty="0">
                <a:latin typeface="Arial Narrow"/>
                <a:cs typeface="Arial Narrow"/>
              </a:rPr>
              <a:t> </a:t>
            </a:r>
            <a:r>
              <a:rPr sz="3200" spc="165" dirty="0">
                <a:latin typeface="Arial Narrow"/>
                <a:cs typeface="Arial Narrow"/>
              </a:rPr>
              <a:t>of</a:t>
            </a:r>
            <a:r>
              <a:rPr sz="3200" spc="-35" dirty="0">
                <a:latin typeface="Arial Narrow"/>
                <a:cs typeface="Arial Narrow"/>
              </a:rPr>
              <a:t> </a:t>
            </a:r>
            <a:r>
              <a:rPr sz="3200" spc="114" dirty="0">
                <a:latin typeface="Arial Narrow"/>
                <a:cs typeface="Arial Narrow"/>
              </a:rPr>
              <a:t>state</a:t>
            </a:r>
            <a:r>
              <a:rPr sz="3200" spc="-15" dirty="0">
                <a:latin typeface="Arial Narrow"/>
                <a:cs typeface="Arial Narrow"/>
              </a:rPr>
              <a:t> </a:t>
            </a:r>
            <a:r>
              <a:rPr sz="3200" spc="160" dirty="0">
                <a:latin typeface="Arial Narrow"/>
                <a:cs typeface="Arial Narrow"/>
              </a:rPr>
              <a:t>of</a:t>
            </a:r>
            <a:r>
              <a:rPr sz="3200" spc="-30" dirty="0">
                <a:latin typeface="Arial Narrow"/>
                <a:cs typeface="Arial Narrow"/>
              </a:rPr>
              <a:t> </a:t>
            </a:r>
            <a:r>
              <a:rPr sz="3200" spc="114" dirty="0">
                <a:latin typeface="Arial Narrow"/>
                <a:cs typeface="Arial Narrow"/>
              </a:rPr>
              <a:t>the</a:t>
            </a:r>
            <a:r>
              <a:rPr sz="3200" spc="-45" dirty="0">
                <a:latin typeface="Arial Narrow"/>
                <a:cs typeface="Arial Narrow"/>
              </a:rPr>
              <a:t> </a:t>
            </a:r>
            <a:r>
              <a:rPr sz="3200" spc="105" dirty="0">
                <a:latin typeface="Arial Narrow"/>
                <a:cs typeface="Arial Narrow"/>
              </a:rPr>
              <a:t>model.</a:t>
            </a:r>
            <a:endParaRPr sz="3200">
              <a:latin typeface="Arial Narrow"/>
              <a:cs typeface="Arial Narrow"/>
            </a:endParaRPr>
          </a:p>
          <a:p>
            <a:pPr marL="756285" marR="703580" indent="-743585">
              <a:lnSpc>
                <a:spcPct val="70000"/>
              </a:lnSpc>
              <a:spcBef>
                <a:spcPts val="1080"/>
              </a:spcBef>
              <a:buAutoNum type="arabicPeriod" startAt="4"/>
              <a:tabLst>
                <a:tab pos="756285" algn="l"/>
                <a:tab pos="756920" algn="l"/>
              </a:tabLst>
            </a:pPr>
            <a:r>
              <a:rPr sz="3200" spc="155" dirty="0">
                <a:latin typeface="Arial Narrow"/>
                <a:cs typeface="Arial Narrow"/>
              </a:rPr>
              <a:t>It</a:t>
            </a:r>
            <a:r>
              <a:rPr sz="3200" spc="-25" dirty="0">
                <a:latin typeface="Arial Narrow"/>
                <a:cs typeface="Arial Narrow"/>
              </a:rPr>
              <a:t> </a:t>
            </a:r>
            <a:r>
              <a:rPr sz="3200" spc="75" dirty="0">
                <a:latin typeface="Arial Narrow"/>
                <a:cs typeface="Arial Narrow"/>
              </a:rPr>
              <a:t>generates</a:t>
            </a:r>
            <a:r>
              <a:rPr sz="3200" spc="-30" dirty="0">
                <a:latin typeface="Arial Narrow"/>
                <a:cs typeface="Arial Narrow"/>
              </a:rPr>
              <a:t> </a:t>
            </a:r>
            <a:r>
              <a:rPr sz="3200" spc="50" dirty="0">
                <a:latin typeface="Arial Narrow"/>
                <a:cs typeface="Arial Narrow"/>
              </a:rPr>
              <a:t>a</a:t>
            </a:r>
            <a:r>
              <a:rPr sz="3200" spc="-30" dirty="0">
                <a:latin typeface="Arial Narrow"/>
                <a:cs typeface="Arial Narrow"/>
              </a:rPr>
              <a:t> </a:t>
            </a:r>
            <a:r>
              <a:rPr sz="3200" spc="95" dirty="0">
                <a:latin typeface="Arial Narrow"/>
                <a:cs typeface="Arial Narrow"/>
              </a:rPr>
              <a:t>new</a:t>
            </a:r>
            <a:r>
              <a:rPr sz="3200" spc="-30" dirty="0">
                <a:latin typeface="Arial Narrow"/>
                <a:cs typeface="Arial Narrow"/>
              </a:rPr>
              <a:t> </a:t>
            </a:r>
            <a:r>
              <a:rPr sz="3200" spc="55" dirty="0">
                <a:latin typeface="Arial Narrow"/>
                <a:cs typeface="Arial Narrow"/>
              </a:rPr>
              <a:t>view.</a:t>
            </a:r>
            <a:r>
              <a:rPr sz="3200" spc="-50" dirty="0">
                <a:latin typeface="Arial Narrow"/>
                <a:cs typeface="Arial Narrow"/>
              </a:rPr>
              <a:t> </a:t>
            </a:r>
            <a:r>
              <a:rPr sz="3200" spc="45" dirty="0">
                <a:latin typeface="Arial Narrow"/>
                <a:cs typeface="Arial Narrow"/>
              </a:rPr>
              <a:t>The</a:t>
            </a:r>
            <a:r>
              <a:rPr sz="3200" spc="-25" dirty="0">
                <a:latin typeface="Arial Narrow"/>
                <a:cs typeface="Arial Narrow"/>
              </a:rPr>
              <a:t> </a:t>
            </a:r>
            <a:r>
              <a:rPr sz="3200" spc="105" dirty="0">
                <a:latin typeface="Arial Narrow"/>
                <a:cs typeface="Arial Narrow"/>
              </a:rPr>
              <a:t>view</a:t>
            </a:r>
            <a:r>
              <a:rPr sz="3200" spc="-30" dirty="0">
                <a:latin typeface="Arial Narrow"/>
                <a:cs typeface="Arial Narrow"/>
              </a:rPr>
              <a:t> </a:t>
            </a:r>
            <a:r>
              <a:rPr sz="3200" spc="95" dirty="0">
                <a:latin typeface="Arial Narrow"/>
                <a:cs typeface="Arial Narrow"/>
              </a:rPr>
              <a:t>takes</a:t>
            </a:r>
            <a:r>
              <a:rPr sz="3200" spc="-30" dirty="0">
                <a:latin typeface="Arial Narrow"/>
                <a:cs typeface="Arial Narrow"/>
              </a:rPr>
              <a:t> </a:t>
            </a:r>
            <a:r>
              <a:rPr sz="3200" spc="114" dirty="0">
                <a:latin typeface="Arial Narrow"/>
                <a:cs typeface="Arial Narrow"/>
              </a:rPr>
              <a:t>the</a:t>
            </a:r>
            <a:r>
              <a:rPr sz="3200" spc="-30" dirty="0">
                <a:latin typeface="Arial Narrow"/>
                <a:cs typeface="Arial Narrow"/>
              </a:rPr>
              <a:t> </a:t>
            </a:r>
            <a:r>
              <a:rPr sz="3200" spc="105" dirty="0">
                <a:latin typeface="Arial Narrow"/>
                <a:cs typeface="Arial Narrow"/>
              </a:rPr>
              <a:t>data  model.</a:t>
            </a:r>
            <a:endParaRPr sz="3200">
              <a:latin typeface="Arial Narrow"/>
              <a:cs typeface="Arial Narrow"/>
            </a:endParaRPr>
          </a:p>
          <a:p>
            <a:pPr marL="756285" indent="-743585">
              <a:lnSpc>
                <a:spcPts val="3110"/>
              </a:lnSpc>
              <a:buAutoNum type="arabicPeriod" startAt="4"/>
              <a:tabLst>
                <a:tab pos="756285" algn="l"/>
                <a:tab pos="756920" algn="l"/>
              </a:tabLst>
            </a:pPr>
            <a:r>
              <a:rPr sz="3200" spc="45" dirty="0">
                <a:latin typeface="Arial Narrow"/>
                <a:cs typeface="Arial Narrow"/>
              </a:rPr>
              <a:t>The</a:t>
            </a:r>
            <a:r>
              <a:rPr sz="3200" spc="-25" dirty="0">
                <a:latin typeface="Arial Narrow"/>
                <a:cs typeface="Arial Narrow"/>
              </a:rPr>
              <a:t> </a:t>
            </a:r>
            <a:r>
              <a:rPr sz="3200" spc="75" dirty="0">
                <a:latin typeface="Arial Narrow"/>
                <a:cs typeface="Arial Narrow"/>
              </a:rPr>
              <a:t>user</a:t>
            </a:r>
            <a:r>
              <a:rPr sz="3200" spc="-20" dirty="0">
                <a:latin typeface="Arial Narrow"/>
                <a:cs typeface="Arial Narrow"/>
              </a:rPr>
              <a:t> </a:t>
            </a:r>
            <a:r>
              <a:rPr sz="3200" spc="110" dirty="0">
                <a:latin typeface="Arial Narrow"/>
                <a:cs typeface="Arial Narrow"/>
              </a:rPr>
              <a:t>interface</a:t>
            </a:r>
            <a:r>
              <a:rPr sz="3200" spc="-20" dirty="0">
                <a:latin typeface="Arial Narrow"/>
                <a:cs typeface="Arial Narrow"/>
              </a:rPr>
              <a:t> </a:t>
            </a:r>
            <a:r>
              <a:rPr sz="3200" spc="135" dirty="0">
                <a:latin typeface="Arial Narrow"/>
                <a:cs typeface="Arial Narrow"/>
              </a:rPr>
              <a:t>waits</a:t>
            </a:r>
            <a:r>
              <a:rPr sz="3200" spc="-40" dirty="0">
                <a:latin typeface="Arial Narrow"/>
                <a:cs typeface="Arial Narrow"/>
              </a:rPr>
              <a:t> </a:t>
            </a:r>
            <a:r>
              <a:rPr sz="3200" spc="145" dirty="0">
                <a:latin typeface="Arial Narrow"/>
                <a:cs typeface="Arial Narrow"/>
              </a:rPr>
              <a:t>for</a:t>
            </a:r>
            <a:r>
              <a:rPr sz="3200" spc="-25" dirty="0">
                <a:latin typeface="Arial Narrow"/>
                <a:cs typeface="Arial Narrow"/>
              </a:rPr>
              <a:t> </a:t>
            </a:r>
            <a:r>
              <a:rPr sz="3200" spc="100" dirty="0">
                <a:latin typeface="Arial Narrow"/>
                <a:cs typeface="Arial Narrow"/>
              </a:rPr>
              <a:t>another</a:t>
            </a:r>
            <a:r>
              <a:rPr sz="3200" spc="-30" dirty="0">
                <a:latin typeface="Arial Narrow"/>
                <a:cs typeface="Arial Narrow"/>
              </a:rPr>
              <a:t> </a:t>
            </a:r>
            <a:r>
              <a:rPr sz="3200" spc="75" dirty="0">
                <a:latin typeface="Arial Narrow"/>
                <a:cs typeface="Arial Narrow"/>
              </a:rPr>
              <a:t>user</a:t>
            </a:r>
            <a:r>
              <a:rPr sz="3200" spc="-20" dirty="0">
                <a:latin typeface="Arial Narrow"/>
                <a:cs typeface="Arial Narrow"/>
              </a:rPr>
              <a:t> </a:t>
            </a:r>
            <a:r>
              <a:rPr sz="3200" spc="105" dirty="0">
                <a:latin typeface="Arial Narrow"/>
                <a:cs typeface="Arial Narrow"/>
              </a:rPr>
              <a:t>interaction,</a:t>
            </a:r>
            <a:endParaRPr sz="3200">
              <a:latin typeface="Arial Narrow"/>
              <a:cs typeface="Arial Narrow"/>
            </a:endParaRPr>
          </a:p>
          <a:p>
            <a:pPr marL="756285">
              <a:lnSpc>
                <a:spcPts val="3265"/>
              </a:lnSpc>
            </a:pPr>
            <a:r>
              <a:rPr sz="3200" spc="135" dirty="0">
                <a:latin typeface="Arial Narrow"/>
                <a:cs typeface="Arial Narrow"/>
              </a:rPr>
              <a:t>which starts </a:t>
            </a:r>
            <a:r>
              <a:rPr sz="3200" spc="50" dirty="0">
                <a:latin typeface="Arial Narrow"/>
                <a:cs typeface="Arial Narrow"/>
              </a:rPr>
              <a:t>a </a:t>
            </a:r>
            <a:r>
              <a:rPr sz="3200" spc="95" dirty="0">
                <a:latin typeface="Arial Narrow"/>
                <a:cs typeface="Arial Narrow"/>
              </a:rPr>
              <a:t>new</a:t>
            </a:r>
            <a:r>
              <a:rPr sz="3200" spc="-500" dirty="0">
                <a:latin typeface="Arial Narrow"/>
                <a:cs typeface="Arial Narrow"/>
              </a:rPr>
              <a:t> </a:t>
            </a:r>
            <a:r>
              <a:rPr sz="3200" spc="90" dirty="0">
                <a:latin typeface="Arial Narrow"/>
                <a:cs typeface="Arial Narrow"/>
              </a:rPr>
              <a:t>cycle.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76888" y="0"/>
            <a:ext cx="309880" cy="6858000"/>
          </a:xfrm>
          <a:custGeom>
            <a:avLst/>
            <a:gdLst/>
            <a:ahLst/>
            <a:cxnLst/>
            <a:rect l="l" t="t" r="r" b="b"/>
            <a:pathLst>
              <a:path w="309879" h="6858000">
                <a:moveTo>
                  <a:pt x="0" y="6858000"/>
                </a:moveTo>
                <a:lnTo>
                  <a:pt x="309372" y="6858000"/>
                </a:lnTo>
                <a:lnTo>
                  <a:pt x="3093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9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5971" y="0"/>
            <a:ext cx="309880" cy="6858000"/>
          </a:xfrm>
          <a:custGeom>
            <a:avLst/>
            <a:gdLst/>
            <a:ahLst/>
            <a:cxnLst/>
            <a:rect l="l" t="t" r="r" b="b"/>
            <a:pathLst>
              <a:path w="309879" h="6858000">
                <a:moveTo>
                  <a:pt x="0" y="6858000"/>
                </a:moveTo>
                <a:lnTo>
                  <a:pt x="309372" y="6858000"/>
                </a:lnTo>
                <a:lnTo>
                  <a:pt x="3093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B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35056" y="0"/>
            <a:ext cx="309880" cy="6858000"/>
          </a:xfrm>
          <a:custGeom>
            <a:avLst/>
            <a:gdLst/>
            <a:ahLst/>
            <a:cxnLst/>
            <a:rect l="l" t="t" r="r" b="b"/>
            <a:pathLst>
              <a:path w="309879" h="6858000">
                <a:moveTo>
                  <a:pt x="0" y="6858000"/>
                </a:moveTo>
                <a:lnTo>
                  <a:pt x="309372" y="6858000"/>
                </a:lnTo>
                <a:lnTo>
                  <a:pt x="3093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40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89464" y="0"/>
            <a:ext cx="309880" cy="6858000"/>
          </a:xfrm>
          <a:custGeom>
            <a:avLst/>
            <a:gdLst/>
            <a:ahLst/>
            <a:cxnLst/>
            <a:rect l="l" t="t" r="r" b="b"/>
            <a:pathLst>
              <a:path w="309879" h="6858000">
                <a:moveTo>
                  <a:pt x="0" y="6858000"/>
                </a:moveTo>
                <a:lnTo>
                  <a:pt x="309372" y="6858000"/>
                </a:lnTo>
                <a:lnTo>
                  <a:pt x="3093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69E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804915"/>
            <a:ext cx="2574290" cy="646430"/>
          </a:xfrm>
          <a:custGeom>
            <a:avLst/>
            <a:gdLst/>
            <a:ahLst/>
            <a:cxnLst/>
            <a:rect l="l" t="t" r="r" b="b"/>
            <a:pathLst>
              <a:path w="2574290" h="646429">
                <a:moveTo>
                  <a:pt x="2466340" y="0"/>
                </a:moveTo>
                <a:lnTo>
                  <a:pt x="107696" y="0"/>
                </a:lnTo>
                <a:lnTo>
                  <a:pt x="65777" y="8463"/>
                </a:lnTo>
                <a:lnTo>
                  <a:pt x="31545" y="31545"/>
                </a:lnTo>
                <a:lnTo>
                  <a:pt x="8463" y="65777"/>
                </a:lnTo>
                <a:lnTo>
                  <a:pt x="0" y="107696"/>
                </a:lnTo>
                <a:lnTo>
                  <a:pt x="0" y="538480"/>
                </a:lnTo>
                <a:lnTo>
                  <a:pt x="8463" y="580398"/>
                </a:lnTo>
                <a:lnTo>
                  <a:pt x="31545" y="614630"/>
                </a:lnTo>
                <a:lnTo>
                  <a:pt x="65777" y="637712"/>
                </a:lnTo>
                <a:lnTo>
                  <a:pt x="107696" y="646176"/>
                </a:lnTo>
                <a:lnTo>
                  <a:pt x="2466340" y="646176"/>
                </a:lnTo>
                <a:lnTo>
                  <a:pt x="2508242" y="637712"/>
                </a:lnTo>
                <a:lnTo>
                  <a:pt x="2542476" y="614630"/>
                </a:lnTo>
                <a:lnTo>
                  <a:pt x="2565566" y="580398"/>
                </a:lnTo>
                <a:lnTo>
                  <a:pt x="2574036" y="538480"/>
                </a:lnTo>
                <a:lnTo>
                  <a:pt x="2574036" y="107696"/>
                </a:lnTo>
                <a:lnTo>
                  <a:pt x="2565566" y="65777"/>
                </a:lnTo>
                <a:lnTo>
                  <a:pt x="2542476" y="31545"/>
                </a:lnTo>
                <a:lnTo>
                  <a:pt x="2508242" y="8463"/>
                </a:lnTo>
                <a:lnTo>
                  <a:pt x="2466340" y="0"/>
                </a:lnTo>
                <a:close/>
              </a:path>
            </a:pathLst>
          </a:custGeom>
          <a:solidFill>
            <a:srgbClr val="7E7E7E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9639" y="547700"/>
            <a:ext cx="1170838" cy="91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5066" y="547700"/>
            <a:ext cx="1411605" cy="914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4350" y="547700"/>
            <a:ext cx="2304669" cy="914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64980" y="3023616"/>
            <a:ext cx="2304287" cy="2345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3684" y="868680"/>
            <a:ext cx="2173223" cy="22585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8824" y="3354323"/>
            <a:ext cx="2153412" cy="2301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1623" y="4504944"/>
            <a:ext cx="458470" cy="1151890"/>
          </a:xfrm>
          <a:custGeom>
            <a:avLst/>
            <a:gdLst/>
            <a:ahLst/>
            <a:cxnLst/>
            <a:rect l="l" t="t" r="r" b="b"/>
            <a:pathLst>
              <a:path w="458469" h="1151889">
                <a:moveTo>
                  <a:pt x="295647" y="66481"/>
                </a:moveTo>
                <a:lnTo>
                  <a:pt x="268147" y="93598"/>
                </a:lnTo>
                <a:lnTo>
                  <a:pt x="239179" y="135381"/>
                </a:lnTo>
                <a:lnTo>
                  <a:pt x="202501" y="199008"/>
                </a:lnTo>
                <a:lnTo>
                  <a:pt x="184988" y="233806"/>
                </a:lnTo>
                <a:lnTo>
                  <a:pt x="168020" y="270636"/>
                </a:lnTo>
                <a:lnTo>
                  <a:pt x="151650" y="309244"/>
                </a:lnTo>
                <a:lnTo>
                  <a:pt x="136042" y="349630"/>
                </a:lnTo>
                <a:lnTo>
                  <a:pt x="120916" y="391540"/>
                </a:lnTo>
                <a:lnTo>
                  <a:pt x="106578" y="435228"/>
                </a:lnTo>
                <a:lnTo>
                  <a:pt x="93052" y="480186"/>
                </a:lnTo>
                <a:lnTo>
                  <a:pt x="80213" y="526541"/>
                </a:lnTo>
                <a:lnTo>
                  <a:pt x="68135" y="574293"/>
                </a:lnTo>
                <a:lnTo>
                  <a:pt x="57048" y="622934"/>
                </a:lnTo>
                <a:lnTo>
                  <a:pt x="46736" y="672845"/>
                </a:lnTo>
                <a:lnTo>
                  <a:pt x="37287" y="723518"/>
                </a:lnTo>
                <a:lnTo>
                  <a:pt x="28905" y="775207"/>
                </a:lnTo>
                <a:lnTo>
                  <a:pt x="21488" y="827404"/>
                </a:lnTo>
                <a:lnTo>
                  <a:pt x="15036" y="880363"/>
                </a:lnTo>
                <a:lnTo>
                  <a:pt x="9728" y="933957"/>
                </a:lnTo>
                <a:lnTo>
                  <a:pt x="5588" y="987805"/>
                </a:lnTo>
                <a:lnTo>
                  <a:pt x="2501" y="1042034"/>
                </a:lnTo>
                <a:lnTo>
                  <a:pt x="673" y="1096619"/>
                </a:lnTo>
                <a:lnTo>
                  <a:pt x="0" y="1150835"/>
                </a:lnTo>
                <a:lnTo>
                  <a:pt x="57912" y="1151547"/>
                </a:lnTo>
                <a:lnTo>
                  <a:pt x="58564" y="1098257"/>
                </a:lnTo>
                <a:lnTo>
                  <a:pt x="60354" y="1044955"/>
                </a:lnTo>
                <a:lnTo>
                  <a:pt x="63349" y="991996"/>
                </a:lnTo>
                <a:lnTo>
                  <a:pt x="67400" y="939291"/>
                </a:lnTo>
                <a:lnTo>
                  <a:pt x="72555" y="887094"/>
                </a:lnTo>
                <a:lnTo>
                  <a:pt x="78881" y="835278"/>
                </a:lnTo>
                <a:lnTo>
                  <a:pt x="86104" y="784224"/>
                </a:lnTo>
                <a:lnTo>
                  <a:pt x="86221" y="783589"/>
                </a:lnTo>
                <a:lnTo>
                  <a:pt x="94296" y="733805"/>
                </a:lnTo>
                <a:lnTo>
                  <a:pt x="103619" y="683640"/>
                </a:lnTo>
                <a:lnTo>
                  <a:pt x="113597" y="635507"/>
                </a:lnTo>
                <a:lnTo>
                  <a:pt x="124391" y="588136"/>
                </a:lnTo>
                <a:lnTo>
                  <a:pt x="136110" y="541654"/>
                </a:lnTo>
                <a:lnTo>
                  <a:pt x="148604" y="496569"/>
                </a:lnTo>
                <a:lnTo>
                  <a:pt x="161937" y="452246"/>
                </a:lnTo>
                <a:lnTo>
                  <a:pt x="175568" y="410844"/>
                </a:lnTo>
                <a:lnTo>
                  <a:pt x="190182" y="370204"/>
                </a:lnTo>
                <a:lnTo>
                  <a:pt x="205498" y="330580"/>
                </a:lnTo>
                <a:lnTo>
                  <a:pt x="220794" y="294512"/>
                </a:lnTo>
                <a:lnTo>
                  <a:pt x="221170" y="293623"/>
                </a:lnTo>
                <a:lnTo>
                  <a:pt x="236953" y="259460"/>
                </a:lnTo>
                <a:lnTo>
                  <a:pt x="237363" y="258571"/>
                </a:lnTo>
                <a:lnTo>
                  <a:pt x="253540" y="226440"/>
                </a:lnTo>
                <a:lnTo>
                  <a:pt x="270667" y="195325"/>
                </a:lnTo>
                <a:lnTo>
                  <a:pt x="279129" y="180847"/>
                </a:lnTo>
                <a:lnTo>
                  <a:pt x="288112" y="166369"/>
                </a:lnTo>
                <a:lnTo>
                  <a:pt x="296568" y="153542"/>
                </a:lnTo>
                <a:lnTo>
                  <a:pt x="305790" y="140080"/>
                </a:lnTo>
                <a:lnTo>
                  <a:pt x="314205" y="128777"/>
                </a:lnTo>
                <a:lnTo>
                  <a:pt x="319307" y="122173"/>
                </a:lnTo>
                <a:lnTo>
                  <a:pt x="317982" y="122173"/>
                </a:lnTo>
                <a:lnTo>
                  <a:pt x="323532" y="116712"/>
                </a:lnTo>
                <a:lnTo>
                  <a:pt x="325271" y="116712"/>
                </a:lnTo>
                <a:lnTo>
                  <a:pt x="325470" y="116563"/>
                </a:lnTo>
                <a:lnTo>
                  <a:pt x="295647" y="66481"/>
                </a:lnTo>
                <a:close/>
              </a:path>
              <a:path w="458469" h="1151889">
                <a:moveTo>
                  <a:pt x="60375" y="1044320"/>
                </a:moveTo>
                <a:lnTo>
                  <a:pt x="60337" y="1044955"/>
                </a:lnTo>
                <a:lnTo>
                  <a:pt x="60375" y="1044320"/>
                </a:lnTo>
                <a:close/>
              </a:path>
              <a:path w="458469" h="1151889">
                <a:moveTo>
                  <a:pt x="67449" y="938656"/>
                </a:moveTo>
                <a:lnTo>
                  <a:pt x="67386" y="939291"/>
                </a:lnTo>
                <a:lnTo>
                  <a:pt x="67449" y="938656"/>
                </a:lnTo>
                <a:close/>
              </a:path>
              <a:path w="458469" h="1151889">
                <a:moveTo>
                  <a:pt x="72648" y="886332"/>
                </a:moveTo>
                <a:lnTo>
                  <a:pt x="72558" y="887063"/>
                </a:lnTo>
                <a:lnTo>
                  <a:pt x="72648" y="886332"/>
                </a:lnTo>
                <a:close/>
              </a:path>
              <a:path w="458469" h="1151889">
                <a:moveTo>
                  <a:pt x="78943" y="834770"/>
                </a:moveTo>
                <a:lnTo>
                  <a:pt x="78867" y="835278"/>
                </a:lnTo>
                <a:lnTo>
                  <a:pt x="78943" y="834770"/>
                </a:lnTo>
                <a:close/>
              </a:path>
              <a:path w="458469" h="1151889">
                <a:moveTo>
                  <a:pt x="86221" y="783589"/>
                </a:moveTo>
                <a:lnTo>
                  <a:pt x="86118" y="784224"/>
                </a:lnTo>
                <a:lnTo>
                  <a:pt x="86221" y="783589"/>
                </a:lnTo>
                <a:close/>
              </a:path>
              <a:path w="458469" h="1151889">
                <a:moveTo>
                  <a:pt x="103636" y="683640"/>
                </a:moveTo>
                <a:lnTo>
                  <a:pt x="103504" y="684275"/>
                </a:lnTo>
                <a:lnTo>
                  <a:pt x="103636" y="683640"/>
                </a:lnTo>
                <a:close/>
              </a:path>
              <a:path w="458469" h="1151889">
                <a:moveTo>
                  <a:pt x="113703" y="634999"/>
                </a:moveTo>
                <a:lnTo>
                  <a:pt x="113576" y="635507"/>
                </a:lnTo>
                <a:lnTo>
                  <a:pt x="113703" y="634999"/>
                </a:lnTo>
                <a:close/>
              </a:path>
              <a:path w="458469" h="1151889">
                <a:moveTo>
                  <a:pt x="124536" y="587501"/>
                </a:moveTo>
                <a:lnTo>
                  <a:pt x="124371" y="588136"/>
                </a:lnTo>
                <a:lnTo>
                  <a:pt x="124536" y="587501"/>
                </a:lnTo>
                <a:close/>
              </a:path>
              <a:path w="458469" h="1151889">
                <a:moveTo>
                  <a:pt x="161972" y="452246"/>
                </a:moveTo>
                <a:lnTo>
                  <a:pt x="161721" y="453008"/>
                </a:lnTo>
                <a:lnTo>
                  <a:pt x="161972" y="452246"/>
                </a:lnTo>
                <a:close/>
              </a:path>
              <a:path w="458469" h="1151889">
                <a:moveTo>
                  <a:pt x="175739" y="410324"/>
                </a:moveTo>
                <a:lnTo>
                  <a:pt x="175552" y="410844"/>
                </a:lnTo>
                <a:lnTo>
                  <a:pt x="175739" y="410324"/>
                </a:lnTo>
                <a:close/>
              </a:path>
              <a:path w="458469" h="1151889">
                <a:moveTo>
                  <a:pt x="205544" y="330580"/>
                </a:moveTo>
                <a:lnTo>
                  <a:pt x="205168" y="331469"/>
                </a:lnTo>
                <a:lnTo>
                  <a:pt x="205544" y="330580"/>
                </a:lnTo>
                <a:close/>
              </a:path>
              <a:path w="458469" h="1151889">
                <a:moveTo>
                  <a:pt x="221199" y="293623"/>
                </a:moveTo>
                <a:lnTo>
                  <a:pt x="220851" y="294379"/>
                </a:lnTo>
                <a:lnTo>
                  <a:pt x="221199" y="293623"/>
                </a:lnTo>
                <a:close/>
              </a:path>
              <a:path w="458469" h="1151889">
                <a:moveTo>
                  <a:pt x="237390" y="258571"/>
                </a:moveTo>
                <a:lnTo>
                  <a:pt x="237054" y="259240"/>
                </a:lnTo>
                <a:lnTo>
                  <a:pt x="237390" y="258571"/>
                </a:lnTo>
                <a:close/>
              </a:path>
              <a:path w="458469" h="1151889">
                <a:moveTo>
                  <a:pt x="253987" y="225551"/>
                </a:moveTo>
                <a:lnTo>
                  <a:pt x="253492" y="226440"/>
                </a:lnTo>
                <a:lnTo>
                  <a:pt x="253987" y="225551"/>
                </a:lnTo>
                <a:close/>
              </a:path>
              <a:path w="458469" h="1151889">
                <a:moveTo>
                  <a:pt x="270958" y="194798"/>
                </a:moveTo>
                <a:lnTo>
                  <a:pt x="270649" y="195325"/>
                </a:lnTo>
                <a:lnTo>
                  <a:pt x="270958" y="194798"/>
                </a:lnTo>
                <a:close/>
              </a:path>
              <a:path w="458469" h="1151889">
                <a:moveTo>
                  <a:pt x="279501" y="180212"/>
                </a:moveTo>
                <a:lnTo>
                  <a:pt x="279057" y="180847"/>
                </a:lnTo>
                <a:lnTo>
                  <a:pt x="279501" y="180212"/>
                </a:lnTo>
                <a:close/>
              </a:path>
              <a:path w="458469" h="1151889">
                <a:moveTo>
                  <a:pt x="288172" y="166369"/>
                </a:moveTo>
                <a:lnTo>
                  <a:pt x="287756" y="167004"/>
                </a:lnTo>
                <a:lnTo>
                  <a:pt x="288172" y="166369"/>
                </a:lnTo>
                <a:close/>
              </a:path>
              <a:path w="458469" h="1151889">
                <a:moveTo>
                  <a:pt x="425572" y="50926"/>
                </a:moveTo>
                <a:lnTo>
                  <a:pt x="316471" y="50926"/>
                </a:lnTo>
                <a:lnTo>
                  <a:pt x="351205" y="97281"/>
                </a:lnTo>
                <a:lnTo>
                  <a:pt x="325470" y="116563"/>
                </a:lnTo>
                <a:lnTo>
                  <a:pt x="353390" y="163448"/>
                </a:lnTo>
                <a:lnTo>
                  <a:pt x="425572" y="50926"/>
                </a:lnTo>
                <a:close/>
              </a:path>
              <a:path w="458469" h="1151889">
                <a:moveTo>
                  <a:pt x="305897" y="140080"/>
                </a:moveTo>
                <a:lnTo>
                  <a:pt x="305244" y="140969"/>
                </a:lnTo>
                <a:lnTo>
                  <a:pt x="305897" y="140080"/>
                </a:lnTo>
                <a:close/>
              </a:path>
              <a:path w="458469" h="1151889">
                <a:moveTo>
                  <a:pt x="323532" y="116712"/>
                </a:moveTo>
                <a:lnTo>
                  <a:pt x="317982" y="122173"/>
                </a:lnTo>
                <a:lnTo>
                  <a:pt x="321134" y="119812"/>
                </a:lnTo>
                <a:lnTo>
                  <a:pt x="323532" y="116712"/>
                </a:lnTo>
                <a:close/>
              </a:path>
              <a:path w="458469" h="1151889">
                <a:moveTo>
                  <a:pt x="321134" y="119812"/>
                </a:moveTo>
                <a:lnTo>
                  <a:pt x="317982" y="122173"/>
                </a:lnTo>
                <a:lnTo>
                  <a:pt x="319307" y="122173"/>
                </a:lnTo>
                <a:lnTo>
                  <a:pt x="321134" y="119812"/>
                </a:lnTo>
                <a:close/>
              </a:path>
              <a:path w="458469" h="1151889">
                <a:moveTo>
                  <a:pt x="325271" y="116712"/>
                </a:moveTo>
                <a:lnTo>
                  <a:pt x="323532" y="116712"/>
                </a:lnTo>
                <a:lnTo>
                  <a:pt x="321134" y="119812"/>
                </a:lnTo>
                <a:lnTo>
                  <a:pt x="325271" y="116712"/>
                </a:lnTo>
                <a:close/>
              </a:path>
              <a:path w="458469" h="1151889">
                <a:moveTo>
                  <a:pt x="316471" y="50926"/>
                </a:moveTo>
                <a:lnTo>
                  <a:pt x="295647" y="66481"/>
                </a:lnTo>
                <a:lnTo>
                  <a:pt x="325470" y="116563"/>
                </a:lnTo>
                <a:lnTo>
                  <a:pt x="351205" y="97281"/>
                </a:lnTo>
                <a:lnTo>
                  <a:pt x="316471" y="50926"/>
                </a:lnTo>
                <a:close/>
              </a:path>
              <a:path w="458469" h="1151889">
                <a:moveTo>
                  <a:pt x="458241" y="0"/>
                </a:moveTo>
                <a:lnTo>
                  <a:pt x="264528" y="14223"/>
                </a:lnTo>
                <a:lnTo>
                  <a:pt x="295647" y="66481"/>
                </a:lnTo>
                <a:lnTo>
                  <a:pt x="316471" y="50926"/>
                </a:lnTo>
                <a:lnTo>
                  <a:pt x="425572" y="50926"/>
                </a:lnTo>
                <a:lnTo>
                  <a:pt x="458241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84249" y="5841187"/>
            <a:ext cx="1863089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5" dirty="0">
                <a:solidFill>
                  <a:srgbClr val="FFFFFF"/>
                </a:solidFill>
                <a:latin typeface="Arial Narrow"/>
                <a:cs typeface="Arial Narrow"/>
              </a:rPr>
              <a:t>User </a:t>
            </a:r>
            <a:r>
              <a:rPr sz="1800" spc="65" dirty="0">
                <a:solidFill>
                  <a:srgbClr val="FFFFFF"/>
                </a:solidFill>
                <a:latin typeface="Arial Narrow"/>
                <a:cs typeface="Arial Narrow"/>
              </a:rPr>
              <a:t>interacts </a:t>
            </a:r>
            <a:r>
              <a:rPr sz="1800" spc="90" dirty="0">
                <a:solidFill>
                  <a:srgbClr val="FFFFFF"/>
                </a:solidFill>
                <a:latin typeface="Arial Narrow"/>
                <a:cs typeface="Arial Narrow"/>
              </a:rPr>
              <a:t>with</a:t>
            </a:r>
            <a:r>
              <a:rPr sz="1800" spc="-2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FFFFFF"/>
                </a:solidFill>
                <a:latin typeface="Arial Narrow"/>
                <a:cs typeface="Arial Narrow"/>
              </a:rPr>
              <a:t>view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4736" y="5655564"/>
            <a:ext cx="550545" cy="576580"/>
          </a:xfrm>
          <a:custGeom>
            <a:avLst/>
            <a:gdLst/>
            <a:ahLst/>
            <a:cxnLst/>
            <a:rect l="l" t="t" r="r" b="b"/>
            <a:pathLst>
              <a:path w="550544" h="576579">
                <a:moveTo>
                  <a:pt x="275082" y="0"/>
                </a:moveTo>
                <a:lnTo>
                  <a:pt x="230463" y="3769"/>
                </a:lnTo>
                <a:lnTo>
                  <a:pt x="188137" y="14684"/>
                </a:lnTo>
                <a:lnTo>
                  <a:pt x="148668" y="32149"/>
                </a:lnTo>
                <a:lnTo>
                  <a:pt x="112624" y="55573"/>
                </a:lnTo>
                <a:lnTo>
                  <a:pt x="80571" y="84362"/>
                </a:lnTo>
                <a:lnTo>
                  <a:pt x="53076" y="117924"/>
                </a:lnTo>
                <a:lnTo>
                  <a:pt x="30705" y="155665"/>
                </a:lnTo>
                <a:lnTo>
                  <a:pt x="14024" y="196993"/>
                </a:lnTo>
                <a:lnTo>
                  <a:pt x="3600" y="241314"/>
                </a:lnTo>
                <a:lnTo>
                  <a:pt x="0" y="288036"/>
                </a:lnTo>
                <a:lnTo>
                  <a:pt x="3600" y="334757"/>
                </a:lnTo>
                <a:lnTo>
                  <a:pt x="14024" y="379078"/>
                </a:lnTo>
                <a:lnTo>
                  <a:pt x="30705" y="420406"/>
                </a:lnTo>
                <a:lnTo>
                  <a:pt x="53076" y="458147"/>
                </a:lnTo>
                <a:lnTo>
                  <a:pt x="80571" y="491709"/>
                </a:lnTo>
                <a:lnTo>
                  <a:pt x="112624" y="520498"/>
                </a:lnTo>
                <a:lnTo>
                  <a:pt x="148668" y="543922"/>
                </a:lnTo>
                <a:lnTo>
                  <a:pt x="188137" y="561387"/>
                </a:lnTo>
                <a:lnTo>
                  <a:pt x="230463" y="572302"/>
                </a:lnTo>
                <a:lnTo>
                  <a:pt x="275082" y="576072"/>
                </a:lnTo>
                <a:lnTo>
                  <a:pt x="319700" y="572302"/>
                </a:lnTo>
                <a:lnTo>
                  <a:pt x="362026" y="561387"/>
                </a:lnTo>
                <a:lnTo>
                  <a:pt x="401495" y="543922"/>
                </a:lnTo>
                <a:lnTo>
                  <a:pt x="437539" y="520498"/>
                </a:lnTo>
                <a:lnTo>
                  <a:pt x="469592" y="491709"/>
                </a:lnTo>
                <a:lnTo>
                  <a:pt x="497087" y="458147"/>
                </a:lnTo>
                <a:lnTo>
                  <a:pt x="519458" y="420406"/>
                </a:lnTo>
                <a:lnTo>
                  <a:pt x="536139" y="379078"/>
                </a:lnTo>
                <a:lnTo>
                  <a:pt x="546563" y="334757"/>
                </a:lnTo>
                <a:lnTo>
                  <a:pt x="550164" y="288036"/>
                </a:lnTo>
                <a:lnTo>
                  <a:pt x="546563" y="241314"/>
                </a:lnTo>
                <a:lnTo>
                  <a:pt x="536139" y="196993"/>
                </a:lnTo>
                <a:lnTo>
                  <a:pt x="519458" y="155665"/>
                </a:lnTo>
                <a:lnTo>
                  <a:pt x="497087" y="117924"/>
                </a:lnTo>
                <a:lnTo>
                  <a:pt x="469592" y="84362"/>
                </a:lnTo>
                <a:lnTo>
                  <a:pt x="437539" y="55573"/>
                </a:lnTo>
                <a:lnTo>
                  <a:pt x="401495" y="32149"/>
                </a:lnTo>
                <a:lnTo>
                  <a:pt x="362026" y="14684"/>
                </a:lnTo>
                <a:lnTo>
                  <a:pt x="319700" y="3769"/>
                </a:lnTo>
                <a:lnTo>
                  <a:pt x="275082" y="0"/>
                </a:lnTo>
                <a:close/>
              </a:path>
            </a:pathLst>
          </a:custGeom>
          <a:solidFill>
            <a:srgbClr val="336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3887" y="5718352"/>
            <a:ext cx="225551" cy="4434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8091" y="2700527"/>
            <a:ext cx="3017520" cy="646430"/>
          </a:xfrm>
          <a:custGeom>
            <a:avLst/>
            <a:gdLst/>
            <a:ahLst/>
            <a:cxnLst/>
            <a:rect l="l" t="t" r="r" b="b"/>
            <a:pathLst>
              <a:path w="3017520" h="646429">
                <a:moveTo>
                  <a:pt x="2909824" y="0"/>
                </a:moveTo>
                <a:lnTo>
                  <a:pt x="107696" y="0"/>
                </a:lnTo>
                <a:lnTo>
                  <a:pt x="65793" y="8469"/>
                </a:lnTo>
                <a:lnTo>
                  <a:pt x="31559" y="31559"/>
                </a:lnTo>
                <a:lnTo>
                  <a:pt x="8469" y="65793"/>
                </a:lnTo>
                <a:lnTo>
                  <a:pt x="0" y="107696"/>
                </a:lnTo>
                <a:lnTo>
                  <a:pt x="0" y="538480"/>
                </a:lnTo>
                <a:lnTo>
                  <a:pt x="8469" y="580382"/>
                </a:lnTo>
                <a:lnTo>
                  <a:pt x="31559" y="614616"/>
                </a:lnTo>
                <a:lnTo>
                  <a:pt x="65793" y="637706"/>
                </a:lnTo>
                <a:lnTo>
                  <a:pt x="107696" y="646176"/>
                </a:lnTo>
                <a:lnTo>
                  <a:pt x="2909824" y="646176"/>
                </a:lnTo>
                <a:lnTo>
                  <a:pt x="2951726" y="637706"/>
                </a:lnTo>
                <a:lnTo>
                  <a:pt x="2985960" y="614616"/>
                </a:lnTo>
                <a:lnTo>
                  <a:pt x="3009050" y="580382"/>
                </a:lnTo>
                <a:lnTo>
                  <a:pt x="3017520" y="538480"/>
                </a:lnTo>
                <a:lnTo>
                  <a:pt x="3017520" y="107696"/>
                </a:lnTo>
                <a:lnTo>
                  <a:pt x="3009050" y="65793"/>
                </a:lnTo>
                <a:lnTo>
                  <a:pt x="2985960" y="31559"/>
                </a:lnTo>
                <a:lnTo>
                  <a:pt x="2951726" y="8469"/>
                </a:lnTo>
                <a:lnTo>
                  <a:pt x="2909824" y="0"/>
                </a:lnTo>
                <a:close/>
              </a:path>
            </a:pathLst>
          </a:custGeom>
          <a:solidFill>
            <a:srgbClr val="7E7E7E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44420" y="2735834"/>
            <a:ext cx="231013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45" dirty="0">
                <a:solidFill>
                  <a:srgbClr val="FFFFFF"/>
                </a:solidFill>
                <a:latin typeface="Arial Narrow"/>
                <a:cs typeface="Arial Narrow"/>
              </a:rPr>
              <a:t>View </a:t>
            </a:r>
            <a:r>
              <a:rPr sz="1800" spc="55" dirty="0">
                <a:solidFill>
                  <a:srgbClr val="FFFFFF"/>
                </a:solidFill>
                <a:latin typeface="Arial Narrow"/>
                <a:cs typeface="Arial Narrow"/>
              </a:rPr>
              <a:t>alerts </a:t>
            </a:r>
            <a:r>
              <a:rPr sz="1800" spc="65" dirty="0">
                <a:solidFill>
                  <a:srgbClr val="FFFFFF"/>
                </a:solidFill>
                <a:latin typeface="Arial Narrow"/>
                <a:cs typeface="Arial Narrow"/>
              </a:rPr>
              <a:t>controller </a:t>
            </a:r>
            <a:r>
              <a:rPr sz="1800" spc="90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1800" spc="-27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Arial Narrow"/>
                <a:cs typeface="Arial Narrow"/>
              </a:rPr>
              <a:t>a  </a:t>
            </a:r>
            <a:r>
              <a:rPr sz="1800" spc="65" dirty="0">
                <a:solidFill>
                  <a:srgbClr val="FFFFFF"/>
                </a:solidFill>
                <a:latin typeface="Arial Narrow"/>
                <a:cs typeface="Arial Narrow"/>
              </a:rPr>
              <a:t>particular</a:t>
            </a:r>
            <a:r>
              <a:rPr sz="1800" spc="-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 Narrow"/>
                <a:cs typeface="Arial Narrow"/>
              </a:rPr>
              <a:t>event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4627" y="2551176"/>
            <a:ext cx="550545" cy="576580"/>
          </a:xfrm>
          <a:custGeom>
            <a:avLst/>
            <a:gdLst/>
            <a:ahLst/>
            <a:cxnLst/>
            <a:rect l="l" t="t" r="r" b="b"/>
            <a:pathLst>
              <a:path w="550544" h="576580">
                <a:moveTo>
                  <a:pt x="275081" y="0"/>
                </a:moveTo>
                <a:lnTo>
                  <a:pt x="230469" y="3768"/>
                </a:lnTo>
                <a:lnTo>
                  <a:pt x="188146" y="14679"/>
                </a:lnTo>
                <a:lnTo>
                  <a:pt x="148679" y="32140"/>
                </a:lnTo>
                <a:lnTo>
                  <a:pt x="112635" y="55558"/>
                </a:lnTo>
                <a:lnTo>
                  <a:pt x="80581" y="84343"/>
                </a:lnTo>
                <a:lnTo>
                  <a:pt x="53083" y="117902"/>
                </a:lnTo>
                <a:lnTo>
                  <a:pt x="30710" y="155643"/>
                </a:lnTo>
                <a:lnTo>
                  <a:pt x="14026" y="196973"/>
                </a:lnTo>
                <a:lnTo>
                  <a:pt x="3601" y="241302"/>
                </a:lnTo>
                <a:lnTo>
                  <a:pt x="0" y="288036"/>
                </a:lnTo>
                <a:lnTo>
                  <a:pt x="3601" y="334769"/>
                </a:lnTo>
                <a:lnTo>
                  <a:pt x="14026" y="379098"/>
                </a:lnTo>
                <a:lnTo>
                  <a:pt x="30710" y="420428"/>
                </a:lnTo>
                <a:lnTo>
                  <a:pt x="53083" y="458169"/>
                </a:lnTo>
                <a:lnTo>
                  <a:pt x="80581" y="491728"/>
                </a:lnTo>
                <a:lnTo>
                  <a:pt x="112635" y="520513"/>
                </a:lnTo>
                <a:lnTo>
                  <a:pt x="148679" y="543931"/>
                </a:lnTo>
                <a:lnTo>
                  <a:pt x="188146" y="561392"/>
                </a:lnTo>
                <a:lnTo>
                  <a:pt x="230469" y="572303"/>
                </a:lnTo>
                <a:lnTo>
                  <a:pt x="275081" y="576072"/>
                </a:lnTo>
                <a:lnTo>
                  <a:pt x="319694" y="572303"/>
                </a:lnTo>
                <a:lnTo>
                  <a:pt x="362017" y="561392"/>
                </a:lnTo>
                <a:lnTo>
                  <a:pt x="401484" y="543931"/>
                </a:lnTo>
                <a:lnTo>
                  <a:pt x="437528" y="520513"/>
                </a:lnTo>
                <a:lnTo>
                  <a:pt x="469582" y="491728"/>
                </a:lnTo>
                <a:lnTo>
                  <a:pt x="497080" y="458169"/>
                </a:lnTo>
                <a:lnTo>
                  <a:pt x="519453" y="420428"/>
                </a:lnTo>
                <a:lnTo>
                  <a:pt x="536137" y="379098"/>
                </a:lnTo>
                <a:lnTo>
                  <a:pt x="546562" y="334769"/>
                </a:lnTo>
                <a:lnTo>
                  <a:pt x="550164" y="288036"/>
                </a:lnTo>
                <a:lnTo>
                  <a:pt x="546562" y="241302"/>
                </a:lnTo>
                <a:lnTo>
                  <a:pt x="536137" y="196973"/>
                </a:lnTo>
                <a:lnTo>
                  <a:pt x="519453" y="155643"/>
                </a:lnTo>
                <a:lnTo>
                  <a:pt x="497080" y="117902"/>
                </a:lnTo>
                <a:lnTo>
                  <a:pt x="469582" y="84343"/>
                </a:lnTo>
                <a:lnTo>
                  <a:pt x="437528" y="55558"/>
                </a:lnTo>
                <a:lnTo>
                  <a:pt x="401484" y="32140"/>
                </a:lnTo>
                <a:lnTo>
                  <a:pt x="362017" y="14679"/>
                </a:lnTo>
                <a:lnTo>
                  <a:pt x="319694" y="3768"/>
                </a:lnTo>
                <a:lnTo>
                  <a:pt x="275081" y="0"/>
                </a:lnTo>
                <a:close/>
              </a:path>
            </a:pathLst>
          </a:custGeom>
          <a:solidFill>
            <a:srgbClr val="D40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1825" y="2613025"/>
            <a:ext cx="351129" cy="443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1769" y="1911730"/>
            <a:ext cx="4391660" cy="643890"/>
          </a:xfrm>
          <a:custGeom>
            <a:avLst/>
            <a:gdLst/>
            <a:ahLst/>
            <a:cxnLst/>
            <a:rect l="l" t="t" r="r" b="b"/>
            <a:pathLst>
              <a:path w="4391660" h="643889">
                <a:moveTo>
                  <a:pt x="4217669" y="57908"/>
                </a:moveTo>
                <a:lnTo>
                  <a:pt x="3982593" y="60452"/>
                </a:lnTo>
                <a:lnTo>
                  <a:pt x="3576828" y="69723"/>
                </a:lnTo>
                <a:lnTo>
                  <a:pt x="3177667" y="84582"/>
                </a:lnTo>
                <a:lnTo>
                  <a:pt x="2597531" y="116840"/>
                </a:lnTo>
                <a:lnTo>
                  <a:pt x="2228215" y="144272"/>
                </a:lnTo>
                <a:lnTo>
                  <a:pt x="1876425" y="175895"/>
                </a:lnTo>
                <a:lnTo>
                  <a:pt x="1545336" y="211455"/>
                </a:lnTo>
                <a:lnTo>
                  <a:pt x="1312418" y="240284"/>
                </a:lnTo>
                <a:lnTo>
                  <a:pt x="1094359" y="271018"/>
                </a:lnTo>
                <a:lnTo>
                  <a:pt x="892429" y="303403"/>
                </a:lnTo>
                <a:lnTo>
                  <a:pt x="767334" y="325755"/>
                </a:lnTo>
                <a:lnTo>
                  <a:pt x="650367" y="348742"/>
                </a:lnTo>
                <a:lnTo>
                  <a:pt x="595122" y="360426"/>
                </a:lnTo>
                <a:lnTo>
                  <a:pt x="541909" y="372364"/>
                </a:lnTo>
                <a:lnTo>
                  <a:pt x="490981" y="384302"/>
                </a:lnTo>
                <a:lnTo>
                  <a:pt x="442341" y="396367"/>
                </a:lnTo>
                <a:lnTo>
                  <a:pt x="395986" y="408559"/>
                </a:lnTo>
                <a:lnTo>
                  <a:pt x="352044" y="420878"/>
                </a:lnTo>
                <a:lnTo>
                  <a:pt x="310388" y="433451"/>
                </a:lnTo>
                <a:lnTo>
                  <a:pt x="271272" y="446024"/>
                </a:lnTo>
                <a:lnTo>
                  <a:pt x="234569" y="458724"/>
                </a:lnTo>
                <a:lnTo>
                  <a:pt x="168656" y="484505"/>
                </a:lnTo>
                <a:lnTo>
                  <a:pt x="113030" y="511048"/>
                </a:lnTo>
                <a:lnTo>
                  <a:pt x="67691" y="538480"/>
                </a:lnTo>
                <a:lnTo>
                  <a:pt x="32639" y="568071"/>
                </a:lnTo>
                <a:lnTo>
                  <a:pt x="8763" y="601345"/>
                </a:lnTo>
                <a:lnTo>
                  <a:pt x="0" y="636270"/>
                </a:lnTo>
                <a:lnTo>
                  <a:pt x="57404" y="643382"/>
                </a:lnTo>
                <a:lnTo>
                  <a:pt x="58261" y="636651"/>
                </a:lnTo>
                <a:lnTo>
                  <a:pt x="57531" y="636651"/>
                </a:lnTo>
                <a:lnTo>
                  <a:pt x="59055" y="630428"/>
                </a:lnTo>
                <a:lnTo>
                  <a:pt x="59788" y="630428"/>
                </a:lnTo>
                <a:lnTo>
                  <a:pt x="60295" y="629031"/>
                </a:lnTo>
                <a:lnTo>
                  <a:pt x="59690" y="629031"/>
                </a:lnTo>
                <a:lnTo>
                  <a:pt x="62230" y="623697"/>
                </a:lnTo>
                <a:lnTo>
                  <a:pt x="62932" y="623697"/>
                </a:lnTo>
                <a:lnTo>
                  <a:pt x="65479" y="619506"/>
                </a:lnTo>
                <a:lnTo>
                  <a:pt x="65024" y="619506"/>
                </a:lnTo>
                <a:lnTo>
                  <a:pt x="67564" y="616077"/>
                </a:lnTo>
                <a:lnTo>
                  <a:pt x="67915" y="616077"/>
                </a:lnTo>
                <a:lnTo>
                  <a:pt x="73804" y="609092"/>
                </a:lnTo>
                <a:lnTo>
                  <a:pt x="73533" y="609092"/>
                </a:lnTo>
                <a:lnTo>
                  <a:pt x="75946" y="606552"/>
                </a:lnTo>
                <a:lnTo>
                  <a:pt x="76247" y="606552"/>
                </a:lnTo>
                <a:lnTo>
                  <a:pt x="85340" y="598043"/>
                </a:lnTo>
                <a:lnTo>
                  <a:pt x="85090" y="598043"/>
                </a:lnTo>
                <a:lnTo>
                  <a:pt x="87376" y="596138"/>
                </a:lnTo>
                <a:lnTo>
                  <a:pt x="87598" y="596138"/>
                </a:lnTo>
                <a:lnTo>
                  <a:pt x="100308" y="586486"/>
                </a:lnTo>
                <a:lnTo>
                  <a:pt x="101981" y="585216"/>
                </a:lnTo>
                <a:lnTo>
                  <a:pt x="102145" y="585216"/>
                </a:lnTo>
                <a:lnTo>
                  <a:pt x="118461" y="574548"/>
                </a:lnTo>
                <a:lnTo>
                  <a:pt x="120015" y="573532"/>
                </a:lnTo>
                <a:lnTo>
                  <a:pt x="120154" y="573532"/>
                </a:lnTo>
                <a:lnTo>
                  <a:pt x="140970" y="561721"/>
                </a:lnTo>
                <a:lnTo>
                  <a:pt x="141208" y="561721"/>
                </a:lnTo>
                <a:lnTo>
                  <a:pt x="164094" y="550164"/>
                </a:lnTo>
                <a:lnTo>
                  <a:pt x="163956" y="550164"/>
                </a:lnTo>
                <a:lnTo>
                  <a:pt x="191173" y="537972"/>
                </a:lnTo>
                <a:lnTo>
                  <a:pt x="192024" y="537591"/>
                </a:lnTo>
                <a:lnTo>
                  <a:pt x="221070" y="525653"/>
                </a:lnTo>
                <a:lnTo>
                  <a:pt x="253830" y="513334"/>
                </a:lnTo>
                <a:lnTo>
                  <a:pt x="289571" y="501015"/>
                </a:lnTo>
                <a:lnTo>
                  <a:pt x="289306" y="501015"/>
                </a:lnTo>
                <a:lnTo>
                  <a:pt x="327913" y="488569"/>
                </a:lnTo>
                <a:lnTo>
                  <a:pt x="328127" y="488569"/>
                </a:lnTo>
                <a:lnTo>
                  <a:pt x="368002" y="476631"/>
                </a:lnTo>
                <a:lnTo>
                  <a:pt x="411353" y="464439"/>
                </a:lnTo>
                <a:lnTo>
                  <a:pt x="456462" y="452628"/>
                </a:lnTo>
                <a:lnTo>
                  <a:pt x="504825" y="440563"/>
                </a:lnTo>
                <a:lnTo>
                  <a:pt x="504981" y="440563"/>
                </a:lnTo>
                <a:lnTo>
                  <a:pt x="554990" y="428752"/>
                </a:lnTo>
                <a:lnTo>
                  <a:pt x="555304" y="428752"/>
                </a:lnTo>
                <a:lnTo>
                  <a:pt x="607568" y="417068"/>
                </a:lnTo>
                <a:lnTo>
                  <a:pt x="607187" y="417068"/>
                </a:lnTo>
                <a:lnTo>
                  <a:pt x="662178" y="405511"/>
                </a:lnTo>
                <a:lnTo>
                  <a:pt x="661924" y="405511"/>
                </a:lnTo>
                <a:lnTo>
                  <a:pt x="719074" y="393954"/>
                </a:lnTo>
                <a:lnTo>
                  <a:pt x="719477" y="393954"/>
                </a:lnTo>
                <a:lnTo>
                  <a:pt x="778002" y="382651"/>
                </a:lnTo>
                <a:lnTo>
                  <a:pt x="778564" y="382651"/>
                </a:lnTo>
                <a:lnTo>
                  <a:pt x="839216" y="371475"/>
                </a:lnTo>
                <a:lnTo>
                  <a:pt x="839688" y="371475"/>
                </a:lnTo>
                <a:lnTo>
                  <a:pt x="902207" y="360553"/>
                </a:lnTo>
                <a:lnTo>
                  <a:pt x="967359" y="349631"/>
                </a:lnTo>
                <a:lnTo>
                  <a:pt x="967105" y="349631"/>
                </a:lnTo>
                <a:lnTo>
                  <a:pt x="1034288" y="338836"/>
                </a:lnTo>
                <a:lnTo>
                  <a:pt x="1034034" y="338836"/>
                </a:lnTo>
                <a:lnTo>
                  <a:pt x="1102995" y="328295"/>
                </a:lnTo>
                <a:lnTo>
                  <a:pt x="1173607" y="318008"/>
                </a:lnTo>
                <a:lnTo>
                  <a:pt x="1245997" y="307848"/>
                </a:lnTo>
                <a:lnTo>
                  <a:pt x="1245870" y="307848"/>
                </a:lnTo>
                <a:lnTo>
                  <a:pt x="1320038" y="297688"/>
                </a:lnTo>
                <a:lnTo>
                  <a:pt x="1395857" y="287909"/>
                </a:lnTo>
                <a:lnTo>
                  <a:pt x="1473073" y="278384"/>
                </a:lnTo>
                <a:lnTo>
                  <a:pt x="1552067" y="268859"/>
                </a:lnTo>
                <a:lnTo>
                  <a:pt x="1552941" y="268859"/>
                </a:lnTo>
                <a:lnTo>
                  <a:pt x="1714373" y="250698"/>
                </a:lnTo>
                <a:lnTo>
                  <a:pt x="1715354" y="250698"/>
                </a:lnTo>
                <a:lnTo>
                  <a:pt x="1882140" y="233553"/>
                </a:lnTo>
                <a:lnTo>
                  <a:pt x="1881885" y="233553"/>
                </a:lnTo>
                <a:lnTo>
                  <a:pt x="2055241" y="217297"/>
                </a:lnTo>
                <a:lnTo>
                  <a:pt x="2054987" y="217297"/>
                </a:lnTo>
                <a:lnTo>
                  <a:pt x="2233041" y="201930"/>
                </a:lnTo>
                <a:lnTo>
                  <a:pt x="2232787" y="201930"/>
                </a:lnTo>
                <a:lnTo>
                  <a:pt x="2415285" y="187833"/>
                </a:lnTo>
                <a:lnTo>
                  <a:pt x="2415032" y="187833"/>
                </a:lnTo>
                <a:lnTo>
                  <a:pt x="2601595" y="174625"/>
                </a:lnTo>
                <a:lnTo>
                  <a:pt x="2601341" y="174625"/>
                </a:lnTo>
                <a:lnTo>
                  <a:pt x="2791333" y="162687"/>
                </a:lnTo>
                <a:lnTo>
                  <a:pt x="2791079" y="162687"/>
                </a:lnTo>
                <a:lnTo>
                  <a:pt x="2984372" y="152019"/>
                </a:lnTo>
                <a:lnTo>
                  <a:pt x="3180334" y="142494"/>
                </a:lnTo>
                <a:lnTo>
                  <a:pt x="3180080" y="142494"/>
                </a:lnTo>
                <a:lnTo>
                  <a:pt x="3378454" y="134366"/>
                </a:lnTo>
                <a:lnTo>
                  <a:pt x="3578732" y="127635"/>
                </a:lnTo>
                <a:lnTo>
                  <a:pt x="3578479" y="127635"/>
                </a:lnTo>
                <a:lnTo>
                  <a:pt x="3780663" y="122174"/>
                </a:lnTo>
                <a:lnTo>
                  <a:pt x="3780408" y="122174"/>
                </a:lnTo>
                <a:lnTo>
                  <a:pt x="3983608" y="118364"/>
                </a:lnTo>
                <a:lnTo>
                  <a:pt x="3983354" y="118364"/>
                </a:lnTo>
                <a:lnTo>
                  <a:pt x="4187444" y="115951"/>
                </a:lnTo>
                <a:lnTo>
                  <a:pt x="4187190" y="115951"/>
                </a:lnTo>
                <a:lnTo>
                  <a:pt x="4217923" y="115820"/>
                </a:lnTo>
                <a:lnTo>
                  <a:pt x="4217669" y="57908"/>
                </a:lnTo>
                <a:close/>
              </a:path>
              <a:path w="4391660" h="643889">
                <a:moveTo>
                  <a:pt x="59055" y="630428"/>
                </a:moveTo>
                <a:lnTo>
                  <a:pt x="57531" y="636651"/>
                </a:lnTo>
                <a:lnTo>
                  <a:pt x="58657" y="633544"/>
                </a:lnTo>
                <a:lnTo>
                  <a:pt x="59055" y="630428"/>
                </a:lnTo>
                <a:close/>
              </a:path>
              <a:path w="4391660" h="643889">
                <a:moveTo>
                  <a:pt x="58657" y="633544"/>
                </a:moveTo>
                <a:lnTo>
                  <a:pt x="57531" y="636651"/>
                </a:lnTo>
                <a:lnTo>
                  <a:pt x="58261" y="636651"/>
                </a:lnTo>
                <a:lnTo>
                  <a:pt x="58657" y="633544"/>
                </a:lnTo>
                <a:close/>
              </a:path>
              <a:path w="4391660" h="643889">
                <a:moveTo>
                  <a:pt x="59788" y="630428"/>
                </a:moveTo>
                <a:lnTo>
                  <a:pt x="59055" y="630428"/>
                </a:lnTo>
                <a:lnTo>
                  <a:pt x="58657" y="633544"/>
                </a:lnTo>
                <a:lnTo>
                  <a:pt x="59788" y="630428"/>
                </a:lnTo>
                <a:close/>
              </a:path>
              <a:path w="4391660" h="643889">
                <a:moveTo>
                  <a:pt x="62230" y="623697"/>
                </a:moveTo>
                <a:lnTo>
                  <a:pt x="59690" y="629031"/>
                </a:lnTo>
                <a:lnTo>
                  <a:pt x="61190" y="626562"/>
                </a:lnTo>
                <a:lnTo>
                  <a:pt x="62230" y="623697"/>
                </a:lnTo>
                <a:close/>
              </a:path>
              <a:path w="4391660" h="643889">
                <a:moveTo>
                  <a:pt x="61190" y="626562"/>
                </a:moveTo>
                <a:lnTo>
                  <a:pt x="59690" y="629031"/>
                </a:lnTo>
                <a:lnTo>
                  <a:pt x="60295" y="629031"/>
                </a:lnTo>
                <a:lnTo>
                  <a:pt x="61190" y="626562"/>
                </a:lnTo>
                <a:close/>
              </a:path>
              <a:path w="4391660" h="643889">
                <a:moveTo>
                  <a:pt x="62932" y="623697"/>
                </a:moveTo>
                <a:lnTo>
                  <a:pt x="62230" y="623697"/>
                </a:lnTo>
                <a:lnTo>
                  <a:pt x="61190" y="626562"/>
                </a:lnTo>
                <a:lnTo>
                  <a:pt x="62932" y="623697"/>
                </a:lnTo>
                <a:close/>
              </a:path>
              <a:path w="4391660" h="643889">
                <a:moveTo>
                  <a:pt x="67564" y="616077"/>
                </a:moveTo>
                <a:lnTo>
                  <a:pt x="65024" y="619506"/>
                </a:lnTo>
                <a:lnTo>
                  <a:pt x="66656" y="617569"/>
                </a:lnTo>
                <a:lnTo>
                  <a:pt x="67564" y="616077"/>
                </a:lnTo>
                <a:close/>
              </a:path>
              <a:path w="4391660" h="643889">
                <a:moveTo>
                  <a:pt x="66656" y="617569"/>
                </a:moveTo>
                <a:lnTo>
                  <a:pt x="65024" y="619506"/>
                </a:lnTo>
                <a:lnTo>
                  <a:pt x="65479" y="619506"/>
                </a:lnTo>
                <a:lnTo>
                  <a:pt x="66656" y="617569"/>
                </a:lnTo>
                <a:close/>
              </a:path>
              <a:path w="4391660" h="643889">
                <a:moveTo>
                  <a:pt x="67915" y="616077"/>
                </a:moveTo>
                <a:lnTo>
                  <a:pt x="67564" y="616077"/>
                </a:lnTo>
                <a:lnTo>
                  <a:pt x="66656" y="617569"/>
                </a:lnTo>
                <a:lnTo>
                  <a:pt x="67915" y="616077"/>
                </a:lnTo>
                <a:close/>
              </a:path>
              <a:path w="4391660" h="643889">
                <a:moveTo>
                  <a:pt x="75946" y="606552"/>
                </a:moveTo>
                <a:lnTo>
                  <a:pt x="73533" y="609092"/>
                </a:lnTo>
                <a:lnTo>
                  <a:pt x="74819" y="607888"/>
                </a:lnTo>
                <a:lnTo>
                  <a:pt x="75946" y="606552"/>
                </a:lnTo>
                <a:close/>
              </a:path>
              <a:path w="4391660" h="643889">
                <a:moveTo>
                  <a:pt x="74819" y="607888"/>
                </a:moveTo>
                <a:lnTo>
                  <a:pt x="73533" y="609092"/>
                </a:lnTo>
                <a:lnTo>
                  <a:pt x="73804" y="609092"/>
                </a:lnTo>
                <a:lnTo>
                  <a:pt x="74819" y="607888"/>
                </a:lnTo>
                <a:close/>
              </a:path>
              <a:path w="4391660" h="643889">
                <a:moveTo>
                  <a:pt x="76247" y="606552"/>
                </a:moveTo>
                <a:lnTo>
                  <a:pt x="75946" y="606552"/>
                </a:lnTo>
                <a:lnTo>
                  <a:pt x="74819" y="607888"/>
                </a:lnTo>
                <a:lnTo>
                  <a:pt x="76247" y="606552"/>
                </a:lnTo>
                <a:close/>
              </a:path>
              <a:path w="4391660" h="643889">
                <a:moveTo>
                  <a:pt x="87376" y="596138"/>
                </a:moveTo>
                <a:lnTo>
                  <a:pt x="85090" y="598043"/>
                </a:lnTo>
                <a:lnTo>
                  <a:pt x="86417" y="597034"/>
                </a:lnTo>
                <a:lnTo>
                  <a:pt x="87376" y="596138"/>
                </a:lnTo>
                <a:close/>
              </a:path>
              <a:path w="4391660" h="643889">
                <a:moveTo>
                  <a:pt x="86417" y="597034"/>
                </a:moveTo>
                <a:lnTo>
                  <a:pt x="85090" y="598043"/>
                </a:lnTo>
                <a:lnTo>
                  <a:pt x="85340" y="598043"/>
                </a:lnTo>
                <a:lnTo>
                  <a:pt x="86417" y="597034"/>
                </a:lnTo>
                <a:close/>
              </a:path>
              <a:path w="4391660" h="643889">
                <a:moveTo>
                  <a:pt x="87598" y="596138"/>
                </a:moveTo>
                <a:lnTo>
                  <a:pt x="87376" y="596138"/>
                </a:lnTo>
                <a:lnTo>
                  <a:pt x="86417" y="597034"/>
                </a:lnTo>
                <a:lnTo>
                  <a:pt x="87598" y="596138"/>
                </a:lnTo>
                <a:close/>
              </a:path>
              <a:path w="4391660" h="643889">
                <a:moveTo>
                  <a:pt x="101981" y="585216"/>
                </a:moveTo>
                <a:lnTo>
                  <a:pt x="100203" y="586486"/>
                </a:lnTo>
                <a:lnTo>
                  <a:pt x="100962" y="585989"/>
                </a:lnTo>
                <a:lnTo>
                  <a:pt x="101981" y="585216"/>
                </a:lnTo>
                <a:close/>
              </a:path>
              <a:path w="4391660" h="643889">
                <a:moveTo>
                  <a:pt x="100962" y="585989"/>
                </a:moveTo>
                <a:lnTo>
                  <a:pt x="100203" y="586486"/>
                </a:lnTo>
                <a:lnTo>
                  <a:pt x="100962" y="585989"/>
                </a:lnTo>
                <a:close/>
              </a:path>
              <a:path w="4391660" h="643889">
                <a:moveTo>
                  <a:pt x="102145" y="585216"/>
                </a:moveTo>
                <a:lnTo>
                  <a:pt x="101981" y="585216"/>
                </a:lnTo>
                <a:lnTo>
                  <a:pt x="100962" y="585989"/>
                </a:lnTo>
                <a:lnTo>
                  <a:pt x="102145" y="585216"/>
                </a:lnTo>
                <a:close/>
              </a:path>
              <a:path w="4391660" h="643889">
                <a:moveTo>
                  <a:pt x="120015" y="573532"/>
                </a:moveTo>
                <a:lnTo>
                  <a:pt x="118364" y="574548"/>
                </a:lnTo>
                <a:lnTo>
                  <a:pt x="119098" y="574131"/>
                </a:lnTo>
                <a:lnTo>
                  <a:pt x="120015" y="573532"/>
                </a:lnTo>
                <a:close/>
              </a:path>
              <a:path w="4391660" h="643889">
                <a:moveTo>
                  <a:pt x="119098" y="574131"/>
                </a:moveTo>
                <a:lnTo>
                  <a:pt x="118364" y="574548"/>
                </a:lnTo>
                <a:lnTo>
                  <a:pt x="119098" y="574131"/>
                </a:lnTo>
                <a:close/>
              </a:path>
              <a:path w="4391660" h="643889">
                <a:moveTo>
                  <a:pt x="120154" y="573532"/>
                </a:moveTo>
                <a:lnTo>
                  <a:pt x="120015" y="573532"/>
                </a:lnTo>
                <a:lnTo>
                  <a:pt x="119098" y="574131"/>
                </a:lnTo>
                <a:lnTo>
                  <a:pt x="120154" y="573532"/>
                </a:lnTo>
                <a:close/>
              </a:path>
              <a:path w="4391660" h="643889">
                <a:moveTo>
                  <a:pt x="141208" y="561721"/>
                </a:moveTo>
                <a:lnTo>
                  <a:pt x="140970" y="561721"/>
                </a:lnTo>
                <a:lnTo>
                  <a:pt x="139700" y="562483"/>
                </a:lnTo>
                <a:lnTo>
                  <a:pt x="141208" y="561721"/>
                </a:lnTo>
                <a:close/>
              </a:path>
              <a:path w="4391660" h="643889">
                <a:moveTo>
                  <a:pt x="165100" y="549656"/>
                </a:moveTo>
                <a:lnTo>
                  <a:pt x="163956" y="550164"/>
                </a:lnTo>
                <a:lnTo>
                  <a:pt x="164094" y="550164"/>
                </a:lnTo>
                <a:lnTo>
                  <a:pt x="165100" y="549656"/>
                </a:lnTo>
                <a:close/>
              </a:path>
              <a:path w="4391660" h="643889">
                <a:moveTo>
                  <a:pt x="191608" y="537777"/>
                </a:moveTo>
                <a:lnTo>
                  <a:pt x="191135" y="537972"/>
                </a:lnTo>
                <a:lnTo>
                  <a:pt x="191608" y="537777"/>
                </a:lnTo>
                <a:close/>
              </a:path>
              <a:path w="4391660" h="643889">
                <a:moveTo>
                  <a:pt x="192060" y="537591"/>
                </a:moveTo>
                <a:lnTo>
                  <a:pt x="191608" y="537777"/>
                </a:lnTo>
                <a:lnTo>
                  <a:pt x="192060" y="537591"/>
                </a:lnTo>
                <a:close/>
              </a:path>
              <a:path w="4391660" h="643889">
                <a:moveTo>
                  <a:pt x="221996" y="525272"/>
                </a:moveTo>
                <a:lnTo>
                  <a:pt x="220980" y="525653"/>
                </a:lnTo>
                <a:lnTo>
                  <a:pt x="221996" y="525272"/>
                </a:lnTo>
                <a:close/>
              </a:path>
              <a:path w="4391660" h="643889">
                <a:moveTo>
                  <a:pt x="254507" y="513080"/>
                </a:moveTo>
                <a:lnTo>
                  <a:pt x="253746" y="513334"/>
                </a:lnTo>
                <a:lnTo>
                  <a:pt x="254507" y="513080"/>
                </a:lnTo>
                <a:close/>
              </a:path>
              <a:path w="4391660" h="643889">
                <a:moveTo>
                  <a:pt x="289941" y="500888"/>
                </a:moveTo>
                <a:lnTo>
                  <a:pt x="289306" y="501015"/>
                </a:lnTo>
                <a:lnTo>
                  <a:pt x="289571" y="501015"/>
                </a:lnTo>
                <a:lnTo>
                  <a:pt x="289941" y="500888"/>
                </a:lnTo>
                <a:close/>
              </a:path>
              <a:path w="4391660" h="643889">
                <a:moveTo>
                  <a:pt x="328127" y="488569"/>
                </a:moveTo>
                <a:lnTo>
                  <a:pt x="327913" y="488569"/>
                </a:lnTo>
                <a:lnTo>
                  <a:pt x="327279" y="488823"/>
                </a:lnTo>
                <a:lnTo>
                  <a:pt x="328127" y="488569"/>
                </a:lnTo>
                <a:close/>
              </a:path>
              <a:path w="4391660" h="643889">
                <a:moveTo>
                  <a:pt x="368427" y="476504"/>
                </a:moveTo>
                <a:lnTo>
                  <a:pt x="367919" y="476631"/>
                </a:lnTo>
                <a:lnTo>
                  <a:pt x="368427" y="476504"/>
                </a:lnTo>
                <a:close/>
              </a:path>
              <a:path w="4391660" h="643889">
                <a:moveTo>
                  <a:pt x="411455" y="464439"/>
                </a:moveTo>
                <a:lnTo>
                  <a:pt x="410972" y="464566"/>
                </a:lnTo>
                <a:lnTo>
                  <a:pt x="411455" y="464439"/>
                </a:lnTo>
                <a:close/>
              </a:path>
              <a:path w="4391660" h="643889">
                <a:moveTo>
                  <a:pt x="504981" y="440563"/>
                </a:moveTo>
                <a:lnTo>
                  <a:pt x="504825" y="440563"/>
                </a:lnTo>
                <a:lnTo>
                  <a:pt x="504444" y="440690"/>
                </a:lnTo>
                <a:lnTo>
                  <a:pt x="504981" y="440563"/>
                </a:lnTo>
                <a:close/>
              </a:path>
              <a:path w="4391660" h="643889">
                <a:moveTo>
                  <a:pt x="555304" y="428752"/>
                </a:moveTo>
                <a:lnTo>
                  <a:pt x="554990" y="428752"/>
                </a:lnTo>
                <a:lnTo>
                  <a:pt x="554736" y="428879"/>
                </a:lnTo>
                <a:lnTo>
                  <a:pt x="555304" y="428752"/>
                </a:lnTo>
                <a:close/>
              </a:path>
              <a:path w="4391660" h="643889">
                <a:moveTo>
                  <a:pt x="719477" y="393954"/>
                </a:moveTo>
                <a:lnTo>
                  <a:pt x="719074" y="393954"/>
                </a:lnTo>
                <a:lnTo>
                  <a:pt x="718819" y="394081"/>
                </a:lnTo>
                <a:lnTo>
                  <a:pt x="719477" y="393954"/>
                </a:lnTo>
                <a:close/>
              </a:path>
              <a:path w="4391660" h="643889">
                <a:moveTo>
                  <a:pt x="778564" y="382651"/>
                </a:moveTo>
                <a:lnTo>
                  <a:pt x="778002" y="382651"/>
                </a:lnTo>
                <a:lnTo>
                  <a:pt x="777875" y="382778"/>
                </a:lnTo>
                <a:lnTo>
                  <a:pt x="778564" y="382651"/>
                </a:lnTo>
                <a:close/>
              </a:path>
              <a:path w="4391660" h="643889">
                <a:moveTo>
                  <a:pt x="839688" y="371475"/>
                </a:moveTo>
                <a:lnTo>
                  <a:pt x="839216" y="371475"/>
                </a:lnTo>
                <a:lnTo>
                  <a:pt x="838962" y="371602"/>
                </a:lnTo>
                <a:lnTo>
                  <a:pt x="839688" y="371475"/>
                </a:lnTo>
                <a:close/>
              </a:path>
              <a:path w="4391660" h="643889">
                <a:moveTo>
                  <a:pt x="1552941" y="268859"/>
                </a:moveTo>
                <a:lnTo>
                  <a:pt x="1552067" y="268859"/>
                </a:lnTo>
                <a:lnTo>
                  <a:pt x="1551813" y="268986"/>
                </a:lnTo>
                <a:lnTo>
                  <a:pt x="1552941" y="268859"/>
                </a:lnTo>
                <a:close/>
              </a:path>
              <a:path w="4391660" h="643889">
                <a:moveTo>
                  <a:pt x="1715354" y="250698"/>
                </a:moveTo>
                <a:lnTo>
                  <a:pt x="1714373" y="250698"/>
                </a:lnTo>
                <a:lnTo>
                  <a:pt x="1714119" y="250825"/>
                </a:lnTo>
                <a:lnTo>
                  <a:pt x="1715354" y="250698"/>
                </a:lnTo>
                <a:close/>
              </a:path>
              <a:path w="4391660" h="643889">
                <a:moveTo>
                  <a:pt x="4334092" y="57785"/>
                </a:moveTo>
                <a:lnTo>
                  <a:pt x="4246626" y="57785"/>
                </a:lnTo>
                <a:lnTo>
                  <a:pt x="4246880" y="115697"/>
                </a:lnTo>
                <a:lnTo>
                  <a:pt x="4217923" y="115820"/>
                </a:lnTo>
                <a:lnTo>
                  <a:pt x="4218178" y="173736"/>
                </a:lnTo>
                <a:lnTo>
                  <a:pt x="4391533" y="86233"/>
                </a:lnTo>
                <a:lnTo>
                  <a:pt x="4334092" y="57785"/>
                </a:lnTo>
                <a:close/>
              </a:path>
              <a:path w="4391660" h="643889">
                <a:moveTo>
                  <a:pt x="4246626" y="57785"/>
                </a:moveTo>
                <a:lnTo>
                  <a:pt x="4217669" y="57908"/>
                </a:lnTo>
                <a:lnTo>
                  <a:pt x="4217923" y="115820"/>
                </a:lnTo>
                <a:lnTo>
                  <a:pt x="4246880" y="115697"/>
                </a:lnTo>
                <a:lnTo>
                  <a:pt x="4246626" y="57785"/>
                </a:lnTo>
                <a:close/>
              </a:path>
              <a:path w="4391660" h="643889">
                <a:moveTo>
                  <a:pt x="4217416" y="0"/>
                </a:moveTo>
                <a:lnTo>
                  <a:pt x="4217669" y="57908"/>
                </a:lnTo>
                <a:lnTo>
                  <a:pt x="4334092" y="57785"/>
                </a:lnTo>
                <a:lnTo>
                  <a:pt x="421741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2123" y="1723644"/>
            <a:ext cx="3016250" cy="646430"/>
          </a:xfrm>
          <a:custGeom>
            <a:avLst/>
            <a:gdLst/>
            <a:ahLst/>
            <a:cxnLst/>
            <a:rect l="l" t="t" r="r" b="b"/>
            <a:pathLst>
              <a:path w="3016250" h="646430">
                <a:moveTo>
                  <a:pt x="2908300" y="0"/>
                </a:moveTo>
                <a:lnTo>
                  <a:pt x="107696" y="0"/>
                </a:lnTo>
                <a:lnTo>
                  <a:pt x="65793" y="8469"/>
                </a:lnTo>
                <a:lnTo>
                  <a:pt x="31559" y="31559"/>
                </a:lnTo>
                <a:lnTo>
                  <a:pt x="8469" y="65793"/>
                </a:lnTo>
                <a:lnTo>
                  <a:pt x="0" y="107695"/>
                </a:lnTo>
                <a:lnTo>
                  <a:pt x="0" y="538479"/>
                </a:lnTo>
                <a:lnTo>
                  <a:pt x="8469" y="580382"/>
                </a:lnTo>
                <a:lnTo>
                  <a:pt x="31559" y="614616"/>
                </a:lnTo>
                <a:lnTo>
                  <a:pt x="65793" y="637706"/>
                </a:lnTo>
                <a:lnTo>
                  <a:pt x="107696" y="646176"/>
                </a:lnTo>
                <a:lnTo>
                  <a:pt x="2908300" y="646176"/>
                </a:lnTo>
                <a:lnTo>
                  <a:pt x="2950202" y="637706"/>
                </a:lnTo>
                <a:lnTo>
                  <a:pt x="2984436" y="614616"/>
                </a:lnTo>
                <a:lnTo>
                  <a:pt x="3007526" y="580382"/>
                </a:lnTo>
                <a:lnTo>
                  <a:pt x="3015996" y="538479"/>
                </a:lnTo>
                <a:lnTo>
                  <a:pt x="3015996" y="107695"/>
                </a:lnTo>
                <a:lnTo>
                  <a:pt x="3007526" y="65793"/>
                </a:lnTo>
                <a:lnTo>
                  <a:pt x="2984436" y="31559"/>
                </a:lnTo>
                <a:lnTo>
                  <a:pt x="2950202" y="8469"/>
                </a:lnTo>
                <a:lnTo>
                  <a:pt x="2908300" y="0"/>
                </a:lnTo>
                <a:close/>
              </a:path>
            </a:pathLst>
          </a:custGeom>
          <a:solidFill>
            <a:srgbClr val="7E7E7E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8905" marR="5080">
              <a:lnSpc>
                <a:spcPct val="100000"/>
              </a:lnSpc>
            </a:pPr>
            <a:r>
              <a:rPr spc="50" dirty="0"/>
              <a:t>Controller </a:t>
            </a:r>
            <a:r>
              <a:rPr spc="55" dirty="0"/>
              <a:t>updates</a:t>
            </a:r>
            <a:r>
              <a:rPr spc="-155" dirty="0"/>
              <a:t> </a:t>
            </a:r>
            <a:r>
              <a:rPr spc="60" dirty="0"/>
              <a:t>the  </a:t>
            </a:r>
            <a:r>
              <a:rPr spc="65" dirty="0"/>
              <a:t>model</a:t>
            </a:r>
          </a:p>
        </p:txBody>
      </p:sp>
      <p:sp>
        <p:nvSpPr>
          <p:cNvPr id="20" name="object 20"/>
          <p:cNvSpPr/>
          <p:nvPr/>
        </p:nvSpPr>
        <p:spPr>
          <a:xfrm>
            <a:off x="8328659" y="1574291"/>
            <a:ext cx="550545" cy="576580"/>
          </a:xfrm>
          <a:custGeom>
            <a:avLst/>
            <a:gdLst/>
            <a:ahLst/>
            <a:cxnLst/>
            <a:rect l="l" t="t" r="r" b="b"/>
            <a:pathLst>
              <a:path w="550545" h="576580">
                <a:moveTo>
                  <a:pt x="275082" y="0"/>
                </a:moveTo>
                <a:lnTo>
                  <a:pt x="230469" y="3768"/>
                </a:lnTo>
                <a:lnTo>
                  <a:pt x="188146" y="14679"/>
                </a:lnTo>
                <a:lnTo>
                  <a:pt x="148679" y="32140"/>
                </a:lnTo>
                <a:lnTo>
                  <a:pt x="112635" y="55558"/>
                </a:lnTo>
                <a:lnTo>
                  <a:pt x="80581" y="84343"/>
                </a:lnTo>
                <a:lnTo>
                  <a:pt x="53083" y="117902"/>
                </a:lnTo>
                <a:lnTo>
                  <a:pt x="30710" y="155643"/>
                </a:lnTo>
                <a:lnTo>
                  <a:pt x="14026" y="196973"/>
                </a:lnTo>
                <a:lnTo>
                  <a:pt x="3601" y="241302"/>
                </a:lnTo>
                <a:lnTo>
                  <a:pt x="0" y="288036"/>
                </a:lnTo>
                <a:lnTo>
                  <a:pt x="3601" y="334769"/>
                </a:lnTo>
                <a:lnTo>
                  <a:pt x="14026" y="379098"/>
                </a:lnTo>
                <a:lnTo>
                  <a:pt x="30710" y="420428"/>
                </a:lnTo>
                <a:lnTo>
                  <a:pt x="53083" y="458169"/>
                </a:lnTo>
                <a:lnTo>
                  <a:pt x="80581" y="491728"/>
                </a:lnTo>
                <a:lnTo>
                  <a:pt x="112635" y="520513"/>
                </a:lnTo>
                <a:lnTo>
                  <a:pt x="148679" y="543931"/>
                </a:lnTo>
                <a:lnTo>
                  <a:pt x="188146" y="561392"/>
                </a:lnTo>
                <a:lnTo>
                  <a:pt x="230469" y="572303"/>
                </a:lnTo>
                <a:lnTo>
                  <a:pt x="275082" y="576072"/>
                </a:lnTo>
                <a:lnTo>
                  <a:pt x="319694" y="572303"/>
                </a:lnTo>
                <a:lnTo>
                  <a:pt x="362017" y="561392"/>
                </a:lnTo>
                <a:lnTo>
                  <a:pt x="401484" y="543931"/>
                </a:lnTo>
                <a:lnTo>
                  <a:pt x="437528" y="520513"/>
                </a:lnTo>
                <a:lnTo>
                  <a:pt x="469582" y="491728"/>
                </a:lnTo>
                <a:lnTo>
                  <a:pt x="497080" y="458169"/>
                </a:lnTo>
                <a:lnTo>
                  <a:pt x="519453" y="420428"/>
                </a:lnTo>
                <a:lnTo>
                  <a:pt x="536137" y="379098"/>
                </a:lnTo>
                <a:lnTo>
                  <a:pt x="546562" y="334769"/>
                </a:lnTo>
                <a:lnTo>
                  <a:pt x="550164" y="288036"/>
                </a:lnTo>
                <a:lnTo>
                  <a:pt x="546562" y="241302"/>
                </a:lnTo>
                <a:lnTo>
                  <a:pt x="536137" y="196973"/>
                </a:lnTo>
                <a:lnTo>
                  <a:pt x="519453" y="155643"/>
                </a:lnTo>
                <a:lnTo>
                  <a:pt x="497080" y="117902"/>
                </a:lnTo>
                <a:lnTo>
                  <a:pt x="469582" y="84343"/>
                </a:lnTo>
                <a:lnTo>
                  <a:pt x="437528" y="55558"/>
                </a:lnTo>
                <a:lnTo>
                  <a:pt x="401484" y="32140"/>
                </a:lnTo>
                <a:lnTo>
                  <a:pt x="362017" y="14679"/>
                </a:lnTo>
                <a:lnTo>
                  <a:pt x="319694" y="3768"/>
                </a:lnTo>
                <a:lnTo>
                  <a:pt x="275082" y="0"/>
                </a:lnTo>
                <a:close/>
              </a:path>
            </a:pathLst>
          </a:custGeom>
          <a:solidFill>
            <a:srgbClr val="EDB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2809" y="1636141"/>
            <a:ext cx="365759" cy="443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71104" y="1834260"/>
            <a:ext cx="2446020" cy="1188720"/>
          </a:xfrm>
          <a:custGeom>
            <a:avLst/>
            <a:gdLst/>
            <a:ahLst/>
            <a:cxnLst/>
            <a:rect l="l" t="t" r="r" b="b"/>
            <a:pathLst>
              <a:path w="2446020" h="1188720">
                <a:moveTo>
                  <a:pt x="2329670" y="1056624"/>
                </a:moveTo>
                <a:lnTo>
                  <a:pt x="2281428" y="1085850"/>
                </a:lnTo>
                <a:lnTo>
                  <a:pt x="2445512" y="1188720"/>
                </a:lnTo>
                <a:lnTo>
                  <a:pt x="2436989" y="1080770"/>
                </a:lnTo>
                <a:lnTo>
                  <a:pt x="2346452" y="1080770"/>
                </a:lnTo>
                <a:lnTo>
                  <a:pt x="2332679" y="1059185"/>
                </a:lnTo>
                <a:lnTo>
                  <a:pt x="2329670" y="1056624"/>
                </a:lnTo>
                <a:close/>
              </a:path>
              <a:path w="2446020" h="1188720">
                <a:moveTo>
                  <a:pt x="2332679" y="1059185"/>
                </a:moveTo>
                <a:lnTo>
                  <a:pt x="2346452" y="1080770"/>
                </a:lnTo>
                <a:lnTo>
                  <a:pt x="2376932" y="1061720"/>
                </a:lnTo>
                <a:lnTo>
                  <a:pt x="2335656" y="1061720"/>
                </a:lnTo>
                <a:lnTo>
                  <a:pt x="2332679" y="1059185"/>
                </a:lnTo>
                <a:close/>
              </a:path>
              <a:path w="2446020" h="1188720">
                <a:moveTo>
                  <a:pt x="2430272" y="995680"/>
                </a:moveTo>
                <a:lnTo>
                  <a:pt x="2379798" y="1026256"/>
                </a:lnTo>
                <a:lnTo>
                  <a:pt x="2395220" y="1050290"/>
                </a:lnTo>
                <a:lnTo>
                  <a:pt x="2346452" y="1080770"/>
                </a:lnTo>
                <a:lnTo>
                  <a:pt x="2436989" y="1080770"/>
                </a:lnTo>
                <a:lnTo>
                  <a:pt x="2430272" y="995680"/>
                </a:lnTo>
                <a:close/>
              </a:path>
              <a:path w="2446020" h="1188720">
                <a:moveTo>
                  <a:pt x="2330891" y="1055884"/>
                </a:moveTo>
                <a:lnTo>
                  <a:pt x="2330661" y="1056024"/>
                </a:lnTo>
                <a:lnTo>
                  <a:pt x="2332679" y="1059185"/>
                </a:lnTo>
                <a:lnTo>
                  <a:pt x="2335656" y="1061720"/>
                </a:lnTo>
                <a:lnTo>
                  <a:pt x="2330891" y="1055884"/>
                </a:lnTo>
                <a:close/>
              </a:path>
              <a:path w="2446020" h="1188720">
                <a:moveTo>
                  <a:pt x="2379798" y="1026256"/>
                </a:moveTo>
                <a:lnTo>
                  <a:pt x="2330891" y="1055884"/>
                </a:lnTo>
                <a:lnTo>
                  <a:pt x="2335656" y="1061720"/>
                </a:lnTo>
                <a:lnTo>
                  <a:pt x="2376932" y="1061720"/>
                </a:lnTo>
                <a:lnTo>
                  <a:pt x="2395220" y="1050290"/>
                </a:lnTo>
                <a:lnTo>
                  <a:pt x="2379798" y="1026256"/>
                </a:lnTo>
                <a:close/>
              </a:path>
              <a:path w="2446020" h="1188720">
                <a:moveTo>
                  <a:pt x="2330661" y="1056024"/>
                </a:moveTo>
                <a:lnTo>
                  <a:pt x="2329670" y="1056624"/>
                </a:lnTo>
                <a:lnTo>
                  <a:pt x="2332679" y="1059185"/>
                </a:lnTo>
                <a:lnTo>
                  <a:pt x="2330661" y="1056024"/>
                </a:lnTo>
                <a:close/>
              </a:path>
              <a:path w="2446020" h="1188720">
                <a:moveTo>
                  <a:pt x="2338030" y="1051560"/>
                </a:moveTo>
                <a:lnTo>
                  <a:pt x="2323719" y="1051560"/>
                </a:lnTo>
                <a:lnTo>
                  <a:pt x="2329670" y="1056624"/>
                </a:lnTo>
                <a:lnTo>
                  <a:pt x="2330661" y="1056024"/>
                </a:lnTo>
                <a:lnTo>
                  <a:pt x="2329434" y="1054100"/>
                </a:lnTo>
                <a:lnTo>
                  <a:pt x="2333837" y="1054100"/>
                </a:lnTo>
                <a:lnTo>
                  <a:pt x="2338030" y="1051560"/>
                </a:lnTo>
                <a:close/>
              </a:path>
              <a:path w="2446020" h="1188720">
                <a:moveTo>
                  <a:pt x="2329434" y="1054100"/>
                </a:moveTo>
                <a:lnTo>
                  <a:pt x="2330661" y="1056024"/>
                </a:lnTo>
                <a:lnTo>
                  <a:pt x="2330891" y="1055884"/>
                </a:lnTo>
                <a:lnTo>
                  <a:pt x="2329434" y="1054100"/>
                </a:lnTo>
                <a:close/>
              </a:path>
              <a:path w="2446020" h="1188720">
                <a:moveTo>
                  <a:pt x="2333837" y="1054100"/>
                </a:moveTo>
                <a:lnTo>
                  <a:pt x="2329434" y="1054100"/>
                </a:lnTo>
                <a:lnTo>
                  <a:pt x="2330891" y="1055884"/>
                </a:lnTo>
                <a:lnTo>
                  <a:pt x="2333837" y="1054100"/>
                </a:lnTo>
                <a:close/>
              </a:path>
              <a:path w="2446020" h="1188720">
                <a:moveTo>
                  <a:pt x="2335688" y="989330"/>
                </a:moveTo>
                <a:lnTo>
                  <a:pt x="2225675" y="989330"/>
                </a:lnTo>
                <a:lnTo>
                  <a:pt x="2242057" y="998220"/>
                </a:lnTo>
                <a:lnTo>
                  <a:pt x="2241550" y="998220"/>
                </a:lnTo>
                <a:lnTo>
                  <a:pt x="2257425" y="1007110"/>
                </a:lnTo>
                <a:lnTo>
                  <a:pt x="2256790" y="1007110"/>
                </a:lnTo>
                <a:lnTo>
                  <a:pt x="2272029" y="1016000"/>
                </a:lnTo>
                <a:lnTo>
                  <a:pt x="2271649" y="1016000"/>
                </a:lnTo>
                <a:lnTo>
                  <a:pt x="2286254" y="1024890"/>
                </a:lnTo>
                <a:lnTo>
                  <a:pt x="2285492" y="1024890"/>
                </a:lnTo>
                <a:lnTo>
                  <a:pt x="2299589" y="1033780"/>
                </a:lnTo>
                <a:lnTo>
                  <a:pt x="2298954" y="1033780"/>
                </a:lnTo>
                <a:lnTo>
                  <a:pt x="2312289" y="1042670"/>
                </a:lnTo>
                <a:lnTo>
                  <a:pt x="2311780" y="1042670"/>
                </a:lnTo>
                <a:lnTo>
                  <a:pt x="2324480" y="1052830"/>
                </a:lnTo>
                <a:lnTo>
                  <a:pt x="2323719" y="1051560"/>
                </a:lnTo>
                <a:lnTo>
                  <a:pt x="2338030" y="1051560"/>
                </a:lnTo>
                <a:lnTo>
                  <a:pt x="2379798" y="1026256"/>
                </a:lnTo>
                <a:lnTo>
                  <a:pt x="2375662" y="1019810"/>
                </a:lnTo>
                <a:lnTo>
                  <a:pt x="2359532" y="1005840"/>
                </a:lnTo>
                <a:lnTo>
                  <a:pt x="2346071" y="996950"/>
                </a:lnTo>
                <a:lnTo>
                  <a:pt x="2335688" y="989330"/>
                </a:lnTo>
                <a:close/>
              </a:path>
              <a:path w="2446020" h="1188720">
                <a:moveTo>
                  <a:pt x="2297756" y="963930"/>
                </a:moveTo>
                <a:lnTo>
                  <a:pt x="2174367" y="963930"/>
                </a:lnTo>
                <a:lnTo>
                  <a:pt x="2209927" y="981710"/>
                </a:lnTo>
                <a:lnTo>
                  <a:pt x="2209165" y="981710"/>
                </a:lnTo>
                <a:lnTo>
                  <a:pt x="2226310" y="990600"/>
                </a:lnTo>
                <a:lnTo>
                  <a:pt x="2225675" y="989330"/>
                </a:lnTo>
                <a:lnTo>
                  <a:pt x="2335688" y="989330"/>
                </a:lnTo>
                <a:lnTo>
                  <a:pt x="2332228" y="986790"/>
                </a:lnTo>
                <a:lnTo>
                  <a:pt x="2317496" y="976630"/>
                </a:lnTo>
                <a:lnTo>
                  <a:pt x="2302255" y="966470"/>
                </a:lnTo>
                <a:lnTo>
                  <a:pt x="2297756" y="963930"/>
                </a:lnTo>
                <a:close/>
              </a:path>
              <a:path w="2446020" h="1188720">
                <a:moveTo>
                  <a:pt x="2270125" y="947420"/>
                </a:moveTo>
                <a:lnTo>
                  <a:pt x="2137537" y="947420"/>
                </a:lnTo>
                <a:lnTo>
                  <a:pt x="2175255" y="965200"/>
                </a:lnTo>
                <a:lnTo>
                  <a:pt x="2174367" y="963930"/>
                </a:lnTo>
                <a:lnTo>
                  <a:pt x="2297756" y="963930"/>
                </a:lnTo>
                <a:lnTo>
                  <a:pt x="2286507" y="957580"/>
                </a:lnTo>
                <a:lnTo>
                  <a:pt x="2270125" y="947420"/>
                </a:lnTo>
                <a:close/>
              </a:path>
              <a:path w="2446020" h="1188720">
                <a:moveTo>
                  <a:pt x="2109597" y="873760"/>
                </a:moveTo>
                <a:lnTo>
                  <a:pt x="1924939" y="873760"/>
                </a:lnTo>
                <a:lnTo>
                  <a:pt x="1971548" y="887730"/>
                </a:lnTo>
                <a:lnTo>
                  <a:pt x="1970913" y="887730"/>
                </a:lnTo>
                <a:lnTo>
                  <a:pt x="2015998" y="901700"/>
                </a:lnTo>
                <a:lnTo>
                  <a:pt x="2015236" y="901700"/>
                </a:lnTo>
                <a:lnTo>
                  <a:pt x="2058543" y="916940"/>
                </a:lnTo>
                <a:lnTo>
                  <a:pt x="2057907" y="916940"/>
                </a:lnTo>
                <a:lnTo>
                  <a:pt x="2099437" y="932180"/>
                </a:lnTo>
                <a:lnTo>
                  <a:pt x="2098548" y="932180"/>
                </a:lnTo>
                <a:lnTo>
                  <a:pt x="2138299" y="948690"/>
                </a:lnTo>
                <a:lnTo>
                  <a:pt x="2137537" y="947420"/>
                </a:lnTo>
                <a:lnTo>
                  <a:pt x="2270125" y="947420"/>
                </a:lnTo>
                <a:lnTo>
                  <a:pt x="2253234" y="938530"/>
                </a:lnTo>
                <a:lnTo>
                  <a:pt x="2235580" y="929640"/>
                </a:lnTo>
                <a:lnTo>
                  <a:pt x="2199259" y="911860"/>
                </a:lnTo>
                <a:lnTo>
                  <a:pt x="2160651" y="895350"/>
                </a:lnTo>
                <a:lnTo>
                  <a:pt x="2120138" y="877570"/>
                </a:lnTo>
                <a:lnTo>
                  <a:pt x="2109597" y="873760"/>
                </a:lnTo>
                <a:close/>
              </a:path>
              <a:path w="2446020" h="1188720">
                <a:moveTo>
                  <a:pt x="2074301" y="861060"/>
                </a:moveTo>
                <a:lnTo>
                  <a:pt x="1877568" y="861060"/>
                </a:lnTo>
                <a:lnTo>
                  <a:pt x="1925574" y="875030"/>
                </a:lnTo>
                <a:lnTo>
                  <a:pt x="1924939" y="873760"/>
                </a:lnTo>
                <a:lnTo>
                  <a:pt x="2109597" y="873760"/>
                </a:lnTo>
                <a:lnTo>
                  <a:pt x="2077974" y="862330"/>
                </a:lnTo>
                <a:lnTo>
                  <a:pt x="2074301" y="861060"/>
                </a:lnTo>
                <a:close/>
              </a:path>
              <a:path w="2446020" h="1188720">
                <a:moveTo>
                  <a:pt x="256031" y="0"/>
                </a:moveTo>
                <a:lnTo>
                  <a:pt x="244094" y="0"/>
                </a:lnTo>
                <a:lnTo>
                  <a:pt x="217550" y="5080"/>
                </a:lnTo>
                <a:lnTo>
                  <a:pt x="168021" y="27940"/>
                </a:lnTo>
                <a:lnTo>
                  <a:pt x="134239" y="54610"/>
                </a:lnTo>
                <a:lnTo>
                  <a:pt x="103504" y="87630"/>
                </a:lnTo>
                <a:lnTo>
                  <a:pt x="75692" y="127000"/>
                </a:lnTo>
                <a:lnTo>
                  <a:pt x="44703" y="185420"/>
                </a:lnTo>
                <a:lnTo>
                  <a:pt x="20827" y="250190"/>
                </a:lnTo>
                <a:lnTo>
                  <a:pt x="8381" y="300990"/>
                </a:lnTo>
                <a:lnTo>
                  <a:pt x="1397" y="354330"/>
                </a:lnTo>
                <a:lnTo>
                  <a:pt x="0" y="391160"/>
                </a:lnTo>
                <a:lnTo>
                  <a:pt x="635" y="402590"/>
                </a:lnTo>
                <a:lnTo>
                  <a:pt x="13843" y="445770"/>
                </a:lnTo>
                <a:lnTo>
                  <a:pt x="33400" y="476250"/>
                </a:lnTo>
                <a:lnTo>
                  <a:pt x="41401" y="486410"/>
                </a:lnTo>
                <a:lnTo>
                  <a:pt x="50165" y="495300"/>
                </a:lnTo>
                <a:lnTo>
                  <a:pt x="59817" y="504190"/>
                </a:lnTo>
                <a:lnTo>
                  <a:pt x="69976" y="514350"/>
                </a:lnTo>
                <a:lnTo>
                  <a:pt x="80772" y="521970"/>
                </a:lnTo>
                <a:lnTo>
                  <a:pt x="92201" y="530860"/>
                </a:lnTo>
                <a:lnTo>
                  <a:pt x="104394" y="539750"/>
                </a:lnTo>
                <a:lnTo>
                  <a:pt x="117094" y="548640"/>
                </a:lnTo>
                <a:lnTo>
                  <a:pt x="130555" y="556260"/>
                </a:lnTo>
                <a:lnTo>
                  <a:pt x="144525" y="565150"/>
                </a:lnTo>
                <a:lnTo>
                  <a:pt x="159130" y="572770"/>
                </a:lnTo>
                <a:lnTo>
                  <a:pt x="174371" y="580390"/>
                </a:lnTo>
                <a:lnTo>
                  <a:pt x="190119" y="589280"/>
                </a:lnTo>
                <a:lnTo>
                  <a:pt x="206375" y="596900"/>
                </a:lnTo>
                <a:lnTo>
                  <a:pt x="223266" y="604520"/>
                </a:lnTo>
                <a:lnTo>
                  <a:pt x="240792" y="612140"/>
                </a:lnTo>
                <a:lnTo>
                  <a:pt x="277114" y="626110"/>
                </a:lnTo>
                <a:lnTo>
                  <a:pt x="315595" y="641350"/>
                </a:lnTo>
                <a:lnTo>
                  <a:pt x="355980" y="654050"/>
                </a:lnTo>
                <a:lnTo>
                  <a:pt x="398145" y="668020"/>
                </a:lnTo>
                <a:lnTo>
                  <a:pt x="442214" y="680720"/>
                </a:lnTo>
                <a:lnTo>
                  <a:pt x="487679" y="692150"/>
                </a:lnTo>
                <a:lnTo>
                  <a:pt x="583438" y="715010"/>
                </a:lnTo>
                <a:lnTo>
                  <a:pt x="633222" y="725170"/>
                </a:lnTo>
                <a:lnTo>
                  <a:pt x="736346" y="742950"/>
                </a:lnTo>
                <a:lnTo>
                  <a:pt x="843406" y="758190"/>
                </a:lnTo>
                <a:lnTo>
                  <a:pt x="898271" y="763270"/>
                </a:lnTo>
                <a:lnTo>
                  <a:pt x="953643" y="769620"/>
                </a:lnTo>
                <a:lnTo>
                  <a:pt x="1066165" y="777240"/>
                </a:lnTo>
                <a:lnTo>
                  <a:pt x="1122806" y="779780"/>
                </a:lnTo>
                <a:lnTo>
                  <a:pt x="1236726" y="782320"/>
                </a:lnTo>
                <a:lnTo>
                  <a:pt x="1292987" y="782320"/>
                </a:lnTo>
                <a:lnTo>
                  <a:pt x="1349502" y="784860"/>
                </a:lnTo>
                <a:lnTo>
                  <a:pt x="1348867" y="784860"/>
                </a:lnTo>
                <a:lnTo>
                  <a:pt x="1405127" y="787400"/>
                </a:lnTo>
                <a:lnTo>
                  <a:pt x="1404620" y="787400"/>
                </a:lnTo>
                <a:lnTo>
                  <a:pt x="1460500" y="791210"/>
                </a:lnTo>
                <a:lnTo>
                  <a:pt x="1459865" y="791210"/>
                </a:lnTo>
                <a:lnTo>
                  <a:pt x="1515364" y="797560"/>
                </a:lnTo>
                <a:lnTo>
                  <a:pt x="1514855" y="797560"/>
                </a:lnTo>
                <a:lnTo>
                  <a:pt x="1569720" y="803910"/>
                </a:lnTo>
                <a:lnTo>
                  <a:pt x="1569212" y="803910"/>
                </a:lnTo>
                <a:lnTo>
                  <a:pt x="1623568" y="810260"/>
                </a:lnTo>
                <a:lnTo>
                  <a:pt x="1622932" y="810260"/>
                </a:lnTo>
                <a:lnTo>
                  <a:pt x="1676400" y="819150"/>
                </a:lnTo>
                <a:lnTo>
                  <a:pt x="1675892" y="819150"/>
                </a:lnTo>
                <a:lnTo>
                  <a:pt x="1728597" y="828040"/>
                </a:lnTo>
                <a:lnTo>
                  <a:pt x="1727962" y="828040"/>
                </a:lnTo>
                <a:lnTo>
                  <a:pt x="1779651" y="838200"/>
                </a:lnTo>
                <a:lnTo>
                  <a:pt x="1779016" y="838200"/>
                </a:lnTo>
                <a:lnTo>
                  <a:pt x="1829562" y="849630"/>
                </a:lnTo>
                <a:lnTo>
                  <a:pt x="1828927" y="849630"/>
                </a:lnTo>
                <a:lnTo>
                  <a:pt x="1878202" y="862330"/>
                </a:lnTo>
                <a:lnTo>
                  <a:pt x="1877568" y="861060"/>
                </a:lnTo>
                <a:lnTo>
                  <a:pt x="2074301" y="861060"/>
                </a:lnTo>
                <a:lnTo>
                  <a:pt x="2033904" y="847090"/>
                </a:lnTo>
                <a:lnTo>
                  <a:pt x="1940941" y="819150"/>
                </a:lnTo>
                <a:lnTo>
                  <a:pt x="1892300" y="805180"/>
                </a:lnTo>
                <a:lnTo>
                  <a:pt x="1791207" y="782320"/>
                </a:lnTo>
                <a:lnTo>
                  <a:pt x="1685798" y="762000"/>
                </a:lnTo>
                <a:lnTo>
                  <a:pt x="1631696" y="753110"/>
                </a:lnTo>
                <a:lnTo>
                  <a:pt x="1576831" y="745490"/>
                </a:lnTo>
                <a:lnTo>
                  <a:pt x="1521205" y="739140"/>
                </a:lnTo>
                <a:lnTo>
                  <a:pt x="1465072" y="734060"/>
                </a:lnTo>
                <a:lnTo>
                  <a:pt x="1351661" y="726440"/>
                </a:lnTo>
                <a:lnTo>
                  <a:pt x="1237234" y="723900"/>
                </a:lnTo>
                <a:lnTo>
                  <a:pt x="1181100" y="723900"/>
                </a:lnTo>
                <a:lnTo>
                  <a:pt x="1124585" y="721360"/>
                </a:lnTo>
                <a:lnTo>
                  <a:pt x="1125220" y="721360"/>
                </a:lnTo>
                <a:lnTo>
                  <a:pt x="1068959" y="718820"/>
                </a:lnTo>
                <a:lnTo>
                  <a:pt x="1069467" y="718820"/>
                </a:lnTo>
                <a:lnTo>
                  <a:pt x="1013460" y="716280"/>
                </a:lnTo>
                <a:lnTo>
                  <a:pt x="1013968" y="716280"/>
                </a:lnTo>
                <a:lnTo>
                  <a:pt x="958596" y="711200"/>
                </a:lnTo>
                <a:lnTo>
                  <a:pt x="958976" y="711200"/>
                </a:lnTo>
                <a:lnTo>
                  <a:pt x="904113" y="706120"/>
                </a:lnTo>
                <a:lnTo>
                  <a:pt x="904494" y="706120"/>
                </a:lnTo>
                <a:lnTo>
                  <a:pt x="850138" y="699770"/>
                </a:lnTo>
                <a:lnTo>
                  <a:pt x="850773" y="699770"/>
                </a:lnTo>
                <a:lnTo>
                  <a:pt x="797178" y="693420"/>
                </a:lnTo>
                <a:lnTo>
                  <a:pt x="797687" y="693420"/>
                </a:lnTo>
                <a:lnTo>
                  <a:pt x="745109" y="685800"/>
                </a:lnTo>
                <a:lnTo>
                  <a:pt x="745617" y="685800"/>
                </a:lnTo>
                <a:lnTo>
                  <a:pt x="693927" y="676910"/>
                </a:lnTo>
                <a:lnTo>
                  <a:pt x="694436" y="676910"/>
                </a:lnTo>
                <a:lnTo>
                  <a:pt x="643890" y="668020"/>
                </a:lnTo>
                <a:lnTo>
                  <a:pt x="644398" y="668020"/>
                </a:lnTo>
                <a:lnTo>
                  <a:pt x="595122" y="657860"/>
                </a:lnTo>
                <a:lnTo>
                  <a:pt x="595629" y="657860"/>
                </a:lnTo>
                <a:lnTo>
                  <a:pt x="547624" y="647700"/>
                </a:lnTo>
                <a:lnTo>
                  <a:pt x="548259" y="647700"/>
                </a:lnTo>
                <a:lnTo>
                  <a:pt x="501650" y="636270"/>
                </a:lnTo>
                <a:lnTo>
                  <a:pt x="502285" y="636270"/>
                </a:lnTo>
                <a:lnTo>
                  <a:pt x="457326" y="624840"/>
                </a:lnTo>
                <a:lnTo>
                  <a:pt x="457835" y="624840"/>
                </a:lnTo>
                <a:lnTo>
                  <a:pt x="414527" y="612140"/>
                </a:lnTo>
                <a:lnTo>
                  <a:pt x="415163" y="612140"/>
                </a:lnTo>
                <a:lnTo>
                  <a:pt x="373634" y="599440"/>
                </a:lnTo>
                <a:lnTo>
                  <a:pt x="374269" y="599440"/>
                </a:lnTo>
                <a:lnTo>
                  <a:pt x="338131" y="586740"/>
                </a:lnTo>
                <a:lnTo>
                  <a:pt x="335406" y="586740"/>
                </a:lnTo>
                <a:lnTo>
                  <a:pt x="297688" y="572770"/>
                </a:lnTo>
                <a:lnTo>
                  <a:pt x="298450" y="572770"/>
                </a:lnTo>
                <a:lnTo>
                  <a:pt x="262763" y="558800"/>
                </a:lnTo>
                <a:lnTo>
                  <a:pt x="263398" y="558800"/>
                </a:lnTo>
                <a:lnTo>
                  <a:pt x="246506" y="551180"/>
                </a:lnTo>
                <a:lnTo>
                  <a:pt x="246888" y="551180"/>
                </a:lnTo>
                <a:lnTo>
                  <a:pt x="233235" y="544830"/>
                </a:lnTo>
                <a:lnTo>
                  <a:pt x="231013" y="544830"/>
                </a:lnTo>
                <a:lnTo>
                  <a:pt x="215265" y="537210"/>
                </a:lnTo>
                <a:lnTo>
                  <a:pt x="215773" y="537210"/>
                </a:lnTo>
                <a:lnTo>
                  <a:pt x="200532" y="529590"/>
                </a:lnTo>
                <a:lnTo>
                  <a:pt x="201041" y="529590"/>
                </a:lnTo>
                <a:lnTo>
                  <a:pt x="186309" y="521970"/>
                </a:lnTo>
                <a:lnTo>
                  <a:pt x="186817" y="521970"/>
                </a:lnTo>
                <a:lnTo>
                  <a:pt x="172847" y="514350"/>
                </a:lnTo>
                <a:lnTo>
                  <a:pt x="173609" y="514350"/>
                </a:lnTo>
                <a:lnTo>
                  <a:pt x="160274" y="506730"/>
                </a:lnTo>
                <a:lnTo>
                  <a:pt x="160781" y="506730"/>
                </a:lnTo>
                <a:lnTo>
                  <a:pt x="150198" y="500380"/>
                </a:lnTo>
                <a:lnTo>
                  <a:pt x="148844" y="500380"/>
                </a:lnTo>
                <a:lnTo>
                  <a:pt x="138502" y="492760"/>
                </a:lnTo>
                <a:lnTo>
                  <a:pt x="137414" y="492760"/>
                </a:lnTo>
                <a:lnTo>
                  <a:pt x="127616" y="485140"/>
                </a:lnTo>
                <a:lnTo>
                  <a:pt x="127000" y="485140"/>
                </a:lnTo>
                <a:lnTo>
                  <a:pt x="117855" y="477520"/>
                </a:lnTo>
                <a:lnTo>
                  <a:pt x="116840" y="477520"/>
                </a:lnTo>
                <a:lnTo>
                  <a:pt x="108349" y="469900"/>
                </a:lnTo>
                <a:lnTo>
                  <a:pt x="107950" y="469900"/>
                </a:lnTo>
                <a:lnTo>
                  <a:pt x="98678" y="462280"/>
                </a:lnTo>
                <a:lnTo>
                  <a:pt x="99568" y="462280"/>
                </a:lnTo>
                <a:lnTo>
                  <a:pt x="92371" y="455930"/>
                </a:lnTo>
                <a:lnTo>
                  <a:pt x="92075" y="455930"/>
                </a:lnTo>
                <a:lnTo>
                  <a:pt x="91056" y="454798"/>
                </a:lnTo>
                <a:lnTo>
                  <a:pt x="90968" y="454660"/>
                </a:lnTo>
                <a:lnTo>
                  <a:pt x="85434" y="448310"/>
                </a:lnTo>
                <a:lnTo>
                  <a:pt x="79248" y="440690"/>
                </a:lnTo>
                <a:lnTo>
                  <a:pt x="73025" y="433070"/>
                </a:lnTo>
                <a:lnTo>
                  <a:pt x="73387" y="433070"/>
                </a:lnTo>
                <a:lnTo>
                  <a:pt x="70267" y="427990"/>
                </a:lnTo>
                <a:lnTo>
                  <a:pt x="69723" y="427990"/>
                </a:lnTo>
                <a:lnTo>
                  <a:pt x="66366" y="421640"/>
                </a:lnTo>
                <a:lnTo>
                  <a:pt x="66167" y="421640"/>
                </a:lnTo>
                <a:lnTo>
                  <a:pt x="65024" y="419100"/>
                </a:lnTo>
                <a:lnTo>
                  <a:pt x="63445" y="415290"/>
                </a:lnTo>
                <a:lnTo>
                  <a:pt x="63119" y="415290"/>
                </a:lnTo>
                <a:lnTo>
                  <a:pt x="60941" y="408940"/>
                </a:lnTo>
                <a:lnTo>
                  <a:pt x="60071" y="406400"/>
                </a:lnTo>
                <a:lnTo>
                  <a:pt x="59393" y="403860"/>
                </a:lnTo>
                <a:lnTo>
                  <a:pt x="58674" y="401320"/>
                </a:lnTo>
                <a:lnTo>
                  <a:pt x="58946" y="401320"/>
                </a:lnTo>
                <a:lnTo>
                  <a:pt x="58401" y="397510"/>
                </a:lnTo>
                <a:lnTo>
                  <a:pt x="58039" y="394970"/>
                </a:lnTo>
                <a:lnTo>
                  <a:pt x="58184" y="394970"/>
                </a:lnTo>
                <a:lnTo>
                  <a:pt x="58020" y="391160"/>
                </a:lnTo>
                <a:lnTo>
                  <a:pt x="58146" y="375920"/>
                </a:lnTo>
                <a:lnTo>
                  <a:pt x="58322" y="373380"/>
                </a:lnTo>
                <a:lnTo>
                  <a:pt x="59181" y="359410"/>
                </a:lnTo>
                <a:lnTo>
                  <a:pt x="60705" y="342900"/>
                </a:lnTo>
                <a:lnTo>
                  <a:pt x="62865" y="327660"/>
                </a:lnTo>
                <a:lnTo>
                  <a:pt x="62611" y="327660"/>
                </a:lnTo>
                <a:lnTo>
                  <a:pt x="65190" y="312420"/>
                </a:lnTo>
                <a:lnTo>
                  <a:pt x="68579" y="295910"/>
                </a:lnTo>
                <a:lnTo>
                  <a:pt x="76250" y="266700"/>
                </a:lnTo>
                <a:lnTo>
                  <a:pt x="76073" y="266700"/>
                </a:lnTo>
                <a:lnTo>
                  <a:pt x="86053" y="237490"/>
                </a:lnTo>
                <a:lnTo>
                  <a:pt x="85725" y="237490"/>
                </a:lnTo>
                <a:lnTo>
                  <a:pt x="97386" y="209550"/>
                </a:lnTo>
                <a:lnTo>
                  <a:pt x="97154" y="209550"/>
                </a:lnTo>
                <a:lnTo>
                  <a:pt x="110368" y="182880"/>
                </a:lnTo>
                <a:lnTo>
                  <a:pt x="110109" y="182880"/>
                </a:lnTo>
                <a:lnTo>
                  <a:pt x="124744" y="157480"/>
                </a:lnTo>
                <a:lnTo>
                  <a:pt x="124587" y="157480"/>
                </a:lnTo>
                <a:lnTo>
                  <a:pt x="125475" y="156210"/>
                </a:lnTo>
                <a:lnTo>
                  <a:pt x="132842" y="146050"/>
                </a:lnTo>
                <a:lnTo>
                  <a:pt x="132206" y="146050"/>
                </a:lnTo>
                <a:lnTo>
                  <a:pt x="140589" y="134620"/>
                </a:lnTo>
                <a:lnTo>
                  <a:pt x="140814" y="134620"/>
                </a:lnTo>
                <a:lnTo>
                  <a:pt x="148717" y="124460"/>
                </a:lnTo>
                <a:lnTo>
                  <a:pt x="147954" y="124460"/>
                </a:lnTo>
                <a:lnTo>
                  <a:pt x="157099" y="114300"/>
                </a:lnTo>
                <a:lnTo>
                  <a:pt x="157257" y="114300"/>
                </a:lnTo>
                <a:lnTo>
                  <a:pt x="165480" y="105410"/>
                </a:lnTo>
                <a:lnTo>
                  <a:pt x="165671" y="105410"/>
                </a:lnTo>
                <a:lnTo>
                  <a:pt x="174117" y="96520"/>
                </a:lnTo>
                <a:lnTo>
                  <a:pt x="174479" y="96520"/>
                </a:lnTo>
                <a:lnTo>
                  <a:pt x="182752" y="88900"/>
                </a:lnTo>
                <a:lnTo>
                  <a:pt x="183155" y="88900"/>
                </a:lnTo>
                <a:lnTo>
                  <a:pt x="191516" y="82550"/>
                </a:lnTo>
                <a:lnTo>
                  <a:pt x="191918" y="82550"/>
                </a:lnTo>
                <a:lnTo>
                  <a:pt x="200278" y="76200"/>
                </a:lnTo>
                <a:lnTo>
                  <a:pt x="200685" y="76200"/>
                </a:lnTo>
                <a:lnTo>
                  <a:pt x="208915" y="71120"/>
                </a:lnTo>
                <a:lnTo>
                  <a:pt x="209867" y="71120"/>
                </a:lnTo>
                <a:lnTo>
                  <a:pt x="217677" y="67310"/>
                </a:lnTo>
                <a:lnTo>
                  <a:pt x="218408" y="67310"/>
                </a:lnTo>
                <a:lnTo>
                  <a:pt x="226314" y="63500"/>
                </a:lnTo>
                <a:lnTo>
                  <a:pt x="227330" y="63500"/>
                </a:lnTo>
                <a:lnTo>
                  <a:pt x="234442" y="60960"/>
                </a:lnTo>
                <a:lnTo>
                  <a:pt x="232282" y="60960"/>
                </a:lnTo>
                <a:lnTo>
                  <a:pt x="242950" y="58420"/>
                </a:lnTo>
                <a:lnTo>
                  <a:pt x="248412" y="58420"/>
                </a:lnTo>
                <a:lnTo>
                  <a:pt x="259079" y="57150"/>
                </a:lnTo>
                <a:lnTo>
                  <a:pt x="256031" y="0"/>
                </a:lnTo>
                <a:close/>
              </a:path>
              <a:path w="2446020" h="1188720">
                <a:moveTo>
                  <a:pt x="334518" y="585470"/>
                </a:moveTo>
                <a:lnTo>
                  <a:pt x="335406" y="586740"/>
                </a:lnTo>
                <a:lnTo>
                  <a:pt x="338131" y="586740"/>
                </a:lnTo>
                <a:lnTo>
                  <a:pt x="334518" y="585470"/>
                </a:lnTo>
                <a:close/>
              </a:path>
              <a:path w="2446020" h="1188720">
                <a:moveTo>
                  <a:pt x="230504" y="543560"/>
                </a:moveTo>
                <a:lnTo>
                  <a:pt x="231013" y="544830"/>
                </a:lnTo>
                <a:lnTo>
                  <a:pt x="233235" y="544830"/>
                </a:lnTo>
                <a:lnTo>
                  <a:pt x="230504" y="543560"/>
                </a:lnTo>
                <a:close/>
              </a:path>
              <a:path w="2446020" h="1188720">
                <a:moveTo>
                  <a:pt x="148081" y="499110"/>
                </a:moveTo>
                <a:lnTo>
                  <a:pt x="148844" y="500380"/>
                </a:lnTo>
                <a:lnTo>
                  <a:pt x="150198" y="500380"/>
                </a:lnTo>
                <a:lnTo>
                  <a:pt x="148081" y="499110"/>
                </a:lnTo>
                <a:close/>
              </a:path>
              <a:path w="2446020" h="1188720">
                <a:moveTo>
                  <a:pt x="136778" y="491490"/>
                </a:moveTo>
                <a:lnTo>
                  <a:pt x="137414" y="492760"/>
                </a:lnTo>
                <a:lnTo>
                  <a:pt x="138502" y="492760"/>
                </a:lnTo>
                <a:lnTo>
                  <a:pt x="136778" y="491490"/>
                </a:lnTo>
                <a:close/>
              </a:path>
              <a:path w="2446020" h="1188720">
                <a:moveTo>
                  <a:pt x="125984" y="483870"/>
                </a:moveTo>
                <a:lnTo>
                  <a:pt x="127000" y="485140"/>
                </a:lnTo>
                <a:lnTo>
                  <a:pt x="127616" y="485140"/>
                </a:lnTo>
                <a:lnTo>
                  <a:pt x="125984" y="483870"/>
                </a:lnTo>
                <a:close/>
              </a:path>
              <a:path w="2446020" h="1188720">
                <a:moveTo>
                  <a:pt x="116331" y="476250"/>
                </a:moveTo>
                <a:lnTo>
                  <a:pt x="116840" y="477520"/>
                </a:lnTo>
                <a:lnTo>
                  <a:pt x="117855" y="477520"/>
                </a:lnTo>
                <a:lnTo>
                  <a:pt x="116331" y="476250"/>
                </a:lnTo>
                <a:close/>
              </a:path>
              <a:path w="2446020" h="1188720">
                <a:moveTo>
                  <a:pt x="106934" y="468630"/>
                </a:moveTo>
                <a:lnTo>
                  <a:pt x="107950" y="469900"/>
                </a:lnTo>
                <a:lnTo>
                  <a:pt x="108349" y="469900"/>
                </a:lnTo>
                <a:lnTo>
                  <a:pt x="106934" y="468630"/>
                </a:lnTo>
                <a:close/>
              </a:path>
              <a:path w="2446020" h="1188720">
                <a:moveTo>
                  <a:pt x="90931" y="454660"/>
                </a:moveTo>
                <a:lnTo>
                  <a:pt x="92075" y="455930"/>
                </a:lnTo>
                <a:lnTo>
                  <a:pt x="91089" y="454798"/>
                </a:lnTo>
                <a:lnTo>
                  <a:pt x="90931" y="454660"/>
                </a:lnTo>
                <a:close/>
              </a:path>
              <a:path w="2446020" h="1188720">
                <a:moveTo>
                  <a:pt x="91089" y="454798"/>
                </a:moveTo>
                <a:lnTo>
                  <a:pt x="92075" y="455930"/>
                </a:lnTo>
                <a:lnTo>
                  <a:pt x="92371" y="455930"/>
                </a:lnTo>
                <a:lnTo>
                  <a:pt x="91089" y="454798"/>
                </a:lnTo>
                <a:close/>
              </a:path>
              <a:path w="2446020" h="1188720">
                <a:moveTo>
                  <a:pt x="90968" y="454660"/>
                </a:moveTo>
                <a:lnTo>
                  <a:pt x="91089" y="454798"/>
                </a:lnTo>
                <a:lnTo>
                  <a:pt x="90968" y="454660"/>
                </a:lnTo>
                <a:close/>
              </a:path>
              <a:path w="2446020" h="1188720">
                <a:moveTo>
                  <a:pt x="84327" y="447040"/>
                </a:moveTo>
                <a:lnTo>
                  <a:pt x="85344" y="448310"/>
                </a:lnTo>
                <a:lnTo>
                  <a:pt x="84327" y="447040"/>
                </a:lnTo>
                <a:close/>
              </a:path>
              <a:path w="2446020" h="1188720">
                <a:moveTo>
                  <a:pt x="73387" y="433070"/>
                </a:moveTo>
                <a:lnTo>
                  <a:pt x="73025" y="433070"/>
                </a:lnTo>
                <a:lnTo>
                  <a:pt x="74168" y="434340"/>
                </a:lnTo>
                <a:lnTo>
                  <a:pt x="73387" y="433070"/>
                </a:lnTo>
                <a:close/>
              </a:path>
              <a:path w="2446020" h="1188720">
                <a:moveTo>
                  <a:pt x="68706" y="425450"/>
                </a:moveTo>
                <a:lnTo>
                  <a:pt x="69723" y="427990"/>
                </a:lnTo>
                <a:lnTo>
                  <a:pt x="70267" y="427990"/>
                </a:lnTo>
                <a:lnTo>
                  <a:pt x="68706" y="425450"/>
                </a:lnTo>
                <a:close/>
              </a:path>
              <a:path w="2446020" h="1188720">
                <a:moveTo>
                  <a:pt x="65024" y="419100"/>
                </a:moveTo>
                <a:lnTo>
                  <a:pt x="66167" y="421640"/>
                </a:lnTo>
                <a:lnTo>
                  <a:pt x="65311" y="419644"/>
                </a:lnTo>
                <a:lnTo>
                  <a:pt x="65024" y="419100"/>
                </a:lnTo>
                <a:close/>
              </a:path>
              <a:path w="2446020" h="1188720">
                <a:moveTo>
                  <a:pt x="65311" y="419644"/>
                </a:moveTo>
                <a:lnTo>
                  <a:pt x="66167" y="421640"/>
                </a:lnTo>
                <a:lnTo>
                  <a:pt x="66366" y="421640"/>
                </a:lnTo>
                <a:lnTo>
                  <a:pt x="65311" y="419644"/>
                </a:lnTo>
                <a:close/>
              </a:path>
              <a:path w="2446020" h="1188720">
                <a:moveTo>
                  <a:pt x="65078" y="419100"/>
                </a:moveTo>
                <a:lnTo>
                  <a:pt x="65311" y="419644"/>
                </a:lnTo>
                <a:lnTo>
                  <a:pt x="65078" y="419100"/>
                </a:lnTo>
                <a:close/>
              </a:path>
              <a:path w="2446020" h="1188720">
                <a:moveTo>
                  <a:pt x="62356" y="412750"/>
                </a:moveTo>
                <a:lnTo>
                  <a:pt x="63119" y="415290"/>
                </a:lnTo>
                <a:lnTo>
                  <a:pt x="63445" y="415290"/>
                </a:lnTo>
                <a:lnTo>
                  <a:pt x="62356" y="412750"/>
                </a:lnTo>
                <a:close/>
              </a:path>
              <a:path w="2446020" h="1188720">
                <a:moveTo>
                  <a:pt x="60071" y="406400"/>
                </a:moveTo>
                <a:lnTo>
                  <a:pt x="60832" y="408940"/>
                </a:lnTo>
                <a:lnTo>
                  <a:pt x="60314" y="407111"/>
                </a:lnTo>
                <a:lnTo>
                  <a:pt x="60071" y="406400"/>
                </a:lnTo>
                <a:close/>
              </a:path>
              <a:path w="2446020" h="1188720">
                <a:moveTo>
                  <a:pt x="60314" y="407111"/>
                </a:moveTo>
                <a:lnTo>
                  <a:pt x="60832" y="408940"/>
                </a:lnTo>
                <a:lnTo>
                  <a:pt x="60314" y="407111"/>
                </a:lnTo>
                <a:close/>
              </a:path>
              <a:path w="2446020" h="1188720">
                <a:moveTo>
                  <a:pt x="60113" y="406400"/>
                </a:moveTo>
                <a:lnTo>
                  <a:pt x="60314" y="407111"/>
                </a:lnTo>
                <a:lnTo>
                  <a:pt x="60113" y="406400"/>
                </a:lnTo>
                <a:close/>
              </a:path>
              <a:path w="2446020" h="1188720">
                <a:moveTo>
                  <a:pt x="58674" y="401320"/>
                </a:moveTo>
                <a:lnTo>
                  <a:pt x="59309" y="403860"/>
                </a:lnTo>
                <a:lnTo>
                  <a:pt x="59222" y="403257"/>
                </a:lnTo>
                <a:lnTo>
                  <a:pt x="58674" y="401320"/>
                </a:lnTo>
                <a:close/>
              </a:path>
              <a:path w="2446020" h="1188720">
                <a:moveTo>
                  <a:pt x="59222" y="403257"/>
                </a:moveTo>
                <a:lnTo>
                  <a:pt x="59309" y="403860"/>
                </a:lnTo>
                <a:lnTo>
                  <a:pt x="59222" y="403257"/>
                </a:lnTo>
                <a:close/>
              </a:path>
              <a:path w="2446020" h="1188720">
                <a:moveTo>
                  <a:pt x="58946" y="401320"/>
                </a:moveTo>
                <a:lnTo>
                  <a:pt x="58674" y="401320"/>
                </a:lnTo>
                <a:lnTo>
                  <a:pt x="59222" y="403257"/>
                </a:lnTo>
                <a:lnTo>
                  <a:pt x="58946" y="401320"/>
                </a:lnTo>
                <a:close/>
              </a:path>
              <a:path w="2446020" h="1188720">
                <a:moveTo>
                  <a:pt x="58039" y="394970"/>
                </a:moveTo>
                <a:lnTo>
                  <a:pt x="58293" y="397510"/>
                </a:lnTo>
                <a:lnTo>
                  <a:pt x="58246" y="396421"/>
                </a:lnTo>
                <a:lnTo>
                  <a:pt x="58039" y="394970"/>
                </a:lnTo>
                <a:close/>
              </a:path>
              <a:path w="2446020" h="1188720">
                <a:moveTo>
                  <a:pt x="58246" y="396421"/>
                </a:moveTo>
                <a:lnTo>
                  <a:pt x="58293" y="397510"/>
                </a:lnTo>
                <a:lnTo>
                  <a:pt x="58246" y="396421"/>
                </a:lnTo>
                <a:close/>
              </a:path>
              <a:path w="2446020" h="1188720">
                <a:moveTo>
                  <a:pt x="58184" y="394970"/>
                </a:moveTo>
                <a:lnTo>
                  <a:pt x="58039" y="394970"/>
                </a:lnTo>
                <a:lnTo>
                  <a:pt x="58246" y="396421"/>
                </a:lnTo>
                <a:lnTo>
                  <a:pt x="58184" y="394970"/>
                </a:lnTo>
                <a:close/>
              </a:path>
              <a:path w="2446020" h="1188720">
                <a:moveTo>
                  <a:pt x="57940" y="389290"/>
                </a:moveTo>
                <a:lnTo>
                  <a:pt x="57912" y="391160"/>
                </a:lnTo>
                <a:lnTo>
                  <a:pt x="57940" y="389290"/>
                </a:lnTo>
                <a:close/>
              </a:path>
              <a:path w="2446020" h="1188720">
                <a:moveTo>
                  <a:pt x="57951" y="388620"/>
                </a:moveTo>
                <a:lnTo>
                  <a:pt x="57940" y="389290"/>
                </a:lnTo>
                <a:lnTo>
                  <a:pt x="57951" y="388620"/>
                </a:lnTo>
                <a:close/>
              </a:path>
              <a:path w="2446020" h="1188720">
                <a:moveTo>
                  <a:pt x="58244" y="374650"/>
                </a:moveTo>
                <a:lnTo>
                  <a:pt x="58166" y="375920"/>
                </a:lnTo>
                <a:lnTo>
                  <a:pt x="58244" y="374650"/>
                </a:lnTo>
                <a:close/>
              </a:path>
              <a:path w="2446020" h="1188720">
                <a:moveTo>
                  <a:pt x="60754" y="342900"/>
                </a:moveTo>
                <a:lnTo>
                  <a:pt x="60578" y="344170"/>
                </a:lnTo>
                <a:lnTo>
                  <a:pt x="60754" y="342900"/>
                </a:lnTo>
                <a:close/>
              </a:path>
              <a:path w="2446020" h="1188720">
                <a:moveTo>
                  <a:pt x="65362" y="311404"/>
                </a:moveTo>
                <a:lnTo>
                  <a:pt x="65150" y="312420"/>
                </a:lnTo>
                <a:lnTo>
                  <a:pt x="65362" y="311404"/>
                </a:lnTo>
                <a:close/>
              </a:path>
              <a:path w="2446020" h="1188720">
                <a:moveTo>
                  <a:pt x="68656" y="295910"/>
                </a:moveTo>
                <a:lnTo>
                  <a:pt x="68325" y="297180"/>
                </a:lnTo>
                <a:lnTo>
                  <a:pt x="68656" y="295910"/>
                </a:lnTo>
                <a:close/>
              </a:path>
              <a:path w="2446020" h="1188720">
                <a:moveTo>
                  <a:pt x="76580" y="265430"/>
                </a:moveTo>
                <a:lnTo>
                  <a:pt x="76073" y="266700"/>
                </a:lnTo>
                <a:lnTo>
                  <a:pt x="76250" y="266700"/>
                </a:lnTo>
                <a:lnTo>
                  <a:pt x="76580" y="265430"/>
                </a:lnTo>
                <a:close/>
              </a:path>
              <a:path w="2446020" h="1188720">
                <a:moveTo>
                  <a:pt x="86487" y="236220"/>
                </a:moveTo>
                <a:lnTo>
                  <a:pt x="85725" y="237490"/>
                </a:lnTo>
                <a:lnTo>
                  <a:pt x="86053" y="237490"/>
                </a:lnTo>
                <a:lnTo>
                  <a:pt x="86487" y="236220"/>
                </a:lnTo>
                <a:close/>
              </a:path>
              <a:path w="2446020" h="1188720">
                <a:moveTo>
                  <a:pt x="97917" y="208280"/>
                </a:moveTo>
                <a:lnTo>
                  <a:pt x="97154" y="209550"/>
                </a:lnTo>
                <a:lnTo>
                  <a:pt x="97386" y="209550"/>
                </a:lnTo>
                <a:lnTo>
                  <a:pt x="97917" y="208280"/>
                </a:lnTo>
                <a:close/>
              </a:path>
              <a:path w="2446020" h="1188720">
                <a:moveTo>
                  <a:pt x="110998" y="181610"/>
                </a:moveTo>
                <a:lnTo>
                  <a:pt x="110109" y="182880"/>
                </a:lnTo>
                <a:lnTo>
                  <a:pt x="110368" y="182880"/>
                </a:lnTo>
                <a:lnTo>
                  <a:pt x="110998" y="181610"/>
                </a:lnTo>
                <a:close/>
              </a:path>
              <a:path w="2446020" h="1188720">
                <a:moveTo>
                  <a:pt x="125475" y="156210"/>
                </a:moveTo>
                <a:lnTo>
                  <a:pt x="124587" y="157480"/>
                </a:lnTo>
                <a:lnTo>
                  <a:pt x="125364" y="156403"/>
                </a:lnTo>
                <a:lnTo>
                  <a:pt x="125475" y="156210"/>
                </a:lnTo>
                <a:close/>
              </a:path>
              <a:path w="2446020" h="1188720">
                <a:moveTo>
                  <a:pt x="125364" y="156403"/>
                </a:moveTo>
                <a:lnTo>
                  <a:pt x="124587" y="157480"/>
                </a:lnTo>
                <a:lnTo>
                  <a:pt x="124744" y="157480"/>
                </a:lnTo>
                <a:lnTo>
                  <a:pt x="125364" y="156403"/>
                </a:lnTo>
                <a:close/>
              </a:path>
              <a:path w="2446020" h="1188720">
                <a:moveTo>
                  <a:pt x="125504" y="156210"/>
                </a:moveTo>
                <a:lnTo>
                  <a:pt x="125364" y="156403"/>
                </a:lnTo>
                <a:lnTo>
                  <a:pt x="125504" y="156210"/>
                </a:lnTo>
                <a:close/>
              </a:path>
              <a:path w="2446020" h="1188720">
                <a:moveTo>
                  <a:pt x="140814" y="134620"/>
                </a:moveTo>
                <a:lnTo>
                  <a:pt x="140589" y="134620"/>
                </a:lnTo>
                <a:lnTo>
                  <a:pt x="139826" y="135890"/>
                </a:lnTo>
                <a:lnTo>
                  <a:pt x="140814" y="134620"/>
                </a:lnTo>
                <a:close/>
              </a:path>
              <a:path w="2446020" h="1188720">
                <a:moveTo>
                  <a:pt x="157257" y="114300"/>
                </a:moveTo>
                <a:lnTo>
                  <a:pt x="157099" y="114300"/>
                </a:lnTo>
                <a:lnTo>
                  <a:pt x="156082" y="115570"/>
                </a:lnTo>
                <a:lnTo>
                  <a:pt x="157257" y="114300"/>
                </a:lnTo>
                <a:close/>
              </a:path>
              <a:path w="2446020" h="1188720">
                <a:moveTo>
                  <a:pt x="165671" y="105410"/>
                </a:moveTo>
                <a:lnTo>
                  <a:pt x="165480" y="105410"/>
                </a:lnTo>
                <a:lnTo>
                  <a:pt x="164465" y="106680"/>
                </a:lnTo>
                <a:lnTo>
                  <a:pt x="165671" y="105410"/>
                </a:lnTo>
                <a:close/>
              </a:path>
              <a:path w="2446020" h="1188720">
                <a:moveTo>
                  <a:pt x="174479" y="96520"/>
                </a:moveTo>
                <a:lnTo>
                  <a:pt x="174117" y="96520"/>
                </a:lnTo>
                <a:lnTo>
                  <a:pt x="173100" y="97790"/>
                </a:lnTo>
                <a:lnTo>
                  <a:pt x="174479" y="96520"/>
                </a:lnTo>
                <a:close/>
              </a:path>
              <a:path w="2446020" h="1188720">
                <a:moveTo>
                  <a:pt x="183155" y="88900"/>
                </a:moveTo>
                <a:lnTo>
                  <a:pt x="182752" y="88900"/>
                </a:lnTo>
                <a:lnTo>
                  <a:pt x="181482" y="90170"/>
                </a:lnTo>
                <a:lnTo>
                  <a:pt x="183155" y="88900"/>
                </a:lnTo>
                <a:close/>
              </a:path>
              <a:path w="2446020" h="1188720">
                <a:moveTo>
                  <a:pt x="191918" y="82550"/>
                </a:moveTo>
                <a:lnTo>
                  <a:pt x="191516" y="82550"/>
                </a:lnTo>
                <a:lnTo>
                  <a:pt x="190246" y="83820"/>
                </a:lnTo>
                <a:lnTo>
                  <a:pt x="191918" y="82550"/>
                </a:lnTo>
                <a:close/>
              </a:path>
              <a:path w="2446020" h="1188720">
                <a:moveTo>
                  <a:pt x="200685" y="76200"/>
                </a:moveTo>
                <a:lnTo>
                  <a:pt x="200278" y="76200"/>
                </a:lnTo>
                <a:lnTo>
                  <a:pt x="198627" y="77470"/>
                </a:lnTo>
                <a:lnTo>
                  <a:pt x="200685" y="76200"/>
                </a:lnTo>
                <a:close/>
              </a:path>
              <a:path w="2446020" h="1188720">
                <a:moveTo>
                  <a:pt x="209867" y="71120"/>
                </a:moveTo>
                <a:lnTo>
                  <a:pt x="208915" y="71120"/>
                </a:lnTo>
                <a:lnTo>
                  <a:pt x="207264" y="72390"/>
                </a:lnTo>
                <a:lnTo>
                  <a:pt x="209867" y="71120"/>
                </a:lnTo>
                <a:close/>
              </a:path>
              <a:path w="2446020" h="1188720">
                <a:moveTo>
                  <a:pt x="218408" y="67310"/>
                </a:moveTo>
                <a:lnTo>
                  <a:pt x="217677" y="67310"/>
                </a:lnTo>
                <a:lnTo>
                  <a:pt x="215773" y="68580"/>
                </a:lnTo>
                <a:lnTo>
                  <a:pt x="218408" y="67310"/>
                </a:lnTo>
                <a:close/>
              </a:path>
              <a:path w="2446020" h="1188720">
                <a:moveTo>
                  <a:pt x="227330" y="63500"/>
                </a:moveTo>
                <a:lnTo>
                  <a:pt x="226314" y="63500"/>
                </a:lnTo>
                <a:lnTo>
                  <a:pt x="223774" y="64770"/>
                </a:lnTo>
                <a:lnTo>
                  <a:pt x="227330" y="63500"/>
                </a:lnTo>
                <a:close/>
              </a:path>
              <a:path w="2446020" h="1188720">
                <a:moveTo>
                  <a:pt x="250951" y="58420"/>
                </a:moveTo>
                <a:lnTo>
                  <a:pt x="242950" y="58420"/>
                </a:lnTo>
                <a:lnTo>
                  <a:pt x="240156" y="59690"/>
                </a:lnTo>
                <a:lnTo>
                  <a:pt x="250951" y="5842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60307" y="5481828"/>
            <a:ext cx="3017520" cy="646430"/>
          </a:xfrm>
          <a:custGeom>
            <a:avLst/>
            <a:gdLst/>
            <a:ahLst/>
            <a:cxnLst/>
            <a:rect l="l" t="t" r="r" b="b"/>
            <a:pathLst>
              <a:path w="3017520" h="646429">
                <a:moveTo>
                  <a:pt x="2909824" y="0"/>
                </a:moveTo>
                <a:lnTo>
                  <a:pt x="107696" y="0"/>
                </a:lnTo>
                <a:lnTo>
                  <a:pt x="65793" y="8469"/>
                </a:lnTo>
                <a:lnTo>
                  <a:pt x="31559" y="31559"/>
                </a:lnTo>
                <a:lnTo>
                  <a:pt x="8469" y="65793"/>
                </a:lnTo>
                <a:lnTo>
                  <a:pt x="0" y="107696"/>
                </a:lnTo>
                <a:lnTo>
                  <a:pt x="0" y="538480"/>
                </a:lnTo>
                <a:lnTo>
                  <a:pt x="8469" y="580398"/>
                </a:lnTo>
                <a:lnTo>
                  <a:pt x="31559" y="614630"/>
                </a:lnTo>
                <a:lnTo>
                  <a:pt x="65793" y="637712"/>
                </a:lnTo>
                <a:lnTo>
                  <a:pt x="107696" y="646176"/>
                </a:lnTo>
                <a:lnTo>
                  <a:pt x="2909824" y="646176"/>
                </a:lnTo>
                <a:lnTo>
                  <a:pt x="2951726" y="637712"/>
                </a:lnTo>
                <a:lnTo>
                  <a:pt x="2985960" y="614630"/>
                </a:lnTo>
                <a:lnTo>
                  <a:pt x="3009050" y="580398"/>
                </a:lnTo>
                <a:lnTo>
                  <a:pt x="3017520" y="538480"/>
                </a:lnTo>
                <a:lnTo>
                  <a:pt x="3017520" y="107696"/>
                </a:lnTo>
                <a:lnTo>
                  <a:pt x="3009050" y="65793"/>
                </a:lnTo>
                <a:lnTo>
                  <a:pt x="2985960" y="31559"/>
                </a:lnTo>
                <a:lnTo>
                  <a:pt x="2951726" y="8469"/>
                </a:lnTo>
                <a:lnTo>
                  <a:pt x="2909824" y="0"/>
                </a:lnTo>
                <a:close/>
              </a:path>
            </a:pathLst>
          </a:custGeom>
          <a:solidFill>
            <a:srgbClr val="7E7E7E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907906" y="5518099"/>
            <a:ext cx="253809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50" dirty="0">
                <a:solidFill>
                  <a:srgbClr val="FFFFFF"/>
                </a:solidFill>
                <a:latin typeface="Arial Narrow"/>
                <a:cs typeface="Arial Narrow"/>
              </a:rPr>
              <a:t>Model</a:t>
            </a:r>
            <a:r>
              <a:rPr sz="18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 Narrow"/>
                <a:cs typeface="Arial Narrow"/>
              </a:rPr>
              <a:t>alerts</a:t>
            </a:r>
            <a:r>
              <a:rPr sz="1800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 Narrow"/>
                <a:cs typeface="Arial Narrow"/>
              </a:rPr>
              <a:t>view</a:t>
            </a:r>
            <a:r>
              <a:rPr sz="1800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Arial Narrow"/>
                <a:cs typeface="Arial Narrow"/>
              </a:rPr>
              <a:t>that</a:t>
            </a:r>
            <a:r>
              <a:rPr sz="1800" spc="-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Arial Narrow"/>
                <a:cs typeface="Arial Narrow"/>
              </a:rPr>
              <a:t>it</a:t>
            </a:r>
            <a:r>
              <a:rPr sz="1800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 Narrow"/>
                <a:cs typeface="Arial Narrow"/>
              </a:rPr>
              <a:t>has  </a:t>
            </a:r>
            <a:r>
              <a:rPr sz="1800" spc="50" dirty="0">
                <a:solidFill>
                  <a:srgbClr val="FFFFFF"/>
                </a:solidFill>
                <a:latin typeface="Arial Narrow"/>
                <a:cs typeface="Arial Narrow"/>
              </a:rPr>
              <a:t>changed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78368" y="5332476"/>
            <a:ext cx="550545" cy="576580"/>
          </a:xfrm>
          <a:custGeom>
            <a:avLst/>
            <a:gdLst/>
            <a:ahLst/>
            <a:cxnLst/>
            <a:rect l="l" t="t" r="r" b="b"/>
            <a:pathLst>
              <a:path w="550545" h="576579">
                <a:moveTo>
                  <a:pt x="275081" y="0"/>
                </a:moveTo>
                <a:lnTo>
                  <a:pt x="230469" y="3768"/>
                </a:lnTo>
                <a:lnTo>
                  <a:pt x="188146" y="14679"/>
                </a:lnTo>
                <a:lnTo>
                  <a:pt x="148679" y="32140"/>
                </a:lnTo>
                <a:lnTo>
                  <a:pt x="112635" y="55558"/>
                </a:lnTo>
                <a:lnTo>
                  <a:pt x="80581" y="84343"/>
                </a:lnTo>
                <a:lnTo>
                  <a:pt x="53083" y="117902"/>
                </a:lnTo>
                <a:lnTo>
                  <a:pt x="30710" y="155643"/>
                </a:lnTo>
                <a:lnTo>
                  <a:pt x="14026" y="196973"/>
                </a:lnTo>
                <a:lnTo>
                  <a:pt x="3601" y="241302"/>
                </a:lnTo>
                <a:lnTo>
                  <a:pt x="0" y="288036"/>
                </a:lnTo>
                <a:lnTo>
                  <a:pt x="3601" y="334757"/>
                </a:lnTo>
                <a:lnTo>
                  <a:pt x="14026" y="379078"/>
                </a:lnTo>
                <a:lnTo>
                  <a:pt x="30710" y="420406"/>
                </a:lnTo>
                <a:lnTo>
                  <a:pt x="53083" y="458147"/>
                </a:lnTo>
                <a:lnTo>
                  <a:pt x="80581" y="491709"/>
                </a:lnTo>
                <a:lnTo>
                  <a:pt x="112635" y="520498"/>
                </a:lnTo>
                <a:lnTo>
                  <a:pt x="148679" y="543922"/>
                </a:lnTo>
                <a:lnTo>
                  <a:pt x="188146" y="561387"/>
                </a:lnTo>
                <a:lnTo>
                  <a:pt x="230469" y="572302"/>
                </a:lnTo>
                <a:lnTo>
                  <a:pt x="275081" y="576072"/>
                </a:lnTo>
                <a:lnTo>
                  <a:pt x="319694" y="572302"/>
                </a:lnTo>
                <a:lnTo>
                  <a:pt x="362017" y="561387"/>
                </a:lnTo>
                <a:lnTo>
                  <a:pt x="401484" y="543922"/>
                </a:lnTo>
                <a:lnTo>
                  <a:pt x="437528" y="520498"/>
                </a:lnTo>
                <a:lnTo>
                  <a:pt x="469582" y="491709"/>
                </a:lnTo>
                <a:lnTo>
                  <a:pt x="497080" y="458147"/>
                </a:lnTo>
                <a:lnTo>
                  <a:pt x="519453" y="420406"/>
                </a:lnTo>
                <a:lnTo>
                  <a:pt x="536137" y="379078"/>
                </a:lnTo>
                <a:lnTo>
                  <a:pt x="546562" y="334757"/>
                </a:lnTo>
                <a:lnTo>
                  <a:pt x="550163" y="288036"/>
                </a:lnTo>
                <a:lnTo>
                  <a:pt x="546562" y="241302"/>
                </a:lnTo>
                <a:lnTo>
                  <a:pt x="536137" y="196973"/>
                </a:lnTo>
                <a:lnTo>
                  <a:pt x="519453" y="155643"/>
                </a:lnTo>
                <a:lnTo>
                  <a:pt x="497080" y="117902"/>
                </a:lnTo>
                <a:lnTo>
                  <a:pt x="469582" y="84343"/>
                </a:lnTo>
                <a:lnTo>
                  <a:pt x="437528" y="55558"/>
                </a:lnTo>
                <a:lnTo>
                  <a:pt x="401484" y="32140"/>
                </a:lnTo>
                <a:lnTo>
                  <a:pt x="362017" y="14679"/>
                </a:lnTo>
                <a:lnTo>
                  <a:pt x="319694" y="3768"/>
                </a:lnTo>
                <a:lnTo>
                  <a:pt x="275081" y="0"/>
                </a:lnTo>
                <a:close/>
              </a:path>
            </a:pathLst>
          </a:custGeom>
          <a:solidFill>
            <a:srgbClr val="009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68614" y="5394655"/>
            <a:ext cx="338327" cy="443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36292" y="5567045"/>
            <a:ext cx="5942330" cy="173990"/>
          </a:xfrm>
          <a:custGeom>
            <a:avLst/>
            <a:gdLst/>
            <a:ahLst/>
            <a:cxnLst/>
            <a:rect l="l" t="t" r="r" b="b"/>
            <a:pathLst>
              <a:path w="5942330" h="173989">
                <a:moveTo>
                  <a:pt x="172846" y="0"/>
                </a:moveTo>
                <a:lnTo>
                  <a:pt x="0" y="88607"/>
                </a:lnTo>
                <a:lnTo>
                  <a:pt x="174625" y="173748"/>
                </a:lnTo>
                <a:lnTo>
                  <a:pt x="174035" y="116128"/>
                </a:lnTo>
                <a:lnTo>
                  <a:pt x="145287" y="116128"/>
                </a:lnTo>
                <a:lnTo>
                  <a:pt x="144271" y="58229"/>
                </a:lnTo>
                <a:lnTo>
                  <a:pt x="173437" y="57672"/>
                </a:lnTo>
                <a:lnTo>
                  <a:pt x="172846" y="0"/>
                </a:lnTo>
                <a:close/>
              </a:path>
              <a:path w="5942330" h="173989">
                <a:moveTo>
                  <a:pt x="173437" y="57672"/>
                </a:moveTo>
                <a:lnTo>
                  <a:pt x="144271" y="58229"/>
                </a:lnTo>
                <a:lnTo>
                  <a:pt x="145287" y="116128"/>
                </a:lnTo>
                <a:lnTo>
                  <a:pt x="174029" y="115581"/>
                </a:lnTo>
                <a:lnTo>
                  <a:pt x="173437" y="57672"/>
                </a:lnTo>
                <a:close/>
              </a:path>
              <a:path w="5942330" h="173989">
                <a:moveTo>
                  <a:pt x="174029" y="115581"/>
                </a:moveTo>
                <a:lnTo>
                  <a:pt x="145287" y="116128"/>
                </a:lnTo>
                <a:lnTo>
                  <a:pt x="174035" y="116128"/>
                </a:lnTo>
                <a:lnTo>
                  <a:pt x="174029" y="115581"/>
                </a:lnTo>
                <a:close/>
              </a:path>
              <a:path w="5942330" h="173989">
                <a:moveTo>
                  <a:pt x="194182" y="57276"/>
                </a:moveTo>
                <a:lnTo>
                  <a:pt x="173437" y="57672"/>
                </a:lnTo>
                <a:lnTo>
                  <a:pt x="174029" y="115581"/>
                </a:lnTo>
                <a:lnTo>
                  <a:pt x="308863" y="112420"/>
                </a:lnTo>
                <a:lnTo>
                  <a:pt x="5942330" y="82422"/>
                </a:lnTo>
                <a:lnTo>
                  <a:pt x="5942274" y="57289"/>
                </a:lnTo>
                <a:lnTo>
                  <a:pt x="193928" y="57289"/>
                </a:lnTo>
                <a:lnTo>
                  <a:pt x="194182" y="57276"/>
                </a:lnTo>
                <a:close/>
              </a:path>
              <a:path w="5942330" h="173989">
                <a:moveTo>
                  <a:pt x="5942203" y="24510"/>
                </a:moveTo>
                <a:lnTo>
                  <a:pt x="193928" y="57289"/>
                </a:lnTo>
                <a:lnTo>
                  <a:pt x="5942274" y="57289"/>
                </a:lnTo>
                <a:lnTo>
                  <a:pt x="5942203" y="2451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97223" y="4672584"/>
            <a:ext cx="3514725" cy="646430"/>
          </a:xfrm>
          <a:custGeom>
            <a:avLst/>
            <a:gdLst/>
            <a:ahLst/>
            <a:cxnLst/>
            <a:rect l="l" t="t" r="r" b="b"/>
            <a:pathLst>
              <a:path w="3514725" h="646429">
                <a:moveTo>
                  <a:pt x="3406648" y="0"/>
                </a:moveTo>
                <a:lnTo>
                  <a:pt x="107696" y="0"/>
                </a:lnTo>
                <a:lnTo>
                  <a:pt x="65793" y="8469"/>
                </a:lnTo>
                <a:lnTo>
                  <a:pt x="31559" y="31559"/>
                </a:lnTo>
                <a:lnTo>
                  <a:pt x="8469" y="65793"/>
                </a:lnTo>
                <a:lnTo>
                  <a:pt x="0" y="107696"/>
                </a:lnTo>
                <a:lnTo>
                  <a:pt x="0" y="538480"/>
                </a:lnTo>
                <a:lnTo>
                  <a:pt x="8469" y="580382"/>
                </a:lnTo>
                <a:lnTo>
                  <a:pt x="31559" y="614616"/>
                </a:lnTo>
                <a:lnTo>
                  <a:pt x="65793" y="637706"/>
                </a:lnTo>
                <a:lnTo>
                  <a:pt x="107696" y="646176"/>
                </a:lnTo>
                <a:lnTo>
                  <a:pt x="3406648" y="646176"/>
                </a:lnTo>
                <a:lnTo>
                  <a:pt x="3448550" y="637706"/>
                </a:lnTo>
                <a:lnTo>
                  <a:pt x="3482784" y="614616"/>
                </a:lnTo>
                <a:lnTo>
                  <a:pt x="3505874" y="580382"/>
                </a:lnTo>
                <a:lnTo>
                  <a:pt x="3514344" y="538480"/>
                </a:lnTo>
                <a:lnTo>
                  <a:pt x="3514344" y="107696"/>
                </a:lnTo>
                <a:lnTo>
                  <a:pt x="3505874" y="65793"/>
                </a:lnTo>
                <a:lnTo>
                  <a:pt x="3482784" y="31559"/>
                </a:lnTo>
                <a:lnTo>
                  <a:pt x="3448550" y="8469"/>
                </a:lnTo>
                <a:lnTo>
                  <a:pt x="3406648" y="0"/>
                </a:lnTo>
                <a:close/>
              </a:path>
            </a:pathLst>
          </a:custGeom>
          <a:solidFill>
            <a:srgbClr val="7E7E7E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43553" y="4708905"/>
            <a:ext cx="244665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45" dirty="0">
                <a:solidFill>
                  <a:srgbClr val="FFFFFF"/>
                </a:solidFill>
                <a:latin typeface="Arial Narrow"/>
                <a:cs typeface="Arial Narrow"/>
              </a:rPr>
              <a:t>View </a:t>
            </a:r>
            <a:r>
              <a:rPr sz="1800" spc="50" dirty="0">
                <a:solidFill>
                  <a:srgbClr val="FFFFFF"/>
                </a:solidFill>
                <a:latin typeface="Arial Narrow"/>
                <a:cs typeface="Arial Narrow"/>
              </a:rPr>
              <a:t>grabs </a:t>
            </a:r>
            <a:r>
              <a:rPr sz="1800" spc="60" dirty="0">
                <a:solidFill>
                  <a:srgbClr val="FFFFFF"/>
                </a:solidFill>
                <a:latin typeface="Arial Narrow"/>
                <a:cs typeface="Arial Narrow"/>
              </a:rPr>
              <a:t>model </a:t>
            </a:r>
            <a:r>
              <a:rPr sz="1800" spc="55" dirty="0">
                <a:solidFill>
                  <a:srgbClr val="FFFFFF"/>
                </a:solidFill>
                <a:latin typeface="Arial Narrow"/>
                <a:cs typeface="Arial Narrow"/>
              </a:rPr>
              <a:t>data</a:t>
            </a:r>
            <a:r>
              <a:rPr sz="1800" spc="-2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Arial Narrow"/>
                <a:cs typeface="Arial Narrow"/>
              </a:rPr>
              <a:t>and  </a:t>
            </a:r>
            <a:r>
              <a:rPr sz="1800" spc="55" dirty="0">
                <a:solidFill>
                  <a:srgbClr val="FFFFFF"/>
                </a:solidFill>
                <a:latin typeface="Arial Narrow"/>
                <a:cs typeface="Arial Narrow"/>
              </a:rPr>
              <a:t>updates</a:t>
            </a:r>
            <a:r>
              <a:rPr sz="1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 Narrow"/>
                <a:cs typeface="Arial Narrow"/>
              </a:rPr>
              <a:t>itself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13759" y="4523232"/>
            <a:ext cx="550545" cy="576580"/>
          </a:xfrm>
          <a:custGeom>
            <a:avLst/>
            <a:gdLst/>
            <a:ahLst/>
            <a:cxnLst/>
            <a:rect l="l" t="t" r="r" b="b"/>
            <a:pathLst>
              <a:path w="550545" h="576579">
                <a:moveTo>
                  <a:pt x="275081" y="0"/>
                </a:moveTo>
                <a:lnTo>
                  <a:pt x="230469" y="3768"/>
                </a:lnTo>
                <a:lnTo>
                  <a:pt x="188146" y="14679"/>
                </a:lnTo>
                <a:lnTo>
                  <a:pt x="148679" y="32140"/>
                </a:lnTo>
                <a:lnTo>
                  <a:pt x="112635" y="55558"/>
                </a:lnTo>
                <a:lnTo>
                  <a:pt x="80581" y="84343"/>
                </a:lnTo>
                <a:lnTo>
                  <a:pt x="53083" y="117902"/>
                </a:lnTo>
                <a:lnTo>
                  <a:pt x="30710" y="155643"/>
                </a:lnTo>
                <a:lnTo>
                  <a:pt x="14026" y="196973"/>
                </a:lnTo>
                <a:lnTo>
                  <a:pt x="3601" y="241302"/>
                </a:lnTo>
                <a:lnTo>
                  <a:pt x="0" y="288036"/>
                </a:lnTo>
                <a:lnTo>
                  <a:pt x="3601" y="334769"/>
                </a:lnTo>
                <a:lnTo>
                  <a:pt x="14026" y="379098"/>
                </a:lnTo>
                <a:lnTo>
                  <a:pt x="30710" y="420428"/>
                </a:lnTo>
                <a:lnTo>
                  <a:pt x="53083" y="458169"/>
                </a:lnTo>
                <a:lnTo>
                  <a:pt x="80581" y="491728"/>
                </a:lnTo>
                <a:lnTo>
                  <a:pt x="112635" y="520513"/>
                </a:lnTo>
                <a:lnTo>
                  <a:pt x="148679" y="543931"/>
                </a:lnTo>
                <a:lnTo>
                  <a:pt x="188146" y="561392"/>
                </a:lnTo>
                <a:lnTo>
                  <a:pt x="230469" y="572303"/>
                </a:lnTo>
                <a:lnTo>
                  <a:pt x="275081" y="576072"/>
                </a:lnTo>
                <a:lnTo>
                  <a:pt x="319694" y="572303"/>
                </a:lnTo>
                <a:lnTo>
                  <a:pt x="362017" y="561392"/>
                </a:lnTo>
                <a:lnTo>
                  <a:pt x="401484" y="543931"/>
                </a:lnTo>
                <a:lnTo>
                  <a:pt x="437528" y="520513"/>
                </a:lnTo>
                <a:lnTo>
                  <a:pt x="469582" y="491728"/>
                </a:lnTo>
                <a:lnTo>
                  <a:pt x="497080" y="458169"/>
                </a:lnTo>
                <a:lnTo>
                  <a:pt x="519453" y="420428"/>
                </a:lnTo>
                <a:lnTo>
                  <a:pt x="536137" y="379098"/>
                </a:lnTo>
                <a:lnTo>
                  <a:pt x="546562" y="334769"/>
                </a:lnTo>
                <a:lnTo>
                  <a:pt x="550163" y="288036"/>
                </a:lnTo>
                <a:lnTo>
                  <a:pt x="546562" y="241302"/>
                </a:lnTo>
                <a:lnTo>
                  <a:pt x="536137" y="196973"/>
                </a:lnTo>
                <a:lnTo>
                  <a:pt x="519453" y="155643"/>
                </a:lnTo>
                <a:lnTo>
                  <a:pt x="497080" y="117902"/>
                </a:lnTo>
                <a:lnTo>
                  <a:pt x="469582" y="84343"/>
                </a:lnTo>
                <a:lnTo>
                  <a:pt x="437528" y="55558"/>
                </a:lnTo>
                <a:lnTo>
                  <a:pt x="401484" y="32140"/>
                </a:lnTo>
                <a:lnTo>
                  <a:pt x="362017" y="14679"/>
                </a:lnTo>
                <a:lnTo>
                  <a:pt x="319694" y="3768"/>
                </a:lnTo>
                <a:lnTo>
                  <a:pt x="275081" y="0"/>
                </a:lnTo>
                <a:close/>
              </a:path>
            </a:pathLst>
          </a:custGeom>
          <a:solidFill>
            <a:srgbClr val="336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8164" y="4585411"/>
            <a:ext cx="365760" cy="4437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54830" y="4109465"/>
            <a:ext cx="5509260" cy="504190"/>
          </a:xfrm>
          <a:custGeom>
            <a:avLst/>
            <a:gdLst/>
            <a:ahLst/>
            <a:cxnLst/>
            <a:rect l="l" t="t" r="r" b="b"/>
            <a:pathLst>
              <a:path w="5509259" h="504189">
                <a:moveTo>
                  <a:pt x="5335016" y="57924"/>
                </a:moveTo>
                <a:lnTo>
                  <a:pt x="4995545" y="59562"/>
                </a:lnTo>
                <a:lnTo>
                  <a:pt x="4234180" y="71500"/>
                </a:lnTo>
                <a:lnTo>
                  <a:pt x="3256661" y="101472"/>
                </a:lnTo>
                <a:lnTo>
                  <a:pt x="2351151" y="145414"/>
                </a:lnTo>
                <a:lnTo>
                  <a:pt x="1643380" y="193293"/>
                </a:lnTo>
                <a:lnTo>
                  <a:pt x="1116457" y="240283"/>
                </a:lnTo>
                <a:lnTo>
                  <a:pt x="813054" y="273938"/>
                </a:lnTo>
                <a:lnTo>
                  <a:pt x="613537" y="300354"/>
                </a:lnTo>
                <a:lnTo>
                  <a:pt x="494665" y="318388"/>
                </a:lnTo>
                <a:lnTo>
                  <a:pt x="439801" y="327532"/>
                </a:lnTo>
                <a:lnTo>
                  <a:pt x="387858" y="336803"/>
                </a:lnTo>
                <a:lnTo>
                  <a:pt x="338963" y="346074"/>
                </a:lnTo>
                <a:lnTo>
                  <a:pt x="293243" y="355472"/>
                </a:lnTo>
                <a:lnTo>
                  <a:pt x="250698" y="364870"/>
                </a:lnTo>
                <a:lnTo>
                  <a:pt x="211328" y="374522"/>
                </a:lnTo>
                <a:lnTo>
                  <a:pt x="142621" y="393826"/>
                </a:lnTo>
                <a:lnTo>
                  <a:pt x="87122" y="413765"/>
                </a:lnTo>
                <a:lnTo>
                  <a:pt x="44323" y="435228"/>
                </a:lnTo>
                <a:lnTo>
                  <a:pt x="13462" y="460755"/>
                </a:lnTo>
                <a:lnTo>
                  <a:pt x="0" y="492505"/>
                </a:lnTo>
                <a:lnTo>
                  <a:pt x="56642" y="504189"/>
                </a:lnTo>
                <a:lnTo>
                  <a:pt x="56723" y="503808"/>
                </a:lnTo>
                <a:lnTo>
                  <a:pt x="55118" y="503808"/>
                </a:lnTo>
                <a:lnTo>
                  <a:pt x="56698" y="499744"/>
                </a:lnTo>
                <a:lnTo>
                  <a:pt x="56388" y="499744"/>
                </a:lnTo>
                <a:lnTo>
                  <a:pt x="56992" y="498989"/>
                </a:lnTo>
                <a:lnTo>
                  <a:pt x="58674" y="494664"/>
                </a:lnTo>
                <a:lnTo>
                  <a:pt x="60451" y="494664"/>
                </a:lnTo>
                <a:lnTo>
                  <a:pt x="60960" y="494029"/>
                </a:lnTo>
                <a:lnTo>
                  <a:pt x="62331" y="494029"/>
                </a:lnTo>
                <a:lnTo>
                  <a:pt x="63388" y="493013"/>
                </a:lnTo>
                <a:lnTo>
                  <a:pt x="62865" y="493013"/>
                </a:lnTo>
                <a:lnTo>
                  <a:pt x="66294" y="490219"/>
                </a:lnTo>
                <a:lnTo>
                  <a:pt x="66798" y="490219"/>
                </a:lnTo>
                <a:lnTo>
                  <a:pt x="73950" y="485139"/>
                </a:lnTo>
                <a:lnTo>
                  <a:pt x="73787" y="485139"/>
                </a:lnTo>
                <a:lnTo>
                  <a:pt x="76454" y="483361"/>
                </a:lnTo>
                <a:lnTo>
                  <a:pt x="76992" y="483361"/>
                </a:lnTo>
                <a:lnTo>
                  <a:pt x="89354" y="476503"/>
                </a:lnTo>
                <a:lnTo>
                  <a:pt x="89154" y="476503"/>
                </a:lnTo>
                <a:lnTo>
                  <a:pt x="91186" y="475487"/>
                </a:lnTo>
                <a:lnTo>
                  <a:pt x="91386" y="475487"/>
                </a:lnTo>
                <a:lnTo>
                  <a:pt x="110363" y="466851"/>
                </a:lnTo>
                <a:lnTo>
                  <a:pt x="110693" y="466851"/>
                </a:lnTo>
                <a:lnTo>
                  <a:pt x="132486" y="458469"/>
                </a:lnTo>
                <a:lnTo>
                  <a:pt x="132334" y="458469"/>
                </a:lnTo>
                <a:lnTo>
                  <a:pt x="159899" y="449198"/>
                </a:lnTo>
                <a:lnTo>
                  <a:pt x="159639" y="449198"/>
                </a:lnTo>
                <a:lnTo>
                  <a:pt x="191516" y="439673"/>
                </a:lnTo>
                <a:lnTo>
                  <a:pt x="191708" y="439673"/>
                </a:lnTo>
                <a:lnTo>
                  <a:pt x="225582" y="430656"/>
                </a:lnTo>
                <a:lnTo>
                  <a:pt x="225425" y="430656"/>
                </a:lnTo>
                <a:lnTo>
                  <a:pt x="263636" y="421385"/>
                </a:lnTo>
                <a:lnTo>
                  <a:pt x="305562" y="411987"/>
                </a:lnTo>
                <a:lnTo>
                  <a:pt x="305800" y="411987"/>
                </a:lnTo>
                <a:lnTo>
                  <a:pt x="350393" y="402843"/>
                </a:lnTo>
                <a:lnTo>
                  <a:pt x="349885" y="402843"/>
                </a:lnTo>
                <a:lnTo>
                  <a:pt x="398399" y="393699"/>
                </a:lnTo>
                <a:lnTo>
                  <a:pt x="398851" y="393699"/>
                </a:lnTo>
                <a:lnTo>
                  <a:pt x="449707" y="384555"/>
                </a:lnTo>
                <a:lnTo>
                  <a:pt x="449326" y="384555"/>
                </a:lnTo>
                <a:lnTo>
                  <a:pt x="504063" y="375538"/>
                </a:lnTo>
                <a:lnTo>
                  <a:pt x="503809" y="375538"/>
                </a:lnTo>
                <a:lnTo>
                  <a:pt x="561467" y="366521"/>
                </a:lnTo>
                <a:lnTo>
                  <a:pt x="562068" y="366521"/>
                </a:lnTo>
                <a:lnTo>
                  <a:pt x="621919" y="357631"/>
                </a:lnTo>
                <a:lnTo>
                  <a:pt x="621665" y="357631"/>
                </a:lnTo>
                <a:lnTo>
                  <a:pt x="685165" y="348868"/>
                </a:lnTo>
                <a:lnTo>
                  <a:pt x="684911" y="348868"/>
                </a:lnTo>
                <a:lnTo>
                  <a:pt x="751205" y="340105"/>
                </a:lnTo>
                <a:lnTo>
                  <a:pt x="820166" y="331469"/>
                </a:lnTo>
                <a:lnTo>
                  <a:pt x="891921" y="322833"/>
                </a:lnTo>
                <a:lnTo>
                  <a:pt x="892777" y="322833"/>
                </a:lnTo>
                <a:lnTo>
                  <a:pt x="966089" y="314451"/>
                </a:lnTo>
                <a:lnTo>
                  <a:pt x="965962" y="314451"/>
                </a:lnTo>
                <a:lnTo>
                  <a:pt x="1122426" y="297941"/>
                </a:lnTo>
                <a:lnTo>
                  <a:pt x="1122299" y="297941"/>
                </a:lnTo>
                <a:lnTo>
                  <a:pt x="1204214" y="289813"/>
                </a:lnTo>
                <a:lnTo>
                  <a:pt x="1204087" y="289813"/>
                </a:lnTo>
                <a:lnTo>
                  <a:pt x="1288415" y="281812"/>
                </a:lnTo>
                <a:lnTo>
                  <a:pt x="1375029" y="273938"/>
                </a:lnTo>
                <a:lnTo>
                  <a:pt x="1463802" y="266191"/>
                </a:lnTo>
                <a:lnTo>
                  <a:pt x="1463675" y="266191"/>
                </a:lnTo>
                <a:lnTo>
                  <a:pt x="1647952" y="251078"/>
                </a:lnTo>
                <a:lnTo>
                  <a:pt x="1647825" y="251078"/>
                </a:lnTo>
                <a:lnTo>
                  <a:pt x="1840484" y="236600"/>
                </a:lnTo>
                <a:lnTo>
                  <a:pt x="2143633" y="216026"/>
                </a:lnTo>
                <a:lnTo>
                  <a:pt x="2572131" y="191134"/>
                </a:lnTo>
                <a:lnTo>
                  <a:pt x="2795778" y="179704"/>
                </a:lnTo>
                <a:lnTo>
                  <a:pt x="3024759" y="169163"/>
                </a:lnTo>
                <a:lnTo>
                  <a:pt x="3258947" y="159384"/>
                </a:lnTo>
                <a:lnTo>
                  <a:pt x="3497579" y="150494"/>
                </a:lnTo>
                <a:lnTo>
                  <a:pt x="3986403" y="135381"/>
                </a:lnTo>
                <a:lnTo>
                  <a:pt x="4235577" y="129285"/>
                </a:lnTo>
                <a:lnTo>
                  <a:pt x="4487164" y="124332"/>
                </a:lnTo>
                <a:lnTo>
                  <a:pt x="4740910" y="120268"/>
                </a:lnTo>
                <a:lnTo>
                  <a:pt x="4996180" y="117474"/>
                </a:lnTo>
                <a:lnTo>
                  <a:pt x="4995926" y="117474"/>
                </a:lnTo>
                <a:lnTo>
                  <a:pt x="5335270" y="115836"/>
                </a:lnTo>
                <a:lnTo>
                  <a:pt x="5335016" y="57924"/>
                </a:lnTo>
                <a:close/>
              </a:path>
              <a:path w="5509259" h="504189">
                <a:moveTo>
                  <a:pt x="57900" y="498290"/>
                </a:moveTo>
                <a:lnTo>
                  <a:pt x="56883" y="499268"/>
                </a:lnTo>
                <a:lnTo>
                  <a:pt x="55118" y="503808"/>
                </a:lnTo>
                <a:lnTo>
                  <a:pt x="57614" y="499629"/>
                </a:lnTo>
                <a:lnTo>
                  <a:pt x="57900" y="498290"/>
                </a:lnTo>
                <a:close/>
              </a:path>
              <a:path w="5509259" h="504189">
                <a:moveTo>
                  <a:pt x="57614" y="499629"/>
                </a:moveTo>
                <a:lnTo>
                  <a:pt x="55118" y="503808"/>
                </a:lnTo>
                <a:lnTo>
                  <a:pt x="56723" y="503808"/>
                </a:lnTo>
                <a:lnTo>
                  <a:pt x="57614" y="499629"/>
                </a:lnTo>
                <a:close/>
              </a:path>
              <a:path w="5509259" h="504189">
                <a:moveTo>
                  <a:pt x="56992" y="498989"/>
                </a:moveTo>
                <a:lnTo>
                  <a:pt x="56388" y="499744"/>
                </a:lnTo>
                <a:lnTo>
                  <a:pt x="56883" y="499268"/>
                </a:lnTo>
                <a:lnTo>
                  <a:pt x="56992" y="498989"/>
                </a:lnTo>
                <a:close/>
              </a:path>
              <a:path w="5509259" h="504189">
                <a:moveTo>
                  <a:pt x="56883" y="499268"/>
                </a:moveTo>
                <a:lnTo>
                  <a:pt x="56388" y="499744"/>
                </a:lnTo>
                <a:lnTo>
                  <a:pt x="56698" y="499744"/>
                </a:lnTo>
                <a:lnTo>
                  <a:pt x="56883" y="499268"/>
                </a:lnTo>
                <a:close/>
              </a:path>
              <a:path w="5509259" h="504189">
                <a:moveTo>
                  <a:pt x="59108" y="497128"/>
                </a:moveTo>
                <a:lnTo>
                  <a:pt x="57900" y="498290"/>
                </a:lnTo>
                <a:lnTo>
                  <a:pt x="57614" y="499629"/>
                </a:lnTo>
                <a:lnTo>
                  <a:pt x="59108" y="497128"/>
                </a:lnTo>
                <a:close/>
              </a:path>
              <a:path w="5509259" h="504189">
                <a:moveTo>
                  <a:pt x="58027" y="497695"/>
                </a:moveTo>
                <a:lnTo>
                  <a:pt x="56992" y="498989"/>
                </a:lnTo>
                <a:lnTo>
                  <a:pt x="56883" y="499268"/>
                </a:lnTo>
                <a:lnTo>
                  <a:pt x="57900" y="498290"/>
                </a:lnTo>
                <a:lnTo>
                  <a:pt x="58027" y="497695"/>
                </a:lnTo>
                <a:close/>
              </a:path>
              <a:path w="5509259" h="504189">
                <a:moveTo>
                  <a:pt x="58674" y="494664"/>
                </a:moveTo>
                <a:lnTo>
                  <a:pt x="56992" y="498989"/>
                </a:lnTo>
                <a:lnTo>
                  <a:pt x="58027" y="497695"/>
                </a:lnTo>
                <a:lnTo>
                  <a:pt x="58674" y="494664"/>
                </a:lnTo>
                <a:close/>
              </a:path>
              <a:path w="5509259" h="504189">
                <a:moveTo>
                  <a:pt x="60960" y="494029"/>
                </a:moveTo>
                <a:lnTo>
                  <a:pt x="58027" y="497695"/>
                </a:lnTo>
                <a:lnTo>
                  <a:pt x="57900" y="498290"/>
                </a:lnTo>
                <a:lnTo>
                  <a:pt x="59108" y="497128"/>
                </a:lnTo>
                <a:lnTo>
                  <a:pt x="60960" y="494029"/>
                </a:lnTo>
                <a:close/>
              </a:path>
              <a:path w="5509259" h="504189">
                <a:moveTo>
                  <a:pt x="60451" y="494664"/>
                </a:moveTo>
                <a:lnTo>
                  <a:pt x="58674" y="494664"/>
                </a:lnTo>
                <a:lnTo>
                  <a:pt x="58027" y="497695"/>
                </a:lnTo>
                <a:lnTo>
                  <a:pt x="60451" y="494664"/>
                </a:lnTo>
                <a:close/>
              </a:path>
              <a:path w="5509259" h="504189">
                <a:moveTo>
                  <a:pt x="62331" y="494029"/>
                </a:moveTo>
                <a:lnTo>
                  <a:pt x="60960" y="494029"/>
                </a:lnTo>
                <a:lnTo>
                  <a:pt x="59108" y="497128"/>
                </a:lnTo>
                <a:lnTo>
                  <a:pt x="62331" y="494029"/>
                </a:lnTo>
                <a:close/>
              </a:path>
              <a:path w="5509259" h="504189">
                <a:moveTo>
                  <a:pt x="66294" y="490219"/>
                </a:moveTo>
                <a:lnTo>
                  <a:pt x="62865" y="493013"/>
                </a:lnTo>
                <a:lnTo>
                  <a:pt x="64867" y="491591"/>
                </a:lnTo>
                <a:lnTo>
                  <a:pt x="66294" y="490219"/>
                </a:lnTo>
                <a:close/>
              </a:path>
              <a:path w="5509259" h="504189">
                <a:moveTo>
                  <a:pt x="64867" y="491591"/>
                </a:moveTo>
                <a:lnTo>
                  <a:pt x="62865" y="493013"/>
                </a:lnTo>
                <a:lnTo>
                  <a:pt x="63388" y="493013"/>
                </a:lnTo>
                <a:lnTo>
                  <a:pt x="64867" y="491591"/>
                </a:lnTo>
                <a:close/>
              </a:path>
              <a:path w="5509259" h="504189">
                <a:moveTo>
                  <a:pt x="66798" y="490219"/>
                </a:moveTo>
                <a:lnTo>
                  <a:pt x="66294" y="490219"/>
                </a:lnTo>
                <a:lnTo>
                  <a:pt x="64867" y="491591"/>
                </a:lnTo>
                <a:lnTo>
                  <a:pt x="66798" y="490219"/>
                </a:lnTo>
                <a:close/>
              </a:path>
              <a:path w="5509259" h="504189">
                <a:moveTo>
                  <a:pt x="76454" y="483361"/>
                </a:moveTo>
                <a:lnTo>
                  <a:pt x="73787" y="485139"/>
                </a:lnTo>
                <a:lnTo>
                  <a:pt x="74534" y="484725"/>
                </a:lnTo>
                <a:lnTo>
                  <a:pt x="76454" y="483361"/>
                </a:lnTo>
                <a:close/>
              </a:path>
              <a:path w="5509259" h="504189">
                <a:moveTo>
                  <a:pt x="74534" y="484725"/>
                </a:moveTo>
                <a:lnTo>
                  <a:pt x="73787" y="485139"/>
                </a:lnTo>
                <a:lnTo>
                  <a:pt x="73950" y="485139"/>
                </a:lnTo>
                <a:lnTo>
                  <a:pt x="74534" y="484725"/>
                </a:lnTo>
                <a:close/>
              </a:path>
              <a:path w="5509259" h="504189">
                <a:moveTo>
                  <a:pt x="76992" y="483361"/>
                </a:moveTo>
                <a:lnTo>
                  <a:pt x="76454" y="483361"/>
                </a:lnTo>
                <a:lnTo>
                  <a:pt x="74534" y="484725"/>
                </a:lnTo>
                <a:lnTo>
                  <a:pt x="76992" y="483361"/>
                </a:lnTo>
                <a:close/>
              </a:path>
              <a:path w="5509259" h="504189">
                <a:moveTo>
                  <a:pt x="91186" y="475487"/>
                </a:moveTo>
                <a:lnTo>
                  <a:pt x="89154" y="476503"/>
                </a:lnTo>
                <a:lnTo>
                  <a:pt x="90270" y="475995"/>
                </a:lnTo>
                <a:lnTo>
                  <a:pt x="91186" y="475487"/>
                </a:lnTo>
                <a:close/>
              </a:path>
              <a:path w="5509259" h="504189">
                <a:moveTo>
                  <a:pt x="90270" y="475995"/>
                </a:moveTo>
                <a:lnTo>
                  <a:pt x="89154" y="476503"/>
                </a:lnTo>
                <a:lnTo>
                  <a:pt x="89354" y="476503"/>
                </a:lnTo>
                <a:lnTo>
                  <a:pt x="90270" y="475995"/>
                </a:lnTo>
                <a:close/>
              </a:path>
              <a:path w="5509259" h="504189">
                <a:moveTo>
                  <a:pt x="91386" y="475487"/>
                </a:moveTo>
                <a:lnTo>
                  <a:pt x="91186" y="475487"/>
                </a:lnTo>
                <a:lnTo>
                  <a:pt x="90270" y="475995"/>
                </a:lnTo>
                <a:lnTo>
                  <a:pt x="91386" y="475487"/>
                </a:lnTo>
                <a:close/>
              </a:path>
              <a:path w="5509259" h="504189">
                <a:moveTo>
                  <a:pt x="110693" y="466851"/>
                </a:moveTo>
                <a:lnTo>
                  <a:pt x="110363" y="466851"/>
                </a:lnTo>
                <a:lnTo>
                  <a:pt x="108712" y="467613"/>
                </a:lnTo>
                <a:lnTo>
                  <a:pt x="110693" y="466851"/>
                </a:lnTo>
                <a:close/>
              </a:path>
              <a:path w="5509259" h="504189">
                <a:moveTo>
                  <a:pt x="133477" y="458088"/>
                </a:moveTo>
                <a:lnTo>
                  <a:pt x="132334" y="458469"/>
                </a:lnTo>
                <a:lnTo>
                  <a:pt x="132486" y="458469"/>
                </a:lnTo>
                <a:lnTo>
                  <a:pt x="133477" y="458088"/>
                </a:lnTo>
                <a:close/>
              </a:path>
              <a:path w="5509259" h="504189">
                <a:moveTo>
                  <a:pt x="160655" y="448944"/>
                </a:moveTo>
                <a:lnTo>
                  <a:pt x="159639" y="449198"/>
                </a:lnTo>
                <a:lnTo>
                  <a:pt x="159899" y="449198"/>
                </a:lnTo>
                <a:lnTo>
                  <a:pt x="160655" y="448944"/>
                </a:lnTo>
                <a:close/>
              </a:path>
              <a:path w="5509259" h="504189">
                <a:moveTo>
                  <a:pt x="191708" y="439673"/>
                </a:moveTo>
                <a:lnTo>
                  <a:pt x="191516" y="439673"/>
                </a:lnTo>
                <a:lnTo>
                  <a:pt x="190754" y="439927"/>
                </a:lnTo>
                <a:lnTo>
                  <a:pt x="191708" y="439673"/>
                </a:lnTo>
                <a:close/>
              </a:path>
              <a:path w="5509259" h="504189">
                <a:moveTo>
                  <a:pt x="226060" y="430529"/>
                </a:moveTo>
                <a:lnTo>
                  <a:pt x="225425" y="430656"/>
                </a:lnTo>
                <a:lnTo>
                  <a:pt x="225582" y="430656"/>
                </a:lnTo>
                <a:lnTo>
                  <a:pt x="226060" y="430529"/>
                </a:lnTo>
                <a:close/>
              </a:path>
              <a:path w="5509259" h="504189">
                <a:moveTo>
                  <a:pt x="264160" y="421258"/>
                </a:moveTo>
                <a:lnTo>
                  <a:pt x="263525" y="421385"/>
                </a:lnTo>
                <a:lnTo>
                  <a:pt x="264160" y="421258"/>
                </a:lnTo>
                <a:close/>
              </a:path>
              <a:path w="5509259" h="504189">
                <a:moveTo>
                  <a:pt x="305800" y="411987"/>
                </a:moveTo>
                <a:lnTo>
                  <a:pt x="305562" y="411987"/>
                </a:lnTo>
                <a:lnTo>
                  <a:pt x="305181" y="412114"/>
                </a:lnTo>
                <a:lnTo>
                  <a:pt x="305800" y="411987"/>
                </a:lnTo>
                <a:close/>
              </a:path>
              <a:path w="5509259" h="504189">
                <a:moveTo>
                  <a:pt x="398851" y="393699"/>
                </a:moveTo>
                <a:lnTo>
                  <a:pt x="398399" y="393699"/>
                </a:lnTo>
                <a:lnTo>
                  <a:pt x="398145" y="393826"/>
                </a:lnTo>
                <a:lnTo>
                  <a:pt x="398851" y="393699"/>
                </a:lnTo>
                <a:close/>
              </a:path>
              <a:path w="5509259" h="504189">
                <a:moveTo>
                  <a:pt x="562068" y="366521"/>
                </a:moveTo>
                <a:lnTo>
                  <a:pt x="561467" y="366521"/>
                </a:lnTo>
                <a:lnTo>
                  <a:pt x="561213" y="366648"/>
                </a:lnTo>
                <a:lnTo>
                  <a:pt x="562068" y="366521"/>
                </a:lnTo>
                <a:close/>
              </a:path>
              <a:path w="5509259" h="504189">
                <a:moveTo>
                  <a:pt x="892777" y="322833"/>
                </a:moveTo>
                <a:lnTo>
                  <a:pt x="891921" y="322833"/>
                </a:lnTo>
                <a:lnTo>
                  <a:pt x="891667" y="322960"/>
                </a:lnTo>
                <a:lnTo>
                  <a:pt x="892777" y="322833"/>
                </a:lnTo>
                <a:close/>
              </a:path>
              <a:path w="5509259" h="504189">
                <a:moveTo>
                  <a:pt x="5451610" y="57784"/>
                </a:moveTo>
                <a:lnTo>
                  <a:pt x="5363972" y="57784"/>
                </a:lnTo>
                <a:lnTo>
                  <a:pt x="5364226" y="115696"/>
                </a:lnTo>
                <a:lnTo>
                  <a:pt x="5335270" y="115836"/>
                </a:lnTo>
                <a:lnTo>
                  <a:pt x="5335524" y="173735"/>
                </a:lnTo>
                <a:lnTo>
                  <a:pt x="5508879" y="86105"/>
                </a:lnTo>
                <a:lnTo>
                  <a:pt x="5451610" y="57784"/>
                </a:lnTo>
                <a:close/>
              </a:path>
              <a:path w="5509259" h="504189">
                <a:moveTo>
                  <a:pt x="5363972" y="57784"/>
                </a:moveTo>
                <a:lnTo>
                  <a:pt x="5335016" y="57924"/>
                </a:lnTo>
                <a:lnTo>
                  <a:pt x="5335270" y="115836"/>
                </a:lnTo>
                <a:lnTo>
                  <a:pt x="5364226" y="115696"/>
                </a:lnTo>
                <a:lnTo>
                  <a:pt x="5363972" y="57784"/>
                </a:lnTo>
                <a:close/>
              </a:path>
              <a:path w="5509259" h="504189">
                <a:moveTo>
                  <a:pt x="5334762" y="0"/>
                </a:moveTo>
                <a:lnTo>
                  <a:pt x="5335016" y="57924"/>
                </a:lnTo>
                <a:lnTo>
                  <a:pt x="5451610" y="57784"/>
                </a:lnTo>
                <a:lnTo>
                  <a:pt x="533476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9639" y="547700"/>
            <a:ext cx="1948052" cy="91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0301" y="547700"/>
            <a:ext cx="1525904" cy="914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8275" y="547700"/>
            <a:ext cx="1234439" cy="914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5827" y="547700"/>
            <a:ext cx="624077" cy="914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1878" y="547700"/>
            <a:ext cx="548639" cy="914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39" y="1811782"/>
            <a:ext cx="9980295" cy="953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FFFFFF"/>
                </a:solidFill>
                <a:latin typeface="Arial Narrow"/>
                <a:cs typeface="Arial Narrow"/>
              </a:rPr>
              <a:t>It</a:t>
            </a:r>
            <a:r>
              <a:rPr sz="2800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Arial Narrow"/>
                <a:cs typeface="Arial Narrow"/>
              </a:rPr>
              <a:t>applies</a:t>
            </a:r>
            <a:r>
              <a:rPr sz="2800" spc="-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Arial Narrow"/>
                <a:cs typeface="Arial Narrow"/>
              </a:rPr>
              <a:t>to</a:t>
            </a:r>
            <a:r>
              <a:rPr sz="2800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Arial Narrow"/>
                <a:cs typeface="Arial Narrow"/>
              </a:rPr>
              <a:t>all</a:t>
            </a:r>
            <a:r>
              <a:rPr sz="2800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Arial Narrow"/>
                <a:cs typeface="Arial Narrow"/>
              </a:rPr>
              <a:t>types</a:t>
            </a:r>
            <a:r>
              <a:rPr sz="2800" spc="-4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2800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Arial Narrow"/>
                <a:cs typeface="Arial Narrow"/>
              </a:rPr>
              <a:t>systems</a:t>
            </a:r>
            <a:endParaRPr sz="2800" dirty="0">
              <a:latin typeface="Arial Narrow"/>
              <a:cs typeface="Arial Narrow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5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2800" spc="-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Arial Narrow"/>
                <a:cs typeface="Arial Narrow"/>
              </a:rPr>
              <a:t>technologies</a:t>
            </a:r>
            <a:r>
              <a:rPr sz="2800" spc="-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Arial Narrow"/>
                <a:cs typeface="Arial Narrow"/>
              </a:rPr>
              <a:t>(Java,</a:t>
            </a:r>
            <a:r>
              <a:rPr sz="280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Narrow"/>
                <a:cs typeface="Arial Narrow"/>
              </a:rPr>
              <a:t>Ruby,</a:t>
            </a:r>
            <a:r>
              <a:rPr sz="2800" spc="-4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Arial Narrow"/>
                <a:cs typeface="Arial Narrow"/>
              </a:rPr>
              <a:t>Python,</a:t>
            </a:r>
            <a:r>
              <a:rPr sz="2800" spc="-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Arial Narrow"/>
                <a:cs typeface="Arial Narrow"/>
              </a:rPr>
              <a:t>Perl,</a:t>
            </a:r>
            <a:r>
              <a:rPr sz="2800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Arial Narrow"/>
                <a:cs typeface="Arial Narrow"/>
              </a:rPr>
              <a:t>Flex,</a:t>
            </a:r>
            <a:r>
              <a:rPr sz="2800" spc="-6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45" dirty="0" err="1" smtClean="0">
                <a:solidFill>
                  <a:srgbClr val="FFFFFF"/>
                </a:solidFill>
                <a:latin typeface="Arial Narrow"/>
                <a:cs typeface="Arial Narrow"/>
              </a:rPr>
              <a:t>Laravel</a:t>
            </a:r>
            <a:r>
              <a:rPr sz="2800" spc="45" dirty="0" smtClean="0">
                <a:solidFill>
                  <a:srgbClr val="FFFFFF"/>
                </a:solidFill>
                <a:latin typeface="Arial Narrow"/>
                <a:cs typeface="Arial Narrow"/>
              </a:rPr>
              <a:t>,</a:t>
            </a:r>
            <a:r>
              <a:rPr sz="2800" spc="5" dirty="0" smtClean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 Narrow"/>
                <a:cs typeface="Arial Narrow"/>
              </a:rPr>
              <a:t>Net,</a:t>
            </a:r>
            <a:r>
              <a:rPr sz="2800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Arial Narrow"/>
                <a:cs typeface="Arial Narrow"/>
              </a:rPr>
              <a:t>etc..)</a:t>
            </a:r>
            <a:endParaRPr sz="2800" dirty="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9391" y="3198281"/>
            <a:ext cx="1638300" cy="304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3950" y="3684567"/>
            <a:ext cx="4965191" cy="26395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4038600"/>
            <a:ext cx="3072843" cy="1931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10901883" cy="52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486" y="1758950"/>
            <a:ext cx="9749027" cy="492443"/>
          </a:xfrm>
        </p:spPr>
        <p:txBody>
          <a:bodyPr/>
          <a:lstStyle/>
          <a:p>
            <a:r>
              <a:rPr lang="en-US" sz="3200" dirty="0" smtClean="0">
                <a:latin typeface="+mn-lt"/>
              </a:rPr>
              <a:t>What is </a:t>
            </a:r>
            <a:r>
              <a:rPr lang="en-US" sz="3200" dirty="0" err="1" smtClean="0">
                <a:latin typeface="+mn-lt"/>
              </a:rPr>
              <a:t>laravel</a:t>
            </a:r>
            <a:endParaRPr lang="en-US" sz="32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700" y="2641346"/>
            <a:ext cx="10680598" cy="2769989"/>
          </a:xfrm>
        </p:spPr>
        <p:txBody>
          <a:bodyPr/>
          <a:lstStyle/>
          <a:p>
            <a:r>
              <a:rPr lang="en-US" sz="36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Laravel</a:t>
            </a: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 is a free open-source PHP web framework, created </a:t>
            </a:r>
            <a:r>
              <a:rPr lang="en-US" sz="36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byTaylor</a:t>
            </a: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 Narrow" panose="020B0606020202030204" pitchFamily="34" charset="0"/>
              </a:rPr>
              <a:t>Otwell</a:t>
            </a: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 and intended for the development of web application following the model-view-controller (MVC) architectural pattern. ▪ </a:t>
            </a:r>
            <a:r>
              <a:rPr lang="en-US" sz="36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Laravel</a:t>
            </a: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 is a web application framework with expressive, elegant syntax. </a:t>
            </a:r>
            <a:endParaRPr lang="en-US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9" y="0"/>
            <a:ext cx="12198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8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7368" y="934211"/>
            <a:ext cx="3764279" cy="391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8684" y="806195"/>
            <a:ext cx="4741164" cy="398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836" y="769619"/>
            <a:ext cx="3991355" cy="4061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523" y="3222370"/>
            <a:ext cx="1433195" cy="3128010"/>
          </a:xfrm>
          <a:custGeom>
            <a:avLst/>
            <a:gdLst/>
            <a:ahLst/>
            <a:cxnLst/>
            <a:rect l="l" t="t" r="r" b="b"/>
            <a:pathLst>
              <a:path w="1433195" h="3128010">
                <a:moveTo>
                  <a:pt x="716279" y="0"/>
                </a:moveTo>
                <a:lnTo>
                  <a:pt x="658429" y="1714"/>
                </a:lnTo>
                <a:lnTo>
                  <a:pt x="602986" y="6159"/>
                </a:lnTo>
                <a:lnTo>
                  <a:pt x="549953" y="13334"/>
                </a:lnTo>
                <a:lnTo>
                  <a:pt x="499331" y="23240"/>
                </a:lnTo>
                <a:lnTo>
                  <a:pt x="451119" y="35877"/>
                </a:lnTo>
                <a:lnTo>
                  <a:pt x="405320" y="51244"/>
                </a:lnTo>
                <a:lnTo>
                  <a:pt x="361934" y="69341"/>
                </a:lnTo>
                <a:lnTo>
                  <a:pt x="320961" y="90169"/>
                </a:lnTo>
                <a:lnTo>
                  <a:pt x="282404" y="113728"/>
                </a:lnTo>
                <a:lnTo>
                  <a:pt x="246262" y="140017"/>
                </a:lnTo>
                <a:lnTo>
                  <a:pt x="212536" y="169036"/>
                </a:lnTo>
                <a:lnTo>
                  <a:pt x="181228" y="200787"/>
                </a:lnTo>
                <a:lnTo>
                  <a:pt x="152378" y="235084"/>
                </a:lnTo>
                <a:lnTo>
                  <a:pt x="126026" y="271748"/>
                </a:lnTo>
                <a:lnTo>
                  <a:pt x="102173" y="310776"/>
                </a:lnTo>
                <a:lnTo>
                  <a:pt x="80819" y="352170"/>
                </a:lnTo>
                <a:lnTo>
                  <a:pt x="61964" y="395930"/>
                </a:lnTo>
                <a:lnTo>
                  <a:pt x="45608" y="442055"/>
                </a:lnTo>
                <a:lnTo>
                  <a:pt x="31754" y="490545"/>
                </a:lnTo>
                <a:lnTo>
                  <a:pt x="20399" y="541401"/>
                </a:lnTo>
                <a:lnTo>
                  <a:pt x="11547" y="594621"/>
                </a:lnTo>
                <a:lnTo>
                  <a:pt x="5195" y="650208"/>
                </a:lnTo>
                <a:lnTo>
                  <a:pt x="1346" y="708159"/>
                </a:lnTo>
                <a:lnTo>
                  <a:pt x="0" y="768476"/>
                </a:lnTo>
                <a:lnTo>
                  <a:pt x="0" y="2359279"/>
                </a:lnTo>
                <a:lnTo>
                  <a:pt x="1346" y="2419622"/>
                </a:lnTo>
                <a:lnTo>
                  <a:pt x="5195" y="2477596"/>
                </a:lnTo>
                <a:lnTo>
                  <a:pt x="11547" y="2533201"/>
                </a:lnTo>
                <a:lnTo>
                  <a:pt x="20399" y="2586437"/>
                </a:lnTo>
                <a:lnTo>
                  <a:pt x="31754" y="2637304"/>
                </a:lnTo>
                <a:lnTo>
                  <a:pt x="45608" y="2685802"/>
                </a:lnTo>
                <a:lnTo>
                  <a:pt x="61964" y="2731931"/>
                </a:lnTo>
                <a:lnTo>
                  <a:pt x="80819" y="2775693"/>
                </a:lnTo>
                <a:lnTo>
                  <a:pt x="102173" y="2817086"/>
                </a:lnTo>
                <a:lnTo>
                  <a:pt x="126026" y="2856111"/>
                </a:lnTo>
                <a:lnTo>
                  <a:pt x="152378" y="2892768"/>
                </a:lnTo>
                <a:lnTo>
                  <a:pt x="181228" y="2927057"/>
                </a:lnTo>
                <a:lnTo>
                  <a:pt x="212536" y="2958799"/>
                </a:lnTo>
                <a:lnTo>
                  <a:pt x="246262" y="2987811"/>
                </a:lnTo>
                <a:lnTo>
                  <a:pt x="282404" y="3014095"/>
                </a:lnTo>
                <a:lnTo>
                  <a:pt x="320961" y="3037649"/>
                </a:lnTo>
                <a:lnTo>
                  <a:pt x="361934" y="3058476"/>
                </a:lnTo>
                <a:lnTo>
                  <a:pt x="405320" y="3076573"/>
                </a:lnTo>
                <a:lnTo>
                  <a:pt x="451119" y="3091942"/>
                </a:lnTo>
                <a:lnTo>
                  <a:pt x="499331" y="3104582"/>
                </a:lnTo>
                <a:lnTo>
                  <a:pt x="549953" y="3114493"/>
                </a:lnTo>
                <a:lnTo>
                  <a:pt x="602986" y="3121676"/>
                </a:lnTo>
                <a:lnTo>
                  <a:pt x="658429" y="3126131"/>
                </a:lnTo>
                <a:lnTo>
                  <a:pt x="716279" y="3127857"/>
                </a:lnTo>
                <a:lnTo>
                  <a:pt x="774160" y="3126131"/>
                </a:lnTo>
                <a:lnTo>
                  <a:pt x="829626" y="3121676"/>
                </a:lnTo>
                <a:lnTo>
                  <a:pt x="882679" y="3114493"/>
                </a:lnTo>
                <a:lnTo>
                  <a:pt x="933318" y="3104582"/>
                </a:lnTo>
                <a:lnTo>
                  <a:pt x="981542" y="3091942"/>
                </a:lnTo>
                <a:lnTo>
                  <a:pt x="1027350" y="3076573"/>
                </a:lnTo>
                <a:lnTo>
                  <a:pt x="1070743" y="3058476"/>
                </a:lnTo>
                <a:lnTo>
                  <a:pt x="1111720" y="3037649"/>
                </a:lnTo>
                <a:lnTo>
                  <a:pt x="1150280" y="3014095"/>
                </a:lnTo>
                <a:lnTo>
                  <a:pt x="1186424" y="2987811"/>
                </a:lnTo>
                <a:lnTo>
                  <a:pt x="1220149" y="2958799"/>
                </a:lnTo>
                <a:lnTo>
                  <a:pt x="1251457" y="2927057"/>
                </a:lnTo>
                <a:lnTo>
                  <a:pt x="1280308" y="2892768"/>
                </a:lnTo>
                <a:lnTo>
                  <a:pt x="1306660" y="2856111"/>
                </a:lnTo>
                <a:lnTo>
                  <a:pt x="1330513" y="2817086"/>
                </a:lnTo>
                <a:lnTo>
                  <a:pt x="1351867" y="2775693"/>
                </a:lnTo>
                <a:lnTo>
                  <a:pt x="1370722" y="2731931"/>
                </a:lnTo>
                <a:lnTo>
                  <a:pt x="1386616" y="2687104"/>
                </a:lnTo>
                <a:lnTo>
                  <a:pt x="729487" y="2687104"/>
                </a:lnTo>
                <a:lnTo>
                  <a:pt x="674600" y="2683653"/>
                </a:lnTo>
                <a:lnTo>
                  <a:pt x="625951" y="2671395"/>
                </a:lnTo>
                <a:lnTo>
                  <a:pt x="583541" y="2650329"/>
                </a:lnTo>
                <a:lnTo>
                  <a:pt x="547370" y="2620454"/>
                </a:lnTo>
                <a:lnTo>
                  <a:pt x="523582" y="2589293"/>
                </a:lnTo>
                <a:lnTo>
                  <a:pt x="504958" y="2550658"/>
                </a:lnTo>
                <a:lnTo>
                  <a:pt x="491509" y="2504549"/>
                </a:lnTo>
                <a:lnTo>
                  <a:pt x="483248" y="2450967"/>
                </a:lnTo>
                <a:lnTo>
                  <a:pt x="480186" y="2389911"/>
                </a:lnTo>
                <a:lnTo>
                  <a:pt x="480186" y="737869"/>
                </a:lnTo>
                <a:lnTo>
                  <a:pt x="483248" y="676682"/>
                </a:lnTo>
                <a:lnTo>
                  <a:pt x="491509" y="622816"/>
                </a:lnTo>
                <a:lnTo>
                  <a:pt x="504958" y="576277"/>
                </a:lnTo>
                <a:lnTo>
                  <a:pt x="523582" y="537071"/>
                </a:lnTo>
                <a:lnTo>
                  <a:pt x="547370" y="505205"/>
                </a:lnTo>
                <a:lnTo>
                  <a:pt x="583541" y="474466"/>
                </a:lnTo>
                <a:lnTo>
                  <a:pt x="625951" y="452739"/>
                </a:lnTo>
                <a:lnTo>
                  <a:pt x="674600" y="440037"/>
                </a:lnTo>
                <a:lnTo>
                  <a:pt x="729487" y="436371"/>
                </a:lnTo>
                <a:lnTo>
                  <a:pt x="1385062" y="436371"/>
                </a:lnTo>
                <a:lnTo>
                  <a:pt x="1370722" y="395930"/>
                </a:lnTo>
                <a:lnTo>
                  <a:pt x="1351867" y="352170"/>
                </a:lnTo>
                <a:lnTo>
                  <a:pt x="1330513" y="310776"/>
                </a:lnTo>
                <a:lnTo>
                  <a:pt x="1306660" y="271748"/>
                </a:lnTo>
                <a:lnTo>
                  <a:pt x="1280308" y="235084"/>
                </a:lnTo>
                <a:lnTo>
                  <a:pt x="1251457" y="200787"/>
                </a:lnTo>
                <a:lnTo>
                  <a:pt x="1220149" y="169037"/>
                </a:lnTo>
                <a:lnTo>
                  <a:pt x="1186424" y="140017"/>
                </a:lnTo>
                <a:lnTo>
                  <a:pt x="1150280" y="113728"/>
                </a:lnTo>
                <a:lnTo>
                  <a:pt x="1111720" y="90169"/>
                </a:lnTo>
                <a:lnTo>
                  <a:pt x="1070743" y="69341"/>
                </a:lnTo>
                <a:lnTo>
                  <a:pt x="1027350" y="51244"/>
                </a:lnTo>
                <a:lnTo>
                  <a:pt x="981542" y="35877"/>
                </a:lnTo>
                <a:lnTo>
                  <a:pt x="933318" y="23240"/>
                </a:lnTo>
                <a:lnTo>
                  <a:pt x="882679" y="13335"/>
                </a:lnTo>
                <a:lnTo>
                  <a:pt x="829626" y="6159"/>
                </a:lnTo>
                <a:lnTo>
                  <a:pt x="774160" y="1714"/>
                </a:lnTo>
                <a:lnTo>
                  <a:pt x="716279" y="0"/>
                </a:lnTo>
                <a:close/>
              </a:path>
              <a:path w="1433195" h="3128010">
                <a:moveTo>
                  <a:pt x="1432686" y="1952878"/>
                </a:moveTo>
                <a:lnTo>
                  <a:pt x="978789" y="1952878"/>
                </a:lnTo>
                <a:lnTo>
                  <a:pt x="978789" y="2389911"/>
                </a:lnTo>
                <a:lnTo>
                  <a:pt x="975678" y="2450967"/>
                </a:lnTo>
                <a:lnTo>
                  <a:pt x="967403" y="2504549"/>
                </a:lnTo>
                <a:lnTo>
                  <a:pt x="953953" y="2550658"/>
                </a:lnTo>
                <a:lnTo>
                  <a:pt x="935316" y="2589293"/>
                </a:lnTo>
                <a:lnTo>
                  <a:pt x="911478" y="2620454"/>
                </a:lnTo>
                <a:lnTo>
                  <a:pt x="875381" y="2650329"/>
                </a:lnTo>
                <a:lnTo>
                  <a:pt x="833008" y="2671395"/>
                </a:lnTo>
                <a:lnTo>
                  <a:pt x="784373" y="2683653"/>
                </a:lnTo>
                <a:lnTo>
                  <a:pt x="729487" y="2687104"/>
                </a:lnTo>
                <a:lnTo>
                  <a:pt x="1386616" y="2687104"/>
                </a:lnTo>
                <a:lnTo>
                  <a:pt x="1400932" y="2637304"/>
                </a:lnTo>
                <a:lnTo>
                  <a:pt x="1412287" y="2586437"/>
                </a:lnTo>
                <a:lnTo>
                  <a:pt x="1421139" y="2533201"/>
                </a:lnTo>
                <a:lnTo>
                  <a:pt x="1427491" y="2477596"/>
                </a:lnTo>
                <a:lnTo>
                  <a:pt x="1431340" y="2419622"/>
                </a:lnTo>
                <a:lnTo>
                  <a:pt x="1432686" y="2359279"/>
                </a:lnTo>
                <a:lnTo>
                  <a:pt x="1432686" y="1952878"/>
                </a:lnTo>
                <a:close/>
              </a:path>
              <a:path w="1433195" h="3128010">
                <a:moveTo>
                  <a:pt x="1385062" y="436371"/>
                </a:moveTo>
                <a:lnTo>
                  <a:pt x="729487" y="436371"/>
                </a:lnTo>
                <a:lnTo>
                  <a:pt x="784373" y="440037"/>
                </a:lnTo>
                <a:lnTo>
                  <a:pt x="833008" y="452739"/>
                </a:lnTo>
                <a:lnTo>
                  <a:pt x="875381" y="474466"/>
                </a:lnTo>
                <a:lnTo>
                  <a:pt x="911478" y="505205"/>
                </a:lnTo>
                <a:lnTo>
                  <a:pt x="935316" y="537071"/>
                </a:lnTo>
                <a:lnTo>
                  <a:pt x="953953" y="576277"/>
                </a:lnTo>
                <a:lnTo>
                  <a:pt x="967403" y="622816"/>
                </a:lnTo>
                <a:lnTo>
                  <a:pt x="975678" y="676682"/>
                </a:lnTo>
                <a:lnTo>
                  <a:pt x="978789" y="737869"/>
                </a:lnTo>
                <a:lnTo>
                  <a:pt x="978789" y="1065656"/>
                </a:lnTo>
                <a:lnTo>
                  <a:pt x="1432686" y="1065656"/>
                </a:lnTo>
                <a:lnTo>
                  <a:pt x="1432686" y="768476"/>
                </a:lnTo>
                <a:lnTo>
                  <a:pt x="1431340" y="708159"/>
                </a:lnTo>
                <a:lnTo>
                  <a:pt x="1427491" y="650208"/>
                </a:lnTo>
                <a:lnTo>
                  <a:pt x="1421139" y="594621"/>
                </a:lnTo>
                <a:lnTo>
                  <a:pt x="1412287" y="541401"/>
                </a:lnTo>
                <a:lnTo>
                  <a:pt x="1400932" y="490545"/>
                </a:lnTo>
                <a:lnTo>
                  <a:pt x="1387078" y="442055"/>
                </a:lnTo>
                <a:lnTo>
                  <a:pt x="1385062" y="436371"/>
                </a:lnTo>
                <a:close/>
              </a:path>
            </a:pathLst>
          </a:custGeom>
          <a:solidFill>
            <a:srgbClr val="25252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9913" y="3257296"/>
            <a:ext cx="1659889" cy="3058160"/>
          </a:xfrm>
          <a:custGeom>
            <a:avLst/>
            <a:gdLst/>
            <a:ahLst/>
            <a:cxnLst/>
            <a:rect l="l" t="t" r="r" b="b"/>
            <a:pathLst>
              <a:path w="1659890" h="3058160">
                <a:moveTo>
                  <a:pt x="484886" y="0"/>
                </a:moveTo>
                <a:lnTo>
                  <a:pt x="0" y="0"/>
                </a:lnTo>
                <a:lnTo>
                  <a:pt x="471677" y="3057969"/>
                </a:lnTo>
                <a:lnTo>
                  <a:pt x="1188085" y="3057969"/>
                </a:lnTo>
                <a:lnTo>
                  <a:pt x="1275008" y="2494432"/>
                </a:lnTo>
                <a:lnTo>
                  <a:pt x="851788" y="2494432"/>
                </a:lnTo>
                <a:lnTo>
                  <a:pt x="484886" y="0"/>
                </a:lnTo>
                <a:close/>
              </a:path>
              <a:path w="1659890" h="3058160">
                <a:moveTo>
                  <a:pt x="1659763" y="0"/>
                </a:moveTo>
                <a:lnTo>
                  <a:pt x="1218691" y="0"/>
                </a:lnTo>
                <a:lnTo>
                  <a:pt x="851788" y="2494432"/>
                </a:lnTo>
                <a:lnTo>
                  <a:pt x="1275008" y="2494432"/>
                </a:lnTo>
                <a:lnTo>
                  <a:pt x="1659763" y="0"/>
                </a:lnTo>
                <a:close/>
              </a:path>
            </a:pathLst>
          </a:custGeom>
          <a:solidFill>
            <a:srgbClr val="25252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4732" y="3257296"/>
            <a:ext cx="2018030" cy="3058160"/>
          </a:xfrm>
          <a:custGeom>
            <a:avLst/>
            <a:gdLst/>
            <a:ahLst/>
            <a:cxnLst/>
            <a:rect l="l" t="t" r="r" b="b"/>
            <a:pathLst>
              <a:path w="2018029" h="3058160">
                <a:moveTo>
                  <a:pt x="668019" y="0"/>
                </a:moveTo>
                <a:lnTo>
                  <a:pt x="0" y="0"/>
                </a:lnTo>
                <a:lnTo>
                  <a:pt x="0" y="3057969"/>
                </a:lnTo>
                <a:lnTo>
                  <a:pt x="418845" y="3057969"/>
                </a:lnTo>
                <a:lnTo>
                  <a:pt x="418845" y="895603"/>
                </a:lnTo>
                <a:lnTo>
                  <a:pt x="814074" y="895603"/>
                </a:lnTo>
                <a:lnTo>
                  <a:pt x="668019" y="0"/>
                </a:lnTo>
                <a:close/>
              </a:path>
              <a:path w="2018029" h="3058160">
                <a:moveTo>
                  <a:pt x="814074" y="895603"/>
                </a:moveTo>
                <a:lnTo>
                  <a:pt x="418845" y="895603"/>
                </a:lnTo>
                <a:lnTo>
                  <a:pt x="777240" y="3057969"/>
                </a:lnTo>
                <a:lnTo>
                  <a:pt x="1231900" y="3057969"/>
                </a:lnTo>
                <a:lnTo>
                  <a:pt x="1366245" y="2171191"/>
                </a:lnTo>
                <a:lnTo>
                  <a:pt x="1022095" y="2171191"/>
                </a:lnTo>
                <a:lnTo>
                  <a:pt x="814074" y="895603"/>
                </a:lnTo>
                <a:close/>
              </a:path>
              <a:path w="2018029" h="3058160">
                <a:moveTo>
                  <a:pt x="2018030" y="864996"/>
                </a:moveTo>
                <a:lnTo>
                  <a:pt x="1564132" y="864996"/>
                </a:lnTo>
                <a:lnTo>
                  <a:pt x="1564132" y="3057969"/>
                </a:lnTo>
                <a:lnTo>
                  <a:pt x="2018030" y="3057969"/>
                </a:lnTo>
                <a:lnTo>
                  <a:pt x="2018030" y="864996"/>
                </a:lnTo>
                <a:close/>
              </a:path>
              <a:path w="2018029" h="3058160">
                <a:moveTo>
                  <a:pt x="2018030" y="0"/>
                </a:moveTo>
                <a:lnTo>
                  <a:pt x="1350010" y="0"/>
                </a:lnTo>
                <a:lnTo>
                  <a:pt x="1022095" y="2171191"/>
                </a:lnTo>
                <a:lnTo>
                  <a:pt x="1366245" y="2171191"/>
                </a:lnTo>
                <a:lnTo>
                  <a:pt x="1564132" y="864996"/>
                </a:lnTo>
                <a:lnTo>
                  <a:pt x="2018030" y="864996"/>
                </a:lnTo>
                <a:lnTo>
                  <a:pt x="2018030" y="0"/>
                </a:lnTo>
                <a:close/>
              </a:path>
            </a:pathLst>
          </a:custGeom>
          <a:solidFill>
            <a:srgbClr val="25252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5166" y="4907584"/>
            <a:ext cx="2502154" cy="1219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2871" y="4907584"/>
            <a:ext cx="1935860" cy="12195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89696" y="4907584"/>
            <a:ext cx="4202303" cy="12195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5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6701" y="514553"/>
            <a:ext cx="2062861" cy="1006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6863" y="514553"/>
            <a:ext cx="1596771" cy="1006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0721" y="514553"/>
            <a:ext cx="3512438" cy="1006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4945" y="514553"/>
            <a:ext cx="1840102" cy="1006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4001" y="2075179"/>
            <a:ext cx="10127615" cy="1490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ts val="3890"/>
              </a:lnSpc>
              <a:buFont typeface="Arial"/>
              <a:buChar char="•"/>
              <a:tabLst>
                <a:tab pos="241300" algn="l"/>
              </a:tabLst>
            </a:pPr>
            <a:r>
              <a:rPr sz="3600" spc="114" dirty="0"/>
              <a:t>Software</a:t>
            </a:r>
            <a:r>
              <a:rPr sz="3600" spc="-25" dirty="0"/>
              <a:t> </a:t>
            </a:r>
            <a:r>
              <a:rPr sz="3600" spc="120" dirty="0"/>
              <a:t>architecture</a:t>
            </a:r>
            <a:r>
              <a:rPr sz="3600" spc="-50" dirty="0"/>
              <a:t> </a:t>
            </a:r>
            <a:r>
              <a:rPr sz="3600" spc="135" dirty="0"/>
              <a:t>pattern</a:t>
            </a:r>
            <a:r>
              <a:rPr sz="3600" spc="-60" dirty="0"/>
              <a:t> </a:t>
            </a:r>
            <a:r>
              <a:rPr sz="3600" spc="175" dirty="0"/>
              <a:t>that</a:t>
            </a:r>
            <a:r>
              <a:rPr sz="3600" spc="-50" dirty="0"/>
              <a:t> </a:t>
            </a:r>
            <a:r>
              <a:rPr sz="3600" spc="90" dirty="0"/>
              <a:t>separates</a:t>
            </a:r>
            <a:r>
              <a:rPr sz="3600" spc="-40" dirty="0"/>
              <a:t> </a:t>
            </a:r>
            <a:r>
              <a:rPr sz="3600" spc="125" dirty="0"/>
              <a:t>the</a:t>
            </a:r>
            <a:r>
              <a:rPr sz="3600" spc="-45" dirty="0"/>
              <a:t> </a:t>
            </a:r>
            <a:r>
              <a:rPr sz="3600" spc="90" dirty="0"/>
              <a:t>model,  </a:t>
            </a:r>
            <a:r>
              <a:rPr sz="3600" spc="125" dirty="0"/>
              <a:t>the</a:t>
            </a:r>
            <a:r>
              <a:rPr sz="3600" spc="-30" dirty="0"/>
              <a:t> </a:t>
            </a:r>
            <a:r>
              <a:rPr sz="3600" spc="85" dirty="0"/>
              <a:t>user</a:t>
            </a:r>
            <a:r>
              <a:rPr sz="3600" spc="-25" dirty="0"/>
              <a:t> </a:t>
            </a:r>
            <a:r>
              <a:rPr sz="3600" spc="120" dirty="0"/>
              <a:t>interface</a:t>
            </a:r>
            <a:r>
              <a:rPr sz="3600" spc="-45" dirty="0"/>
              <a:t> </a:t>
            </a:r>
            <a:r>
              <a:rPr sz="3600" spc="100" dirty="0"/>
              <a:t>and</a:t>
            </a:r>
            <a:r>
              <a:rPr sz="3600" spc="-35" dirty="0"/>
              <a:t> </a:t>
            </a:r>
            <a:r>
              <a:rPr sz="3600" spc="150" dirty="0"/>
              <a:t>control</a:t>
            </a:r>
            <a:r>
              <a:rPr sz="3600" spc="-30" dirty="0"/>
              <a:t> </a:t>
            </a:r>
            <a:r>
              <a:rPr sz="3600" spc="140" dirty="0"/>
              <a:t>logic</a:t>
            </a:r>
            <a:r>
              <a:rPr sz="3600" spc="-45" dirty="0"/>
              <a:t> </a:t>
            </a:r>
            <a:r>
              <a:rPr sz="3600" spc="185" dirty="0"/>
              <a:t>of</a:t>
            </a:r>
            <a:r>
              <a:rPr sz="3600" spc="-30" dirty="0"/>
              <a:t> </a:t>
            </a:r>
            <a:r>
              <a:rPr sz="3600" spc="90" dirty="0"/>
              <a:t>an</a:t>
            </a:r>
            <a:r>
              <a:rPr sz="3600" spc="-30" dirty="0"/>
              <a:t> </a:t>
            </a:r>
            <a:r>
              <a:rPr sz="3600" spc="135" dirty="0"/>
              <a:t>application</a:t>
            </a:r>
            <a:r>
              <a:rPr sz="3600" spc="-65" dirty="0"/>
              <a:t> </a:t>
            </a:r>
            <a:r>
              <a:rPr sz="3600" spc="140" dirty="0"/>
              <a:t>in  </a:t>
            </a:r>
            <a:r>
              <a:rPr sz="3600" spc="90" dirty="0"/>
              <a:t>three </a:t>
            </a:r>
            <a:r>
              <a:rPr sz="3600" spc="165" dirty="0"/>
              <a:t>distinct</a:t>
            </a:r>
            <a:r>
              <a:rPr sz="3600" spc="-240" dirty="0"/>
              <a:t> </a:t>
            </a:r>
            <a:r>
              <a:rPr sz="3600" spc="135" dirty="0"/>
              <a:t>components.</a:t>
            </a:r>
            <a:endParaRPr sz="3600" dirty="0"/>
          </a:p>
        </p:txBody>
      </p:sp>
      <p:sp>
        <p:nvSpPr>
          <p:cNvPr id="8" name="object 8"/>
          <p:cNvSpPr/>
          <p:nvPr/>
        </p:nvSpPr>
        <p:spPr>
          <a:xfrm>
            <a:off x="1763267" y="4050791"/>
            <a:ext cx="2304287" cy="23454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4136135"/>
            <a:ext cx="2174748" cy="2260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1923" y="3965447"/>
            <a:ext cx="2889504" cy="2430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701" y="514553"/>
            <a:ext cx="1286256" cy="1006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0958" y="514553"/>
            <a:ext cx="1554480" cy="1006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4542" y="514553"/>
            <a:ext cx="2531110" cy="1006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001" y="1733168"/>
            <a:ext cx="10050145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MVC</a:t>
            </a:r>
            <a:r>
              <a:rPr sz="2800" spc="-20" dirty="0"/>
              <a:t> </a:t>
            </a:r>
            <a:r>
              <a:rPr sz="2800" spc="75" dirty="0"/>
              <a:t>proposes</a:t>
            </a:r>
            <a:r>
              <a:rPr sz="2800" spc="-50" dirty="0"/>
              <a:t> </a:t>
            </a:r>
            <a:r>
              <a:rPr sz="2800" spc="95" dirty="0"/>
              <a:t>the</a:t>
            </a:r>
            <a:r>
              <a:rPr sz="2800" spc="-20" dirty="0"/>
              <a:t> </a:t>
            </a:r>
            <a:r>
              <a:rPr sz="2800" spc="114" dirty="0"/>
              <a:t>construction</a:t>
            </a:r>
            <a:r>
              <a:rPr sz="2800" spc="-45" dirty="0"/>
              <a:t> </a:t>
            </a:r>
            <a:r>
              <a:rPr sz="2800" spc="140" dirty="0"/>
              <a:t>of</a:t>
            </a:r>
            <a:r>
              <a:rPr sz="2800" spc="-20" dirty="0"/>
              <a:t> </a:t>
            </a:r>
            <a:r>
              <a:rPr sz="2800" spc="70" dirty="0"/>
              <a:t>three</a:t>
            </a:r>
            <a:r>
              <a:rPr sz="2800" spc="-30" dirty="0"/>
              <a:t> </a:t>
            </a:r>
            <a:r>
              <a:rPr sz="2800" spc="130" dirty="0"/>
              <a:t>distinct</a:t>
            </a:r>
            <a:r>
              <a:rPr sz="2800" spc="-20" dirty="0"/>
              <a:t> </a:t>
            </a:r>
            <a:r>
              <a:rPr sz="2800" spc="100" dirty="0"/>
              <a:t>components.</a:t>
            </a:r>
            <a:r>
              <a:rPr sz="2800" spc="-30" dirty="0"/>
              <a:t> </a:t>
            </a:r>
            <a:r>
              <a:rPr sz="2800" spc="-10" dirty="0"/>
              <a:t>One</a:t>
            </a:r>
            <a:r>
              <a:rPr sz="2800" spc="-35" dirty="0"/>
              <a:t> </a:t>
            </a:r>
            <a:r>
              <a:rPr sz="2800" spc="70" dirty="0"/>
              <a:t>side  </a:t>
            </a:r>
            <a:r>
              <a:rPr sz="2800" spc="125" dirty="0"/>
              <a:t>for </a:t>
            </a:r>
            <a:r>
              <a:rPr sz="2800" spc="95" dirty="0"/>
              <a:t>the </a:t>
            </a:r>
            <a:r>
              <a:rPr sz="2800" spc="85" dirty="0"/>
              <a:t>representation </a:t>
            </a:r>
            <a:r>
              <a:rPr sz="2800" spc="140" dirty="0"/>
              <a:t>of </a:t>
            </a:r>
            <a:r>
              <a:rPr sz="2800" spc="105" dirty="0"/>
              <a:t>information, </a:t>
            </a:r>
            <a:r>
              <a:rPr sz="2800" spc="75" dirty="0"/>
              <a:t>and </a:t>
            </a:r>
            <a:r>
              <a:rPr sz="2800" spc="95" dirty="0"/>
              <a:t>on the other </a:t>
            </a:r>
            <a:r>
              <a:rPr sz="2800" spc="80" dirty="0"/>
              <a:t>hand </a:t>
            </a:r>
            <a:r>
              <a:rPr sz="2800" spc="125" dirty="0"/>
              <a:t>for </a:t>
            </a:r>
            <a:r>
              <a:rPr sz="2800" spc="60" dirty="0"/>
              <a:t>user  </a:t>
            </a:r>
            <a:r>
              <a:rPr sz="2800" spc="100" dirty="0"/>
              <a:t>interaction.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937260" y="3291840"/>
            <a:ext cx="2304288" cy="2345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6952" y="3176016"/>
            <a:ext cx="2173224" cy="2260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9935" y="3334511"/>
            <a:ext cx="2738627" cy="23027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9413" y="5671718"/>
            <a:ext cx="1938020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" dirty="0">
                <a:solidFill>
                  <a:srgbClr val="FFFFFF"/>
                </a:solidFill>
                <a:latin typeface="Arial Narrow"/>
                <a:cs typeface="Arial Narrow"/>
              </a:rPr>
              <a:t>One</a:t>
            </a:r>
            <a:r>
              <a:rPr sz="3600" spc="-1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Arial Narrow"/>
                <a:cs typeface="Arial Narrow"/>
              </a:rPr>
              <a:t>model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1141" y="5704027"/>
            <a:ext cx="216344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10" dirty="0">
                <a:solidFill>
                  <a:srgbClr val="FFFFFF"/>
                </a:solidFill>
                <a:latin typeface="Arial Narrow"/>
                <a:cs typeface="Arial Narrow"/>
              </a:rPr>
              <a:t>Many</a:t>
            </a:r>
            <a:r>
              <a:rPr sz="36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Arial Narrow"/>
                <a:cs typeface="Arial Narrow"/>
              </a:rPr>
              <a:t>Views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8331" y="5704027"/>
            <a:ext cx="306133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10" dirty="0">
                <a:solidFill>
                  <a:srgbClr val="FFFFFF"/>
                </a:solidFill>
                <a:latin typeface="Arial Narrow"/>
                <a:cs typeface="Arial Narrow"/>
              </a:rPr>
              <a:t>Many</a:t>
            </a:r>
            <a:r>
              <a:rPr sz="36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Arial Narrow"/>
                <a:cs typeface="Arial Narrow"/>
              </a:rPr>
              <a:t>Controllers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90688" y="3314700"/>
            <a:ext cx="2173224" cy="2260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43088" y="3467100"/>
            <a:ext cx="2173224" cy="2260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405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Calibri</vt:lpstr>
      <vt:lpstr>Gill Sans MT</vt:lpstr>
      <vt:lpstr>Office Theme</vt:lpstr>
      <vt:lpstr>Laravel with MVC</vt:lpstr>
      <vt:lpstr>PowerPoint Presentation</vt:lpstr>
      <vt:lpstr>What is laravel</vt:lpstr>
      <vt:lpstr>PowerPoint Presentation</vt:lpstr>
      <vt:lpstr>PowerPoint Presentation</vt:lpstr>
      <vt:lpstr>PowerPoint Presentation</vt:lpstr>
      <vt:lpstr>PowerPoint Presentation</vt:lpstr>
      <vt:lpstr>Software architecture pattern that separates the model,  the user interface and control logic of an application in  three distinct components.</vt:lpstr>
      <vt:lpstr>MVC proposes the construction of three distinct components. One side  for the representation of information, and on the other hand for user  interaction.</vt:lpstr>
      <vt:lpstr>PowerPoint Presentation</vt:lpstr>
      <vt:lpstr>PowerPoint Presentation</vt:lpstr>
      <vt:lpstr>PowerPoint Presentation</vt:lpstr>
      <vt:lpstr>It is the link between the view and the model, is responsible for receiving  and responding to events, typically user actions and invokes changes on  the model and probably in the view.</vt:lpstr>
      <vt:lpstr>PowerPoint Presentation</vt:lpstr>
      <vt:lpstr>Control Flow</vt:lpstr>
      <vt:lpstr>Controller updates the 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Javier Humarán</dc:creator>
  <cp:lastModifiedBy>Shishir Das</cp:lastModifiedBy>
  <cp:revision>19</cp:revision>
  <dcterms:created xsi:type="dcterms:W3CDTF">2017-07-14T14:39:48Z</dcterms:created>
  <dcterms:modified xsi:type="dcterms:W3CDTF">2017-07-14T16:36:56Z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2017-07-14T00:00:00Z</vt:filetime>
  </property>
</Properties>
</file>