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Impossibility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47500" lnSpcReduction="20000"/>
          </a:bodyPr>
          <a:lstStyle/>
          <a:p>
            <a:r>
              <a:rPr lang="en-IN" sz="2900" dirty="0" smtClean="0"/>
              <a:t>Anonymous ring – Processors do not have unique ID’s </a:t>
            </a:r>
          </a:p>
          <a:p>
            <a:r>
              <a:rPr lang="en-IN" sz="2900" dirty="0" smtClean="0"/>
              <a:t>Processors identified as left and right neighbours</a:t>
            </a:r>
          </a:p>
          <a:p>
            <a:r>
              <a:rPr lang="en-IN" sz="2900" dirty="0" smtClean="0"/>
              <a:t>All processors start in same state</a:t>
            </a:r>
          </a:p>
          <a:p>
            <a:r>
              <a:rPr lang="en-IN" sz="2900" dirty="0" smtClean="0"/>
              <a:t>All processors send the same message and receive the same message in every </a:t>
            </a:r>
            <a:r>
              <a:rPr lang="en-IN" sz="2900" dirty="0" smtClean="0"/>
              <a:t>round</a:t>
            </a:r>
          </a:p>
          <a:p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r>
              <a:rPr lang="en-IN" sz="2600" dirty="0" smtClean="0"/>
              <a:t>	</a:t>
            </a:r>
          </a:p>
          <a:p>
            <a:pPr>
              <a:buNone/>
            </a:pPr>
            <a:r>
              <a:rPr lang="en-IN" sz="2600" dirty="0" smtClean="0"/>
              <a:t>	</a:t>
            </a:r>
            <a:endParaRPr lang="en-IN" sz="2600" dirty="0" smtClean="0"/>
          </a:p>
          <a:p>
            <a:endParaRPr lang="en-IN" sz="2600" dirty="0" smtClean="0"/>
          </a:p>
          <a:p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r>
              <a:rPr lang="en-IN" sz="2900" dirty="0" smtClean="0"/>
              <a:t>Consider ring R of size n &gt; 1 and assume by contradiction that there exists an anonymous algorithm A to elect a leader</a:t>
            </a:r>
          </a:p>
          <a:p>
            <a:r>
              <a:rPr lang="en-IN" sz="2900" dirty="0" smtClean="0"/>
              <a:t>For </a:t>
            </a:r>
            <a:r>
              <a:rPr lang="en-IN" sz="2900" dirty="0" smtClean="0"/>
              <a:t>every round k of admissible execution of A in R, the states of all processors at the end of round k is </a:t>
            </a:r>
            <a:r>
              <a:rPr lang="en-IN" sz="2900" dirty="0" smtClean="0"/>
              <a:t>same</a:t>
            </a:r>
          </a:p>
          <a:p>
            <a:r>
              <a:rPr lang="en-IN" sz="2900" dirty="0" smtClean="0"/>
              <a:t>Assume lemma holds for k-1</a:t>
            </a:r>
          </a:p>
          <a:p>
            <a:r>
              <a:rPr lang="en-IN" sz="2900" dirty="0" smtClean="0"/>
              <a:t>Send message </a:t>
            </a:r>
            <a:r>
              <a:rPr lang="en-IN" sz="2900" i="1" dirty="0" err="1" smtClean="0"/>
              <a:t>m</a:t>
            </a:r>
            <a:r>
              <a:rPr lang="en-IN" sz="2900" i="1" baseline="-25000" dirty="0" err="1" smtClean="0"/>
              <a:t>r</a:t>
            </a:r>
            <a:r>
              <a:rPr lang="en-IN" sz="2900" dirty="0" smtClean="0"/>
              <a:t> to right and </a:t>
            </a:r>
            <a:r>
              <a:rPr lang="en-IN" sz="2900" i="1" dirty="0" smtClean="0"/>
              <a:t>m</a:t>
            </a:r>
            <a:r>
              <a:rPr lang="en-IN" sz="2900" i="1" baseline="-25000" dirty="0" smtClean="0"/>
              <a:t>l</a:t>
            </a:r>
            <a:r>
              <a:rPr lang="en-IN" sz="2900" dirty="0" smtClean="0"/>
              <a:t> to left in round k-1 &amp; receive message </a:t>
            </a:r>
            <a:r>
              <a:rPr lang="en-IN" sz="2900" i="1" dirty="0" err="1" smtClean="0"/>
              <a:t>m</a:t>
            </a:r>
            <a:r>
              <a:rPr lang="en-IN" sz="2900" i="1" baseline="-25000" dirty="0" err="1" smtClean="0"/>
              <a:t>r</a:t>
            </a:r>
            <a:r>
              <a:rPr lang="en-IN" sz="2900" dirty="0" smtClean="0"/>
              <a:t> from left and </a:t>
            </a:r>
            <a:r>
              <a:rPr lang="en-IN" sz="2900" i="1" dirty="0" smtClean="0"/>
              <a:t>m</a:t>
            </a:r>
            <a:r>
              <a:rPr lang="en-IN" sz="2900" i="1" baseline="-25000" dirty="0" smtClean="0"/>
              <a:t>l</a:t>
            </a:r>
            <a:r>
              <a:rPr lang="en-IN" sz="2900" dirty="0" smtClean="0"/>
              <a:t> from right in round k</a:t>
            </a:r>
          </a:p>
          <a:p>
            <a:r>
              <a:rPr lang="en-IN" sz="2900" dirty="0" smtClean="0"/>
              <a:t>All processors receive the same message in round k</a:t>
            </a:r>
          </a:p>
          <a:p>
            <a:r>
              <a:rPr lang="en-IN" sz="2900" dirty="0" smtClean="0"/>
              <a:t>Thus if a processors announces itself as a leader at the end of a round, so do all the other processors. Thus it is impossible to elect a leader.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b="1" dirty="0" smtClean="0"/>
              <a:t>	</a:t>
            </a: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09800"/>
            <a:ext cx="350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2590800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Initial State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2667000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Final State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Impossibility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sphoorti poojary</dc:creator>
  <cp:lastModifiedBy>sphoortipoojary@live.com</cp:lastModifiedBy>
  <cp:revision>21</cp:revision>
  <dcterms:created xsi:type="dcterms:W3CDTF">2006-08-16T00:00:00Z</dcterms:created>
  <dcterms:modified xsi:type="dcterms:W3CDTF">2017-10-06T03:24:16Z</dcterms:modified>
</cp:coreProperties>
</file>