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6" r:id="rId2"/>
    <p:sldId id="272" r:id="rId3"/>
    <p:sldId id="273" r:id="rId4"/>
    <p:sldId id="257" r:id="rId5"/>
    <p:sldId id="274" r:id="rId6"/>
    <p:sldId id="264" r:id="rId7"/>
    <p:sldId id="265" r:id="rId8"/>
    <p:sldId id="266" r:id="rId9"/>
    <p:sldId id="267" r:id="rId10"/>
    <p:sldId id="271" r:id="rId11"/>
    <p:sldId id="268" r:id="rId12"/>
    <p:sldId id="269" r:id="rId13"/>
    <p:sldId id="270" r:id="rId14"/>
    <p:sldId id="275" r:id="rId15"/>
    <p:sldId id="27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7D1D-6D42-4021-A14E-127019C748C3}" type="datetimeFigureOut">
              <a:rPr lang="en-US" smtClean="0"/>
              <a:pPr/>
              <a:t>11/4/2017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63AEA-F933-4F2B-A155-534B2D4F243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7D1D-6D42-4021-A14E-127019C748C3}" type="datetimeFigureOut">
              <a:rPr lang="en-US" smtClean="0"/>
              <a:pPr/>
              <a:t>11/4/2017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63AEA-F933-4F2B-A155-534B2D4F243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7D1D-6D42-4021-A14E-127019C748C3}" type="datetimeFigureOut">
              <a:rPr lang="en-US" smtClean="0"/>
              <a:pPr/>
              <a:t>11/4/2017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63AEA-F933-4F2B-A155-534B2D4F243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7D1D-6D42-4021-A14E-127019C748C3}" type="datetimeFigureOut">
              <a:rPr lang="en-US" smtClean="0"/>
              <a:pPr/>
              <a:t>11/4/2017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63AEA-F933-4F2B-A155-534B2D4F243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7D1D-6D42-4021-A14E-127019C748C3}" type="datetimeFigureOut">
              <a:rPr lang="en-US" smtClean="0"/>
              <a:pPr/>
              <a:t>11/4/2017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63AEA-F933-4F2B-A155-534B2D4F243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7D1D-6D42-4021-A14E-127019C748C3}" type="datetimeFigureOut">
              <a:rPr lang="en-US" smtClean="0"/>
              <a:pPr/>
              <a:t>11/4/2017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63AEA-F933-4F2B-A155-534B2D4F243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7D1D-6D42-4021-A14E-127019C748C3}" type="datetimeFigureOut">
              <a:rPr lang="en-US" smtClean="0"/>
              <a:pPr/>
              <a:t>11/4/2017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63AEA-F933-4F2B-A155-534B2D4F243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7D1D-6D42-4021-A14E-127019C748C3}" type="datetimeFigureOut">
              <a:rPr lang="en-US" smtClean="0"/>
              <a:pPr/>
              <a:t>11/4/2017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63AEA-F933-4F2B-A155-534B2D4F243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7D1D-6D42-4021-A14E-127019C748C3}" type="datetimeFigureOut">
              <a:rPr lang="en-US" smtClean="0"/>
              <a:pPr/>
              <a:t>11/4/2017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63AEA-F933-4F2B-A155-534B2D4F243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7D1D-6D42-4021-A14E-127019C748C3}" type="datetimeFigureOut">
              <a:rPr lang="en-US" smtClean="0"/>
              <a:pPr/>
              <a:t>11/4/2017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63AEA-F933-4F2B-A155-534B2D4F243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7D1D-6D42-4021-A14E-127019C748C3}" type="datetimeFigureOut">
              <a:rPr lang="en-US" smtClean="0"/>
              <a:pPr/>
              <a:t>11/4/2017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63AEA-F933-4F2B-A155-534B2D4F243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6647D1D-6D42-4021-A14E-127019C748C3}" type="datetimeFigureOut">
              <a:rPr lang="en-US" smtClean="0"/>
              <a:pPr/>
              <a:t>11/4/2017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E963AEA-F933-4F2B-A155-534B2D4F243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B5E07-3563-4637-ABE2-9EE007BBC3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000" dirty="0"/>
              <a:t>Microservices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8D6FB5-18FB-4C4B-A8AB-C80E5A03A6D5}"/>
              </a:ext>
            </a:extLst>
          </p:cNvPr>
          <p:cNvSpPr txBox="1"/>
          <p:nvPr/>
        </p:nvSpPr>
        <p:spPr>
          <a:xfrm>
            <a:off x="3419872" y="3068960"/>
            <a:ext cx="33123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Presented by:</a:t>
            </a:r>
          </a:p>
          <a:p>
            <a:pPr algn="ctr"/>
            <a:r>
              <a:rPr lang="en-US" dirty="0" err="1"/>
              <a:t>Sphoorthi</a:t>
            </a:r>
            <a:r>
              <a:rPr lang="en-US" dirty="0"/>
              <a:t> Poojary</a:t>
            </a:r>
          </a:p>
          <a:p>
            <a:pPr algn="ctr"/>
            <a:r>
              <a:rPr lang="en-US" dirty="0" err="1"/>
              <a:t>Shishir</a:t>
            </a:r>
            <a:r>
              <a:rPr lang="en-US" dirty="0"/>
              <a:t> Kulkarni</a:t>
            </a:r>
          </a:p>
          <a:p>
            <a:pPr algn="ctr"/>
            <a:r>
              <a:rPr lang="en-US" dirty="0"/>
              <a:t>Shubham </a:t>
            </a:r>
            <a:r>
              <a:rPr lang="en-US" dirty="0" err="1"/>
              <a:t>Pachpute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Under the guidance of:</a:t>
            </a:r>
          </a:p>
          <a:p>
            <a:pPr algn="ctr"/>
            <a:r>
              <a:rPr lang="en-US" dirty="0"/>
              <a:t>Prof.  </a:t>
            </a:r>
            <a:r>
              <a:rPr lang="en-US" dirty="0" err="1"/>
              <a:t>Tanuja</a:t>
            </a:r>
            <a:r>
              <a:rPr lang="en-US" dirty="0"/>
              <a:t> </a:t>
            </a:r>
            <a:r>
              <a:rPr lang="en-US" dirty="0" err="1"/>
              <a:t>Phadke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620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Synchronous Communication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357298"/>
            <a:ext cx="7786710" cy="3290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259632" y="4825002"/>
            <a:ext cx="71745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When a client uses request/response communication, it sends a request to a service, then the service processes the request and sends back a response.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Asynchronous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Lightweight message broker</a:t>
            </a:r>
          </a:p>
          <a:p>
            <a:r>
              <a:rPr lang="en-IN" dirty="0"/>
              <a:t>Use asynchronous message : between internal services</a:t>
            </a:r>
          </a:p>
          <a:p>
            <a:r>
              <a:rPr lang="en-IN" dirty="0"/>
              <a:t>Synchronous messaging – between client apps and front end services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Single receiver &amp; Multiple receiver asynchronous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933663"/>
            <a:ext cx="7358114" cy="3563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500166" y="5939988"/>
            <a:ext cx="5447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Multiple receiver asynchronous : Publish subscribe model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48277A-099F-4626-B66C-D0F435B0DAE5}"/>
              </a:ext>
            </a:extLst>
          </p:cNvPr>
          <p:cNvSpPr/>
          <p:nvPr/>
        </p:nvSpPr>
        <p:spPr>
          <a:xfrm>
            <a:off x="1691680" y="1490985"/>
            <a:ext cx="2880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Single receiver asynchronous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Asynchronous event driven</a:t>
            </a:r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500174"/>
            <a:ext cx="7500989" cy="4081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97764-064B-4E4E-BBF6-D2C97E9C0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A2FF6-803E-4B57-838B-70F327534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573488"/>
          </a:xfrm>
        </p:spPr>
        <p:txBody>
          <a:bodyPr/>
          <a:lstStyle/>
          <a:p>
            <a:r>
              <a:rPr lang="en-US" dirty="0"/>
              <a:t>Qualitative Growth Scaling</a:t>
            </a:r>
          </a:p>
          <a:p>
            <a:r>
              <a:rPr lang="en-US" dirty="0" err="1"/>
              <a:t>Quantitave</a:t>
            </a:r>
            <a:r>
              <a:rPr lang="en-US" dirty="0"/>
              <a:t> Growth Scaling</a:t>
            </a:r>
          </a:p>
          <a:p>
            <a:r>
              <a:rPr lang="en-US" dirty="0"/>
              <a:t>Phrase the growth scale in terms of</a:t>
            </a:r>
            <a:br>
              <a:rPr lang="en-US" dirty="0"/>
            </a:br>
            <a:r>
              <a:rPr lang="en-US" i="1" dirty="0"/>
              <a:t>requests per second</a:t>
            </a:r>
            <a:r>
              <a:rPr lang="en-US" dirty="0"/>
              <a:t>(RPS) – Microservices</a:t>
            </a:r>
            <a:br>
              <a:rPr lang="en-US" dirty="0"/>
            </a:br>
            <a:r>
              <a:rPr lang="en-US" i="1" dirty="0"/>
              <a:t>queries per second</a:t>
            </a:r>
            <a:r>
              <a:rPr lang="en-US" dirty="0"/>
              <a:t> (QPS) – databases</a:t>
            </a:r>
          </a:p>
          <a:p>
            <a:r>
              <a:rPr lang="en-US" dirty="0"/>
              <a:t>The importance of choosing accurate qualitative and quantitative growth scales cannot be overemphasized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FE483DE-15F8-4077-BCF6-DBB7DC5F35C2}"/>
              </a:ext>
            </a:extLst>
          </p:cNvPr>
          <p:cNvSpPr txBox="1">
            <a:spLocks/>
          </p:cNvSpPr>
          <p:nvPr/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636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0D520-D214-4ABA-A1C2-D1F4BD57D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2348880"/>
            <a:ext cx="749808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Any Questions?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1275292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Monolith </a:t>
            </a:r>
            <a:r>
              <a:rPr lang="en-IN" dirty="0" err="1"/>
              <a:t>vs</a:t>
            </a:r>
            <a:r>
              <a:rPr lang="en-IN" dirty="0"/>
              <a:t> </a:t>
            </a:r>
            <a:r>
              <a:rPr lang="en-IN" dirty="0" err="1"/>
              <a:t>Microservices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IN" sz="2400" dirty="0"/>
          </a:p>
          <a:p>
            <a:pPr>
              <a:buNone/>
            </a:pPr>
            <a:endParaRPr lang="en-IN" sz="2400" dirty="0"/>
          </a:p>
        </p:txBody>
      </p:sp>
      <p:pic>
        <p:nvPicPr>
          <p:cNvPr id="6" name="Picture 5" descr="sm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628800"/>
            <a:ext cx="4503961" cy="403244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Monolith </a:t>
            </a:r>
            <a:r>
              <a:rPr lang="en-IN" dirty="0" err="1"/>
              <a:t>vs</a:t>
            </a:r>
            <a:r>
              <a:rPr lang="en-IN" dirty="0"/>
              <a:t> </a:t>
            </a:r>
            <a:r>
              <a:rPr lang="en-IN" dirty="0" err="1"/>
              <a:t>Microservices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IN" sz="2400" dirty="0"/>
          </a:p>
          <a:p>
            <a:pPr>
              <a:buNone/>
            </a:pPr>
            <a:endParaRPr lang="en-IN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-32" y="1848826"/>
          <a:ext cx="9072594" cy="4757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4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4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33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Monolith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Microservice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7346">
                <a:tc>
                  <a:txBody>
                    <a:bodyPr/>
                    <a:lstStyle/>
                    <a:p>
                      <a:r>
                        <a:rPr lang="en-IN" dirty="0"/>
                        <a:t>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Built</a:t>
                      </a:r>
                      <a:r>
                        <a:rPr lang="en-IN" baseline="0" dirty="0"/>
                        <a:t> as a single logical executable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Built as a suite of small services,</a:t>
                      </a:r>
                      <a:r>
                        <a:rPr lang="en-IN" baseline="0" dirty="0"/>
                        <a:t> each running separately and communicating with lightweight mechanisms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5089">
                <a:tc>
                  <a:txBody>
                    <a:bodyPr/>
                    <a:lstStyle/>
                    <a:p>
                      <a:r>
                        <a:rPr lang="en-IN" dirty="0"/>
                        <a:t>Modularity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Based on language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Based on business capabilities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6593">
                <a:tc>
                  <a:txBody>
                    <a:bodyPr/>
                    <a:lstStyle/>
                    <a:p>
                      <a:r>
                        <a:rPr lang="en-IN" dirty="0"/>
                        <a:t>Agility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Changes to the system involve building and deploying a</a:t>
                      </a:r>
                      <a:r>
                        <a:rPr lang="en-IN" baseline="0" dirty="0"/>
                        <a:t> new version of the entire application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Changes can</a:t>
                      </a:r>
                      <a:r>
                        <a:rPr lang="en-IN" baseline="0" dirty="0"/>
                        <a:t> be applied to each service independently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6915">
                <a:tc>
                  <a:txBody>
                    <a:bodyPr/>
                    <a:lstStyle/>
                    <a:p>
                      <a:r>
                        <a:rPr lang="en-IN" dirty="0"/>
                        <a:t>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Typically written in one 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Each service implemented according to</a:t>
                      </a:r>
                      <a:r>
                        <a:rPr lang="en-IN" baseline="0" dirty="0"/>
                        <a:t> need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6915">
                <a:tc>
                  <a:txBody>
                    <a:bodyPr/>
                    <a:lstStyle/>
                    <a:p>
                      <a:r>
                        <a:rPr lang="en-IN" dirty="0"/>
                        <a:t>Maintainability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Large code base intimidating to new developers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Smaller code base easier to manage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Microservices</a:t>
            </a:r>
            <a:r>
              <a:rPr lang="en-IN" dirty="0"/>
              <a:t> </a:t>
            </a:r>
            <a:r>
              <a:rPr lang="en-IN" dirty="0" err="1"/>
              <a:t>vs</a:t>
            </a:r>
            <a:r>
              <a:rPr lang="en-IN" dirty="0"/>
              <a:t> SOA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IN" sz="2400" dirty="0"/>
          </a:p>
          <a:p>
            <a:pPr>
              <a:buNone/>
            </a:pPr>
            <a:endParaRPr lang="en-IN" sz="2400" dirty="0"/>
          </a:p>
        </p:txBody>
      </p:sp>
      <p:pic>
        <p:nvPicPr>
          <p:cNvPr id="6" name="Picture 5" descr="subt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608" y="1447800"/>
            <a:ext cx="7278934" cy="43787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4FA0ED-D0D7-4C1E-873C-6051372239F6}"/>
              </a:ext>
            </a:extLst>
          </p:cNvPr>
          <p:cNvSpPr txBox="1"/>
          <p:nvPr/>
        </p:nvSpPr>
        <p:spPr>
          <a:xfrm>
            <a:off x="1691680" y="1988840"/>
            <a:ext cx="187220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/>
              <a:t>Confused</a:t>
            </a:r>
            <a:br>
              <a:rPr lang="en-US" sz="2600" b="1" dirty="0"/>
            </a:br>
            <a:r>
              <a:rPr lang="en-US" sz="2600" b="1" dirty="0"/>
              <a:t>???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Microservices</a:t>
            </a:r>
            <a:r>
              <a:rPr lang="en-IN" dirty="0"/>
              <a:t> </a:t>
            </a:r>
            <a:r>
              <a:rPr lang="en-IN" dirty="0" err="1"/>
              <a:t>vs</a:t>
            </a:r>
            <a:r>
              <a:rPr lang="en-IN" dirty="0"/>
              <a:t> SOA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IN" sz="2400" dirty="0"/>
          </a:p>
          <a:p>
            <a:pPr>
              <a:buNone/>
            </a:pPr>
            <a:endParaRPr lang="en-IN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1406" y="1222974"/>
          <a:ext cx="9072594" cy="5635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4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4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33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Microservice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7346">
                <a:tc>
                  <a:txBody>
                    <a:bodyPr/>
                    <a:lstStyle/>
                    <a:p>
                      <a:r>
                        <a:rPr lang="en-IN" dirty="0"/>
                        <a:t>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Services</a:t>
                      </a:r>
                      <a:r>
                        <a:rPr lang="en-IN" baseline="0" dirty="0"/>
                        <a:t> are built around business processes.  So no definite scope for services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One</a:t>
                      </a:r>
                      <a:r>
                        <a:rPr lang="en-IN" baseline="0" dirty="0"/>
                        <a:t> functionality per service strictly. </a:t>
                      </a:r>
                      <a:r>
                        <a:rPr lang="en-IN" baseline="0" dirty="0" err="1"/>
                        <a:t>Eg</a:t>
                      </a:r>
                      <a:r>
                        <a:rPr lang="en-IN" baseline="0" dirty="0"/>
                        <a:t> Auth.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5089">
                <a:tc>
                  <a:txBody>
                    <a:bodyPr/>
                    <a:lstStyle/>
                    <a:p>
                      <a:r>
                        <a:rPr lang="en-IN" dirty="0"/>
                        <a:t>Service</a:t>
                      </a:r>
                      <a:r>
                        <a:rPr lang="en-IN" baseline="0" dirty="0"/>
                        <a:t> Types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Distinguished</a:t>
                      </a:r>
                      <a:r>
                        <a:rPr lang="en-IN" baseline="0" dirty="0"/>
                        <a:t> as Functional and infrastructural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Business,</a:t>
                      </a:r>
                      <a:r>
                        <a:rPr lang="en-IN" baseline="0" dirty="0"/>
                        <a:t> Enterprise, Application and infrastructural and many more...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6593">
                <a:tc>
                  <a:txBody>
                    <a:bodyPr/>
                    <a:lstStyle/>
                    <a:p>
                      <a:r>
                        <a:rPr lang="en-IN" dirty="0"/>
                        <a:t>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Share</a:t>
                      </a:r>
                      <a:r>
                        <a:rPr lang="en-IN" baseline="0" dirty="0"/>
                        <a:t> as much as possible. Could lead to tight coupling.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Share</a:t>
                      </a:r>
                      <a:r>
                        <a:rPr lang="en-IN" baseline="0" dirty="0"/>
                        <a:t> as little as possible. Bound context. </a:t>
                      </a:r>
                      <a:r>
                        <a:rPr lang="en-IN" baseline="0" dirty="0" err="1"/>
                        <a:t>Eg</a:t>
                      </a:r>
                      <a:r>
                        <a:rPr lang="en-IN" baseline="0" dirty="0"/>
                        <a:t> Each service has access to </a:t>
                      </a:r>
                      <a:r>
                        <a:rPr lang="en-IN" baseline="0" dirty="0" err="1"/>
                        <a:t>relevent</a:t>
                      </a:r>
                      <a:r>
                        <a:rPr lang="en-IN" baseline="0" dirty="0"/>
                        <a:t> databases only.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6915">
                <a:tc>
                  <a:txBody>
                    <a:bodyPr/>
                    <a:lstStyle/>
                    <a:p>
                      <a:r>
                        <a:rPr lang="en-IN" dirty="0"/>
                        <a:t>Orchestration</a:t>
                      </a:r>
                      <a:r>
                        <a:rPr lang="en-IN" baseline="0" dirty="0"/>
                        <a:t> and Choreography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Orchestration. One centralized controller (Mule, Camel, Spring Integration</a:t>
                      </a:r>
                      <a:r>
                        <a:rPr lang="en-IN" baseline="0" dirty="0"/>
                        <a:t> etc.</a:t>
                      </a:r>
                      <a:r>
                        <a:rPr lang="en-IN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Choreography. Coordination without a coordinator.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6915">
                <a:tc>
                  <a:txBody>
                    <a:bodyPr/>
                    <a:lstStyle/>
                    <a:p>
                      <a:r>
                        <a:rPr lang="en-IN" dirty="0"/>
                        <a:t>Which</a:t>
                      </a:r>
                      <a:r>
                        <a:rPr lang="en-IN" baseline="0" dirty="0"/>
                        <a:t> to use when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Very</a:t>
                      </a:r>
                      <a:r>
                        <a:rPr lang="en-IN" baseline="0" dirty="0"/>
                        <a:t> large scope, Enterprise wide application or if app. 0could </a:t>
                      </a:r>
                      <a:r>
                        <a:rPr lang="en-IN" baseline="0" dirty="0" err="1"/>
                        <a:t>resuse</a:t>
                      </a:r>
                      <a:r>
                        <a:rPr lang="en-IN" baseline="0" dirty="0"/>
                        <a:t> services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Small web</a:t>
                      </a:r>
                      <a:r>
                        <a:rPr lang="en-IN" baseline="0" dirty="0"/>
                        <a:t> applications, </a:t>
                      </a:r>
                      <a:r>
                        <a:rPr lang="en-IN" dirty="0"/>
                        <a:t>Workflow</a:t>
                      </a:r>
                      <a:r>
                        <a:rPr lang="en-IN" baseline="0" dirty="0"/>
                        <a:t> applications.  Discrete scoped applications.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Sync and </a:t>
            </a:r>
            <a:r>
              <a:rPr lang="en-IN" dirty="0" err="1"/>
              <a:t>Async</a:t>
            </a:r>
            <a:r>
              <a:rPr lang="en-IN" dirty="0"/>
              <a:t>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dirty="0"/>
              <a:t>Synchronous – The client expects a timely response from the service and might even block while it waits.</a:t>
            </a:r>
          </a:p>
          <a:p>
            <a:pPr fontAlgn="base"/>
            <a:r>
              <a:rPr lang="en-IN" dirty="0"/>
              <a:t>Asynchronous – The client doesn’t block while waiting for a response, and the response, if any, isn’t necessarily sent immediately.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Sync model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35018" y="1502669"/>
            <a:ext cx="7585454" cy="2862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142976" y="5143512"/>
            <a:ext cx="7500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update stock operation will not return until the notification service</a:t>
            </a:r>
          </a:p>
          <a:p>
            <a:r>
              <a:rPr lang="en-IN" dirty="0"/>
              <a:t> has completed its task of notifying all relevant customers.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Async</a:t>
            </a:r>
            <a:r>
              <a:rPr lang="en-IN" dirty="0"/>
              <a:t> model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484784"/>
            <a:ext cx="7419978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285852" y="5643578"/>
            <a:ext cx="73485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The Inventory Manager  has a single responsibility, </a:t>
            </a:r>
          </a:p>
          <a:p>
            <a:r>
              <a:rPr lang="en-IN" sz="2000" dirty="0"/>
              <a:t>not affected by failure of Back in Stock </a:t>
            </a:r>
            <a:r>
              <a:rPr lang="en-IN" sz="2000" dirty="0" err="1"/>
              <a:t>Notifier</a:t>
            </a:r>
            <a:r>
              <a:rPr lang="en-IN" sz="2000" dirty="0"/>
              <a:t> service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539580" cy="1143000"/>
          </a:xfrm>
        </p:spPr>
        <p:txBody>
          <a:bodyPr/>
          <a:lstStyle/>
          <a:p>
            <a:r>
              <a:rPr lang="en-IN" dirty="0"/>
              <a:t>Communication in Microservices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916832"/>
            <a:ext cx="7498080" cy="2448272"/>
          </a:xfrm>
        </p:spPr>
        <p:txBody>
          <a:bodyPr/>
          <a:lstStyle/>
          <a:p>
            <a:pPr>
              <a:buNone/>
            </a:pPr>
            <a:r>
              <a:rPr lang="en-IN" dirty="0"/>
              <a:t>Communication can be classified into :</a:t>
            </a:r>
          </a:p>
          <a:p>
            <a:r>
              <a:rPr lang="en-IN" dirty="0"/>
              <a:t>Synchronous  OR  Asynchronous</a:t>
            </a:r>
          </a:p>
          <a:p>
            <a:r>
              <a:rPr lang="en-IN" dirty="0"/>
              <a:t>Single receiver OR multiple receiver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1259</TotalTime>
  <Words>399</Words>
  <Application>Microsoft Office PowerPoint</Application>
  <PresentationFormat>On-screen Show (4:3)</PresentationFormat>
  <Paragraphs>77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Gill Sans MT</vt:lpstr>
      <vt:lpstr>Verdana</vt:lpstr>
      <vt:lpstr>Wingdings 2</vt:lpstr>
      <vt:lpstr>Solstice</vt:lpstr>
      <vt:lpstr>Microservices</vt:lpstr>
      <vt:lpstr>Monolith vs Microservices</vt:lpstr>
      <vt:lpstr>Monolith vs Microservices</vt:lpstr>
      <vt:lpstr>Microservices vs SOA</vt:lpstr>
      <vt:lpstr>Microservices vs SOA</vt:lpstr>
      <vt:lpstr>Sync and Async model</vt:lpstr>
      <vt:lpstr>Sync model</vt:lpstr>
      <vt:lpstr>Async model</vt:lpstr>
      <vt:lpstr>Communication in Microservices </vt:lpstr>
      <vt:lpstr>Synchronous Communication</vt:lpstr>
      <vt:lpstr>Asynchronous Communication</vt:lpstr>
      <vt:lpstr>Single receiver &amp; Multiple receiver asynchronous</vt:lpstr>
      <vt:lpstr>Asynchronous event driven</vt:lpstr>
      <vt:lpstr>Scaling </vt:lpstr>
      <vt:lpstr>Any Questions?   Thank You!!!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sphoortipoojary@live.com</dc:creator>
  <cp:lastModifiedBy>Shubham</cp:lastModifiedBy>
  <cp:revision>60</cp:revision>
  <dcterms:created xsi:type="dcterms:W3CDTF">2017-11-04T00:21:03Z</dcterms:created>
  <dcterms:modified xsi:type="dcterms:W3CDTF">2017-11-05T05:47:03Z</dcterms:modified>
</cp:coreProperties>
</file>