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09623aa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09623aa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09623aa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09623aa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09623aa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09623aa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09623aaa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09623aa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09623aa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09623aa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09623aa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09623aa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Shopping Mall in Mumbai, India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90525" y="3246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Shishir Pawar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this capstone project is to analyse and select the best locations in the city of Mumbai, India to open a new shopping mall. Using data science methodology and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techniques like clustering, this project aims to provide solutions to answer the business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question: In the city of Kuala Lumpur, Malaysia, if a property developer is looking to open a new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shopping mall, where would you recommend that they open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the problem, we will need the following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of neighbourhoods in Mumbai. This defines the scope of this project which is confined to the city of Mumbai, the capital city of the India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Latitude and longitude coordinates of those neighbourhoods. This is required in order to plot the map and also to get the venue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Venue data, particularly data related to shopping malls. We will use this Wikipedia page (https://en.wikipedia.org/wiki/Category:Suburbs_of_Mumbai) contains a list of neighbourhoods in Mumbai, with a total of 42 neighbourhoods. We will use web scraping techniques to extract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orm clustering on the neighbourhoods.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49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Wikipedia page for neighbourhoods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Get latitude and longitude coordinates using Geocoder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Use Foursquare API to get venue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Group data by neighbourhood and taking the mean of the frequency of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occurrence of each venue category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Filter venue category by Shopping Mall • Perform clustering on the data by using k-means 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Visualize the clusters in a map using Folium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59300" y="2112275"/>
            <a:ext cx="92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the neighbourhoods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into 3 clusters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 0 (red):</a:t>
            </a:r>
            <a:r>
              <a:rPr lang="en"/>
              <a:t>Neighbourhoods with low number to no existence of shopping malls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 1 (blue) : </a:t>
            </a:r>
            <a:r>
              <a:rPr lang="en"/>
              <a:t>Neighbourhoods with high concentration of shopping malls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 2 (yellow) : Neighbourhoods with moderate number of shopping malls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25" y="261850"/>
            <a:ext cx="4502399" cy="27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shopping malls are concentrated in the lower and western area of the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number in cluster 1 and moderate number in cluster 2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0 has very low number to no shopping mall in the neighbourhoods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new shopping malls in neighbourhoods in cluster 0 with little to no 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open in neighbourhoods in cluster 2 with moderate competition if have unique selling propositions to stand out from the 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•Avoid neighbourhoods in cluster 1, already high concentration of shopping malls and intense competition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business question: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neighbourhoods in cluster 1 are the most preferred locations to open a new shopping mall.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 of this project will help the relevant stakeholders to capitalize on the opportunities on high potential locations while avoiding overcrowded areas in their decisions to open a new shopping mall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46250" y="1883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Thanks!</a:t>
            </a:r>
            <a:endParaRPr sz="5200"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6178" l="0" r="0" t="6187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