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4"/>
    <p:restoredTop sz="94712"/>
  </p:normalViewPr>
  <p:slideViewPr>
    <p:cSldViewPr snapToGrid="0">
      <p:cViewPr>
        <p:scale>
          <a:sx n="150" d="100"/>
          <a:sy n="150" d="100"/>
        </p:scale>
        <p:origin x="90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4B22-7AE6-B205-7F5D-7C6BEF03C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6BC27-C1DF-6BAF-CA0C-CE9D3540A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BB6C-8A26-E985-FEA6-445A4453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964F-364E-9653-3F41-7A6CFBE4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3597-2C84-96F2-D62B-DA32407A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5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47DC-1138-38A4-25A5-75E29BE3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0C6D0-1BCC-F864-DAA6-E16B82B31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3F26-3621-9CD1-99B0-EFCDAA3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123A-9BEC-9D5D-76DA-2422F693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DAEF-F241-56E4-36BC-071AF656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8BA1D-1B65-EE67-9DA6-EC521CD5A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B1DCE-4EB5-B19D-D036-D5B4D7452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09F7-988F-4B8C-B226-BFEE198E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5DC4-CE89-4D88-2D79-84567B22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8201-7DA2-ED4A-EE2A-1A1CA3B3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466E-9F1A-2AD9-78A7-8339C7D0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B31D-4121-2165-C856-34095C21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F503-46F0-B042-63A2-E2788758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324FF-C1E3-7126-F3C1-67D8E835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B87E-1BC5-4E3F-2D41-67669FF2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289A-77C3-6E42-0877-D1938521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B38DA-4443-055D-21E7-171DF85C2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A755-4842-4294-116A-7BD39BD4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2CBE-9B99-02F4-38AE-6187FC48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0034-5EB1-BDDA-7B9F-49CAA70A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3E72-9DA7-24F7-05F7-D1374922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59D8-1987-0CAE-C072-0708D0D31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B434-3B60-E286-27B1-1A23F1ED3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E9EF-BDFE-E848-33DC-52350173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60F49-2E2D-9B0A-17D6-E89ECBD4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DA23C-FD36-FE00-4DF5-1A87ED28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A63B-1C57-0FAD-F429-90C72D8E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79F22-185A-5B5F-DA63-3CE129497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A8D6-C98F-2553-C40B-8E534AF7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279F5-04E9-DB7E-6808-AEC785635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2E9FF-9520-345F-D606-28F3D6CF8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42692-8FC7-1533-3017-C78B183D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BCCB9-8C9D-6B86-A296-995105F7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80770-747E-66FD-2C7E-F09A06DB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5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89D-086F-941D-3471-48E8E36E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47970-AC53-A683-5265-51738A4A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62BBF-9B6E-F782-725E-1A1E3EA7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B601D-D47B-F4B4-0DBB-8EE92E4C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1B804-6309-3C49-D467-248EEEAC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6B690-428E-583F-8CE2-8A2D62E6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5122B-C8D1-2C99-4EAE-8BB00A7D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4968-4658-E9E7-8EAA-F8007071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EE19-BD3C-A11B-0E52-36FD8AE9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0F386-9B51-3C1F-E716-88A19941E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EC36-2029-9D7B-A9F1-830CEF1B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6D94-7DBE-DF13-5994-B706B92A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5F363-5986-22EF-E81A-5B61CC68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ABAA-5964-EC38-A46E-277125EC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093DA-0D2F-FB55-C260-755CCBB9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9D7E-E9E7-2E77-3565-1E41F835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CF1E-9D93-E86F-CB1F-420A8C11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8B589-D008-31E1-16EB-1441E635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416CA-C160-B965-4FC2-9F6A6B3B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71672-398D-A978-153A-4993401F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64BB0-EC09-1914-1AB3-5D25EE2B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22C8-0F6F-F4F6-0CA6-094E05BAA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42C7A-2C42-094F-B3B7-BBFEB30CAE5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2AA2-4B2F-0D35-1800-E4C6833D6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5EEC-9430-3B5C-5E42-C6678BB68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9086F-4B09-9F41-A2DB-CD19C24E0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1ABD-A905-BF3E-FA8B-3491130E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Case Handling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AF75-267A-9054-EE1A-BB2FA6CC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Shishir Prakash</a:t>
            </a:r>
          </a:p>
          <a:p>
            <a:pPr marL="0" indent="0">
              <a:buNone/>
            </a:pPr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19520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32A7A-7D0B-F6DE-C03F-AB958AF4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Clear and Concise Communication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A8BE-571C-295F-1274-1E6F9A09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r>
              <a:rPr lang="en-US" sz="1400" dirty="0"/>
              <a:t>Structured Responses</a:t>
            </a:r>
          </a:p>
          <a:p>
            <a:pPr lvl="1"/>
            <a:r>
              <a:rPr lang="en-US" sz="1400" dirty="0"/>
              <a:t>Start with a friendly greeting. Acknowledge the customer's issue or concern.</a:t>
            </a:r>
          </a:p>
          <a:p>
            <a:pPr lvl="1"/>
            <a:r>
              <a:rPr lang="en-US" sz="1400" dirty="0"/>
              <a:t>Reassure the customer that you are there to help.</a:t>
            </a:r>
          </a:p>
          <a:p>
            <a:pPr lvl="1"/>
            <a:r>
              <a:rPr lang="en-US" sz="1400" dirty="0"/>
              <a:t>Provide clear, step-by-step instructions.</a:t>
            </a:r>
          </a:p>
          <a:p>
            <a:pPr lvl="1"/>
            <a:r>
              <a:rPr lang="en-US" sz="1400" dirty="0"/>
              <a:t>Highlight important information or warnings. </a:t>
            </a:r>
            <a:r>
              <a:rPr lang="en-US" sz="1400" b="1" dirty="0"/>
              <a:t>Example EOL product, Know bug</a:t>
            </a:r>
          </a:p>
          <a:p>
            <a:r>
              <a:rPr lang="en-US" sz="1400" dirty="0"/>
              <a:t>Avoiding Jargon</a:t>
            </a:r>
          </a:p>
          <a:p>
            <a:pPr lvl="1"/>
            <a:r>
              <a:rPr lang="en-US" sz="1400" dirty="0"/>
              <a:t>Use layman's terms whenever possible and Adjust your language based on the customer's technical proficiency.</a:t>
            </a:r>
          </a:p>
          <a:p>
            <a:pPr lvl="1"/>
            <a:r>
              <a:rPr lang="en-US" sz="1400" dirty="0"/>
              <a:t>Explain any necessary technical terms in simple language.</a:t>
            </a:r>
          </a:p>
          <a:p>
            <a:pPr lvl="1"/>
            <a:r>
              <a:rPr lang="en-US" sz="1400" dirty="0"/>
              <a:t>Avoid overwhelming the customer with unnecessary details.</a:t>
            </a:r>
          </a:p>
          <a:p>
            <a:r>
              <a:rPr lang="en-US" sz="1400" dirty="0"/>
              <a:t>Confirming Understanding</a:t>
            </a:r>
          </a:p>
          <a:p>
            <a:pPr lvl="1"/>
            <a:r>
              <a:rPr lang="en-US" sz="1400" dirty="0"/>
              <a:t>Follow-up and ask the customer if they understand the instructions or information provided.</a:t>
            </a:r>
          </a:p>
          <a:p>
            <a:pPr lvl="1"/>
            <a:r>
              <a:rPr lang="en-US" sz="1400" dirty="0"/>
              <a:t>Ensure they have correctly understood the instructions.</a:t>
            </a:r>
          </a:p>
          <a:p>
            <a:pPr lvl="1"/>
            <a:r>
              <a:rPr lang="en-US" sz="1400" dirty="0"/>
              <a:t>Provide written summaries or resources before case closure.</a:t>
            </a:r>
          </a:p>
          <a:p>
            <a:pPr lvl="1"/>
            <a:r>
              <a:rPr lang="en-US" sz="1400" dirty="0"/>
              <a:t>Request Feedback</a:t>
            </a:r>
          </a:p>
        </p:txBody>
      </p:sp>
      <p:pic>
        <p:nvPicPr>
          <p:cNvPr id="5" name="Picture 4" descr="A person and person sitting at a computer&#10;&#10;Description automatically generated">
            <a:extLst>
              <a:ext uri="{FF2B5EF4-FFF2-40B4-BE49-F238E27FC236}">
                <a16:creationId xmlns:a16="http://schemas.microsoft.com/office/drawing/2014/main" id="{D975E1A5-0494-16DF-A9AF-71FCB466A7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5" r="1747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F1326-3E23-F0EC-A0D1-C3FCFDD6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Remote Session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2B1B-98E2-9B33-802C-DBD56C08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Active Listening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Empathy and Patience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Asking Clarifying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 Put Yourself in the Customer's Shoes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Understand Their Needs and Perspective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Show Genuine Concern for Their Issues</a:t>
            </a:r>
          </a:p>
        </p:txBody>
      </p:sp>
      <p:pic>
        <p:nvPicPr>
          <p:cNvPr id="7" name="Picture 6" descr="A person wearing headset and sitting at a computer&#10;&#10;Description automatically generated">
            <a:extLst>
              <a:ext uri="{FF2B5EF4-FFF2-40B4-BE49-F238E27FC236}">
                <a16:creationId xmlns:a16="http://schemas.microsoft.com/office/drawing/2014/main" id="{425DDE28-ACB1-F488-E162-1D1E6D6F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05559-5412-2A10-6E53-F7E82E43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/>
              <a:t>Handling Installation and Upgrade Issues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894B-2E29-BD23-2E29-095A016A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Guiding Customers Through Installation and Upgrades</a:t>
            </a:r>
          </a:p>
          <a:p>
            <a:pPr lvl="1"/>
            <a:r>
              <a:rPr lang="en-US" sz="2200"/>
              <a:t>Provide Clear, Step-by-Step Instructions and reference documents.</a:t>
            </a:r>
          </a:p>
          <a:p>
            <a:pPr lvl="1"/>
            <a:r>
              <a:rPr lang="en-US" sz="2200"/>
              <a:t>Be Patient and Supportive.</a:t>
            </a:r>
          </a:p>
          <a:p>
            <a:pPr lvl="1"/>
            <a:r>
              <a:rPr lang="en-US" sz="2200"/>
              <a:t>If Extensive Help is Needed, Softly Guide Them to Professional Services  Engagement</a:t>
            </a:r>
          </a:p>
          <a:p>
            <a:pPr lvl="1"/>
            <a:r>
              <a:rPr lang="en-US" sz="2200"/>
              <a:t>Explain the Benefits of Professional Services in a Supportive Manner</a:t>
            </a:r>
          </a:p>
          <a:p>
            <a:endParaRPr lang="en-US" sz="2200"/>
          </a:p>
        </p:txBody>
      </p:sp>
      <p:pic>
        <p:nvPicPr>
          <p:cNvPr id="5" name="Picture 4" descr="A person holding a computer and talking to another person&#10;&#10;Description automatically generated">
            <a:extLst>
              <a:ext uri="{FF2B5EF4-FFF2-40B4-BE49-F238E27FC236}">
                <a16:creationId xmlns:a16="http://schemas.microsoft.com/office/drawing/2014/main" id="{3490343D-16F3-D323-BAAD-A71791CB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07378-3730-EF82-B476-0D5024F7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/>
              <a:t>Dealing with Difficult Cases/Customers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1F2A-B2AB-1EC5-5C98-A4C45FE1C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Staying Calm and Professional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Conflict Resolution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Turning Negative Experiences into Positive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Record Session if the things are going South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cartoon of two men wearing suits and headsets&#10;&#10;Description automatically generated">
            <a:extLst>
              <a:ext uri="{FF2B5EF4-FFF2-40B4-BE49-F238E27FC236}">
                <a16:creationId xmlns:a16="http://schemas.microsoft.com/office/drawing/2014/main" id="{87D40119-6734-3AE0-D85B-802EE190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5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659D-3FA8-BE7A-26BB-3B6C7830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921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233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Customer Case Handling Best Practices</vt:lpstr>
      <vt:lpstr>Clear and Concise Communication</vt:lpstr>
      <vt:lpstr>Remote Session</vt:lpstr>
      <vt:lpstr>Handling Installation and Upgrade Issues</vt:lpstr>
      <vt:lpstr>Dealing with Difficult Cases/Customers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Prakash, Shishir</dc:creator>
  <cp:lastModifiedBy>Prakash, Shishir</cp:lastModifiedBy>
  <cp:revision>1</cp:revision>
  <dcterms:created xsi:type="dcterms:W3CDTF">2024-07-18T19:38:41Z</dcterms:created>
  <dcterms:modified xsi:type="dcterms:W3CDTF">2024-07-18T23:16:13Z</dcterms:modified>
</cp:coreProperties>
</file>