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2" r:id="rId7"/>
    <p:sldId id="270" r:id="rId8"/>
    <p:sldId id="267" r:id="rId9"/>
    <p:sldId id="269" r:id="rId10"/>
    <p:sldId id="263" r:id="rId11"/>
    <p:sldId id="271" r:id="rId12"/>
    <p:sldId id="264" r:id="rId13"/>
  </p:sldIdLst>
  <p:sldSz cx="15240000" cy="85725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Poppins" panose="00000500000000000000" pitchFamily="2" charset="0"/>
      <p:regular r:id="rId18"/>
      <p:bold r:id="rId19"/>
      <p:italic r:id="rId20"/>
      <p:boldItalic r:id="rId21"/>
    </p:embeddedFont>
    <p:embeddedFont>
      <p:font typeface="Poppins ExtraBold" panose="00000900000000000000" pitchFamily="2" charset="0"/>
      <p:regular r:id="rId22"/>
      <p:bold r:id="rId23"/>
      <p:boldItalic r:id="rId24"/>
    </p:embeddedFont>
    <p:embeddedFont>
      <p:font typeface="Poppins ExtraBold Bold" panose="020B0604020202020204" charset="0"/>
      <p:regular r:id="rId25"/>
    </p:embeddedFont>
    <p:embeddedFont>
      <p:font typeface="Poppins Medium" panose="00000600000000000000" pitchFamily="2" charset="0"/>
      <p:regular r:id="rId26"/>
      <p:italic r:id="rId27"/>
    </p:embeddedFont>
    <p:embeddedFont>
      <p:font typeface="Poppins Medium Bold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2" autoAdjust="0"/>
  </p:normalViewPr>
  <p:slideViewPr>
    <p:cSldViewPr>
      <p:cViewPr>
        <p:scale>
          <a:sx n="75" d="100"/>
          <a:sy n="75" d="100"/>
        </p:scale>
        <p:origin x="1176" y="5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999"/>
          </a:blip>
          <a:srcRect b="15624"/>
          <a:stretch>
            <a:fillRect/>
          </a:stretch>
        </p:blipFill>
        <p:spPr>
          <a:xfrm>
            <a:off x="0" y="0"/>
            <a:ext cx="15240000" cy="85725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09798" y="3404117"/>
            <a:ext cx="14420404" cy="110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78"/>
              </a:lnSpc>
            </a:pPr>
            <a:r>
              <a:rPr lang="en-US" sz="6484" spc="84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Medium Bold"/>
              </a:rPr>
              <a:t>Medical Alert System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548636" y="6242088"/>
            <a:ext cx="3834114" cy="974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52"/>
              </a:lnSpc>
            </a:pPr>
            <a:r>
              <a:rPr lang="en-US" sz="2751" spc="22" dirty="0">
                <a:solidFill>
                  <a:srgbClr val="000000"/>
                </a:solidFill>
                <a:latin typeface="Poppins"/>
              </a:rPr>
              <a:t>Shishir Regmi</a:t>
            </a:r>
          </a:p>
          <a:p>
            <a:pPr algn="r">
              <a:lnSpc>
                <a:spcPts val="3852"/>
              </a:lnSpc>
            </a:pPr>
            <a:r>
              <a:rPr lang="en-US" sz="2751" spc="22" dirty="0" err="1">
                <a:solidFill>
                  <a:srgbClr val="000000"/>
                </a:solidFill>
                <a:latin typeface="Poppins"/>
              </a:rPr>
              <a:t>Inusha</a:t>
            </a:r>
            <a:r>
              <a:rPr lang="en-US" sz="2751" spc="22" dirty="0">
                <a:solidFill>
                  <a:srgbClr val="000000"/>
                </a:solidFill>
                <a:latin typeface="Poppins"/>
              </a:rPr>
              <a:t> Pandey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7E9631-2EF6-3D5C-470D-E6262B4B4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009650"/>
            <a:ext cx="13391003" cy="647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493A-4724-EAB1-A8B8-2598EC0C6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14554200" cy="6724650"/>
          </a:xfrm>
        </p:spPr>
        <p:txBody>
          <a:bodyPr>
            <a:normAutofit/>
          </a:bodyPr>
          <a:lstStyle/>
          <a:p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System Design</a:t>
            </a:r>
          </a:p>
          <a:p>
            <a:pPr lvl="3"/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60% complete</a:t>
            </a:r>
          </a:p>
          <a:p>
            <a:pPr lvl="3"/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Database Design done</a:t>
            </a:r>
          </a:p>
          <a:p>
            <a:pPr lvl="3"/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Basics complete</a:t>
            </a:r>
          </a:p>
          <a:p>
            <a:pPr marL="1371600" lvl="3" indent="0">
              <a:buNone/>
            </a:pPr>
            <a:endParaRPr lang="en-US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Eye open detection</a:t>
            </a:r>
          </a:p>
          <a:p>
            <a:pPr lvl="3"/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Training done</a:t>
            </a:r>
          </a:p>
          <a:p>
            <a:pPr lvl="3"/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Evaluation Ongoing</a:t>
            </a:r>
          </a:p>
          <a:p>
            <a:pPr lvl="3"/>
            <a:endParaRPr lang="en-US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Motion Detection</a:t>
            </a:r>
          </a:p>
          <a:p>
            <a:pPr lvl="3"/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Arduino code done</a:t>
            </a:r>
          </a:p>
          <a:p>
            <a:pPr lvl="3"/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Sensor Implementation Left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C8C17960-C5A8-0632-AB6D-BA35C01DC5B8}"/>
              </a:ext>
            </a:extLst>
          </p:cNvPr>
          <p:cNvSpPr txBox="1"/>
          <p:nvPr/>
        </p:nvSpPr>
        <p:spPr>
          <a:xfrm>
            <a:off x="838200" y="552450"/>
            <a:ext cx="13315950" cy="8533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19"/>
              </a:lnSpc>
              <a:spcBef>
                <a:spcPct val="0"/>
              </a:spcBef>
            </a:pPr>
            <a:r>
              <a:rPr lang="en-US" sz="5014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Progress Done</a:t>
            </a:r>
          </a:p>
        </p:txBody>
      </p:sp>
    </p:spTree>
    <p:extLst>
      <p:ext uri="{BB962C8B-B14F-4D97-AF65-F5344CB8AC3E}">
        <p14:creationId xmlns:p14="http://schemas.microsoft.com/office/powerpoint/2010/main" val="1289600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06758" y="3733800"/>
            <a:ext cx="8626485" cy="936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sz="6000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ExtraBold Bold"/>
              </a:rPr>
              <a:t>ANY QUESTIONS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57250" y="676275"/>
            <a:ext cx="3738662" cy="1095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ExtraBold"/>
              </a:rPr>
              <a:t>Scenario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57250" y="2168525"/>
            <a:ext cx="12277172" cy="3654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4" lvl="1" indent="-377827">
              <a:lnSpc>
                <a:spcPts val="5250"/>
              </a:lnSpc>
              <a:buFont typeface="Arial"/>
              <a:buChar char="•"/>
            </a:pPr>
            <a:r>
              <a:rPr lang="en-US" sz="3500" dirty="0">
                <a:latin typeface="Poppins Medium"/>
              </a:rPr>
              <a:t>Old methods still prevailing in medical sectors in case of Nepal.</a:t>
            </a:r>
          </a:p>
          <a:p>
            <a:pPr marL="755654" lvl="1" indent="-377827">
              <a:lnSpc>
                <a:spcPts val="5250"/>
              </a:lnSpc>
              <a:buFont typeface="Arial"/>
              <a:buChar char="•"/>
            </a:pPr>
            <a:r>
              <a:rPr lang="en-US" sz="3500" dirty="0">
                <a:latin typeface="Poppins Medium"/>
              </a:rPr>
              <a:t>Doctors and nurses may not be always available.</a:t>
            </a:r>
          </a:p>
          <a:p>
            <a:pPr algn="r">
              <a:lnSpc>
                <a:spcPts val="4200"/>
              </a:lnSpc>
            </a:pP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Poppins Medium"/>
            </a:endParaRPr>
          </a:p>
          <a:p>
            <a:pPr algn="r">
              <a:lnSpc>
                <a:spcPts val="4200"/>
              </a:lnSpc>
            </a:pP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Poppins Medium"/>
            </a:endParaRPr>
          </a:p>
          <a:p>
            <a:pPr algn="r">
              <a:lnSpc>
                <a:spcPts val="4200"/>
              </a:lnSpc>
            </a:pP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57250" y="676275"/>
            <a:ext cx="10973521" cy="1095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ExtraBold"/>
              </a:rPr>
              <a:t>Main Aim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57250" y="2669542"/>
            <a:ext cx="13525500" cy="1994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4" lvl="1" indent="-377827">
              <a:lnSpc>
                <a:spcPts val="5250"/>
              </a:lnSpc>
              <a:buFont typeface="Arial"/>
              <a:buChar char="•"/>
            </a:pPr>
            <a:r>
              <a:rPr lang="en-US" sz="35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Medium"/>
              </a:rPr>
              <a:t>Avoidance of loss of life</a:t>
            </a:r>
          </a:p>
          <a:p>
            <a:pPr marL="755654" lvl="1" indent="-377827">
              <a:lnSpc>
                <a:spcPts val="5250"/>
              </a:lnSpc>
              <a:buFont typeface="Arial"/>
              <a:buChar char="•"/>
            </a:pPr>
            <a:r>
              <a:rPr lang="en-US" sz="35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Medium"/>
              </a:rPr>
              <a:t>Fast and reliable health service</a:t>
            </a:r>
          </a:p>
          <a:p>
            <a:pPr marL="755654" lvl="1" indent="-377827">
              <a:lnSpc>
                <a:spcPts val="5250"/>
              </a:lnSpc>
              <a:buFont typeface="Arial"/>
              <a:buChar char="•"/>
            </a:pPr>
            <a:r>
              <a:rPr lang="en-US" sz="35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Medium"/>
              </a:rPr>
              <a:t>Security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57250" y="676275"/>
            <a:ext cx="10973521" cy="1095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ExtraBold"/>
              </a:rPr>
              <a:t>Optional Features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57250" y="2669542"/>
            <a:ext cx="13525500" cy="3354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4" lvl="1" indent="-377827">
              <a:lnSpc>
                <a:spcPts val="5250"/>
              </a:lnSpc>
              <a:buFont typeface="Arial"/>
              <a:buChar char="•"/>
            </a:pPr>
            <a:r>
              <a:rPr lang="en-US" sz="35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Medium"/>
              </a:rPr>
              <a:t>Pulse Tracking</a:t>
            </a:r>
          </a:p>
          <a:p>
            <a:pPr marL="755654" lvl="1" indent="-377827">
              <a:lnSpc>
                <a:spcPts val="5250"/>
              </a:lnSpc>
              <a:buFont typeface="Arial"/>
              <a:buChar char="•"/>
            </a:pPr>
            <a:r>
              <a:rPr lang="en-US" sz="35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Medium"/>
              </a:rPr>
              <a:t>Predicting Emergency Scenario</a:t>
            </a:r>
          </a:p>
          <a:p>
            <a:pPr marL="755654" lvl="1" indent="-377827">
              <a:lnSpc>
                <a:spcPts val="5250"/>
              </a:lnSpc>
              <a:buFont typeface="Arial"/>
              <a:buChar char="•"/>
            </a:pPr>
            <a:r>
              <a:rPr lang="en-US" sz="35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Medium"/>
              </a:rPr>
              <a:t>Medicine Tracking</a:t>
            </a:r>
          </a:p>
          <a:p>
            <a:pPr marL="755654" lvl="1" indent="-377827">
              <a:lnSpc>
                <a:spcPts val="5250"/>
              </a:lnSpc>
              <a:buFont typeface="Arial"/>
              <a:buChar char="•"/>
            </a:pPr>
            <a:r>
              <a:rPr lang="en-US" sz="35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Medium"/>
              </a:rPr>
              <a:t>Sleep Tracking</a:t>
            </a:r>
          </a:p>
          <a:p>
            <a:pPr>
              <a:lnSpc>
                <a:spcPts val="5250"/>
              </a:lnSpc>
            </a:pPr>
            <a:endParaRPr lang="en-US" sz="3500" dirty="0">
              <a:solidFill>
                <a:srgbClr val="007463"/>
              </a:solidFill>
              <a:latin typeface="Poppi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F1CF-81D8-6D33-D575-FB1F8A64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13792200" cy="1143000"/>
          </a:xfrm>
        </p:spPr>
        <p:txBody>
          <a:bodyPr>
            <a:noAutofit/>
          </a:bodyPr>
          <a:lstStyle/>
          <a:p>
            <a:pPr algn="l">
              <a:lnSpc>
                <a:spcPts val="8959"/>
              </a:lnSpc>
            </a:pPr>
            <a:r>
              <a:rPr lang="en-US" sz="6400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ExtraBold"/>
              </a:rPr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67941-0B0C-504C-7207-8127A5A0A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19250"/>
            <a:ext cx="12877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5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en-US" sz="3500" dirty="0">
                <a:latin typeface="Poppins Medium" panose="00000600000000000000" pitchFamily="2" charset="0"/>
                <a:cs typeface="Poppins Medium" panose="00000600000000000000" pitchFamily="2" charset="0"/>
              </a:rPr>
              <a:t>Open CV and Convolutional Neural Networks based open eye detection</a:t>
            </a:r>
          </a:p>
          <a:p>
            <a:pPr marL="0" indent="0">
              <a:buNone/>
            </a:pPr>
            <a:endParaRPr lang="en-US" sz="35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en-US" sz="3500" dirty="0">
                <a:latin typeface="Poppins Medium" panose="00000600000000000000" pitchFamily="2" charset="0"/>
                <a:cs typeface="Poppins Medium" panose="00000600000000000000" pitchFamily="2" charset="0"/>
              </a:rPr>
              <a:t>Sensor based movement detection</a:t>
            </a:r>
          </a:p>
        </p:txBody>
      </p:sp>
    </p:spTree>
    <p:extLst>
      <p:ext uri="{BB962C8B-B14F-4D97-AF65-F5344CB8AC3E}">
        <p14:creationId xmlns:p14="http://schemas.microsoft.com/office/powerpoint/2010/main" val="249142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57250" y="704850"/>
            <a:ext cx="13315950" cy="8533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19"/>
              </a:lnSpc>
              <a:spcBef>
                <a:spcPct val="0"/>
              </a:spcBef>
            </a:pPr>
            <a:r>
              <a:rPr lang="en-US" sz="5014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System Flow</a:t>
            </a:r>
          </a:p>
        </p:txBody>
      </p:sp>
      <p:pic>
        <p:nvPicPr>
          <p:cNvPr id="3" name="Picture 2" descr="321918730_1698210853908437_3503908895708420511_n (1)">
            <a:extLst>
              <a:ext uri="{FF2B5EF4-FFF2-40B4-BE49-F238E27FC236}">
                <a16:creationId xmlns:a16="http://schemas.microsoft.com/office/drawing/2014/main" id="{FE5079B7-DCD1-39F6-4B86-B0D45B7A5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95450"/>
            <a:ext cx="5124450" cy="6423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57250" y="704850"/>
            <a:ext cx="13315950" cy="8533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19"/>
              </a:lnSpc>
              <a:spcBef>
                <a:spcPct val="0"/>
              </a:spcBef>
            </a:pPr>
            <a:r>
              <a:rPr lang="en-US" sz="5014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Methodology (Open eye Detection)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76C696-A509-E233-2E58-900CB1600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061210"/>
            <a:ext cx="545782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15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57250" y="704850"/>
            <a:ext cx="13315950" cy="8533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19"/>
              </a:lnSpc>
              <a:spcBef>
                <a:spcPct val="0"/>
              </a:spcBef>
            </a:pPr>
            <a:r>
              <a:rPr lang="en-US" sz="5014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Methodology (Discomfort Detection)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DECED-4FBF-381C-A3BB-6700E628F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924050"/>
            <a:ext cx="5410200" cy="604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6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493A-4724-EAB1-A8B8-2598EC0C6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12801600" cy="4525963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Poppins Medium" panose="00000600000000000000" pitchFamily="2" charset="0"/>
                <a:cs typeface="Poppins Medium" panose="00000600000000000000" pitchFamily="2" charset="0"/>
              </a:rPr>
              <a:t>Camera</a:t>
            </a:r>
          </a:p>
          <a:p>
            <a:pPr marL="0" indent="0">
              <a:buNone/>
            </a:pPr>
            <a:endParaRPr lang="en-US" sz="35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en-US" sz="3500" dirty="0">
                <a:latin typeface="Poppins Medium" panose="00000600000000000000" pitchFamily="2" charset="0"/>
                <a:cs typeface="Poppins Medium" panose="00000600000000000000" pitchFamily="2" charset="0"/>
              </a:rPr>
              <a:t>PIR Motion Sensor</a:t>
            </a:r>
          </a:p>
          <a:p>
            <a:pPr marL="0" indent="0">
              <a:buNone/>
            </a:pPr>
            <a:endParaRPr lang="en-US" sz="35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en-US" sz="3500" dirty="0">
                <a:latin typeface="Poppins Medium" panose="00000600000000000000" pitchFamily="2" charset="0"/>
                <a:cs typeface="Poppins Medium" panose="00000600000000000000" pitchFamily="2" charset="0"/>
              </a:rPr>
              <a:t>Arduino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C8C17960-C5A8-0632-AB6D-BA35C01DC5B8}"/>
              </a:ext>
            </a:extLst>
          </p:cNvPr>
          <p:cNvSpPr txBox="1"/>
          <p:nvPr/>
        </p:nvSpPr>
        <p:spPr>
          <a:xfrm>
            <a:off x="838200" y="552450"/>
            <a:ext cx="13315950" cy="8533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19"/>
              </a:lnSpc>
              <a:spcBef>
                <a:spcPct val="0"/>
              </a:spcBef>
            </a:pPr>
            <a:r>
              <a:rPr lang="en-US" sz="5014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ICT Tools Used</a:t>
            </a:r>
          </a:p>
        </p:txBody>
      </p:sp>
    </p:spTree>
    <p:extLst>
      <p:ext uri="{BB962C8B-B14F-4D97-AF65-F5344CB8AC3E}">
        <p14:creationId xmlns:p14="http://schemas.microsoft.com/office/powerpoint/2010/main" val="329634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119</Words>
  <Application>Microsoft Office PowerPoint</Application>
  <PresentationFormat>Custom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Poppins Medium Bold</vt:lpstr>
      <vt:lpstr>Arial</vt:lpstr>
      <vt:lpstr>Poppins Medium</vt:lpstr>
      <vt:lpstr>Poppins</vt:lpstr>
      <vt:lpstr>Poppins ExtraBold</vt:lpstr>
      <vt:lpstr>Poppins ExtraBold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Flood Prediction System</dc:title>
  <dc:creator>Shishir Regmi</dc:creator>
  <cp:lastModifiedBy>Shishir Regmi</cp:lastModifiedBy>
  <cp:revision>6</cp:revision>
  <dcterms:created xsi:type="dcterms:W3CDTF">2006-08-16T00:00:00Z</dcterms:created>
  <dcterms:modified xsi:type="dcterms:W3CDTF">2023-02-04T16:25:51Z</dcterms:modified>
  <dc:identifier>DAFVrxcoWdg</dc:identifier>
</cp:coreProperties>
</file>