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7" r:id="rId8"/>
    <p:sldId id="269" r:id="rId9"/>
    <p:sldId id="263" r:id="rId10"/>
    <p:sldId id="264" r:id="rId11"/>
  </p:sldIdLst>
  <p:sldSz cx="15240000" cy="85725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ExtraBold" panose="00000900000000000000" pitchFamily="2" charset="0"/>
      <p:regular r:id="rId20"/>
      <p:bold r:id="rId21"/>
      <p:boldItalic r:id="rId22"/>
    </p:embeddedFont>
    <p:embeddedFont>
      <p:font typeface="Poppins ExtraBold Bold" panose="020B0604020202020204" charset="0"/>
      <p:regular r:id="rId23"/>
    </p:embeddedFont>
    <p:embeddedFont>
      <p:font typeface="Poppins Medium" panose="00000600000000000000" pitchFamily="2" charset="0"/>
      <p:regular r:id="rId24"/>
      <p:italic r:id="rId25"/>
    </p:embeddedFont>
    <p:embeddedFont>
      <p:font typeface="Poppins Medium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4" d="100"/>
          <a:sy n="84" d="100"/>
        </p:scale>
        <p:origin x="7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 b="15624"/>
          <a:stretch>
            <a:fillRect/>
          </a:stretch>
        </p:blipFill>
        <p:spPr>
          <a:xfrm>
            <a:off x="0" y="0"/>
            <a:ext cx="15240000" cy="8572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09798" y="3404117"/>
            <a:ext cx="14420404" cy="110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8"/>
              </a:lnSpc>
            </a:pPr>
            <a:r>
              <a:rPr lang="en-US" sz="6484" spc="8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Medium Bold"/>
              </a:rPr>
              <a:t>Medical Alert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48636" y="6242088"/>
            <a:ext cx="3834114" cy="97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2"/>
              </a:lnSpc>
            </a:pPr>
            <a:r>
              <a:rPr lang="en-US" sz="2751" spc="22" dirty="0">
                <a:solidFill>
                  <a:srgbClr val="000000"/>
                </a:solidFill>
                <a:latin typeface="Poppins"/>
              </a:rPr>
              <a:t>Shishir Regmi</a:t>
            </a:r>
          </a:p>
          <a:p>
            <a:pPr algn="r">
              <a:lnSpc>
                <a:spcPts val="3852"/>
              </a:lnSpc>
            </a:pPr>
            <a:r>
              <a:rPr lang="en-US" sz="2751" spc="22" dirty="0" err="1">
                <a:solidFill>
                  <a:srgbClr val="000000"/>
                </a:solidFill>
                <a:latin typeface="Poppins"/>
              </a:rPr>
              <a:t>Inusha</a:t>
            </a:r>
            <a:r>
              <a:rPr lang="en-US" sz="2751" spc="22" dirty="0">
                <a:solidFill>
                  <a:srgbClr val="000000"/>
                </a:solidFill>
                <a:latin typeface="Poppins"/>
              </a:rPr>
              <a:t> Pandey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06758" y="3733800"/>
            <a:ext cx="8626485" cy="93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 Bold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3738662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Scenario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168525"/>
            <a:ext cx="12277172" cy="365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latin typeface="Poppins Medium"/>
              </a:rPr>
              <a:t>Old methods still prevailing in medical sectors in case of Nepal.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latin typeface="Poppins Medium"/>
              </a:rPr>
              <a:t>Doctors and nurses may not be always available.</a:t>
            </a: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  <a:p>
            <a:pPr algn="r">
              <a:lnSpc>
                <a:spcPts val="4200"/>
              </a:lnSpc>
            </a:pP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10973521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Main Aim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669542"/>
            <a:ext cx="13525500" cy="199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Avoidance of loss of life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Fast and reliable health service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676275"/>
            <a:ext cx="10973521" cy="10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Optional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7250" y="2669542"/>
            <a:ext cx="13525500" cy="3354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Pulse Tracking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Predicting Emergency Scenario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Medicine Tracking</a:t>
            </a:r>
          </a:p>
          <a:p>
            <a:pPr marL="755654" lvl="1" indent="-377827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"/>
              </a:rPr>
              <a:t>Sleep Tracking</a:t>
            </a:r>
          </a:p>
          <a:p>
            <a:pPr>
              <a:lnSpc>
                <a:spcPts val="5250"/>
              </a:lnSpc>
            </a:pPr>
            <a:endParaRPr lang="en-US" sz="3500" dirty="0">
              <a:solidFill>
                <a:srgbClr val="007463"/>
              </a:solidFill>
              <a:latin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F1CF-81D8-6D33-D575-FB1F8A64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13792200" cy="1143000"/>
          </a:xfrm>
        </p:spPr>
        <p:txBody>
          <a:bodyPr>
            <a:noAutofit/>
          </a:bodyPr>
          <a:lstStyle/>
          <a:p>
            <a:pPr algn="l">
              <a:lnSpc>
                <a:spcPts val="8959"/>
              </a:lnSpc>
            </a:pPr>
            <a:r>
              <a:rPr lang="en-US" sz="64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/>
              </a:rPr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7941-0B0C-504C-7207-8127A5A0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19250"/>
            <a:ext cx="1287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Open CV and Convolutional Neural Networks based open eye detection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Sensor based movement detection</a:t>
            </a:r>
          </a:p>
        </p:txBody>
      </p:sp>
    </p:spTree>
    <p:extLst>
      <p:ext uri="{BB962C8B-B14F-4D97-AF65-F5344CB8AC3E}">
        <p14:creationId xmlns:p14="http://schemas.microsoft.com/office/powerpoint/2010/main" val="249142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Methodology (Open eye Detection)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6C696-A509-E233-2E58-900CB160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61210"/>
            <a:ext cx="5457825" cy="6534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7250" y="7048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Methodology (Discomfort Detection)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DECED-4FBF-381C-A3BB-6700E628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24050"/>
            <a:ext cx="5410200" cy="60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493A-4724-EAB1-A8B8-2598EC0C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2801600" cy="45259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Camera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PIR Motion Sensor</a:t>
            </a:r>
          </a:p>
          <a:p>
            <a:pPr marL="0" indent="0">
              <a:buNone/>
            </a:pPr>
            <a:endParaRPr lang="en-US" sz="35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3500" dirty="0">
                <a:latin typeface="Poppins Medium" panose="00000600000000000000" pitchFamily="2" charset="0"/>
                <a:cs typeface="Poppins Medium" panose="00000600000000000000" pitchFamily="2" charset="0"/>
              </a:rPr>
              <a:t>Arduino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C17960-C5A8-0632-AB6D-BA35C01DC5B8}"/>
              </a:ext>
            </a:extLst>
          </p:cNvPr>
          <p:cNvSpPr txBox="1"/>
          <p:nvPr/>
        </p:nvSpPr>
        <p:spPr>
          <a:xfrm>
            <a:off x="838200" y="552450"/>
            <a:ext cx="13315950" cy="85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19"/>
              </a:lnSpc>
              <a:spcBef>
                <a:spcPct val="0"/>
              </a:spcBef>
            </a:pPr>
            <a:r>
              <a:rPr lang="en-US" sz="5014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ICT Tools Used</a:t>
            </a:r>
          </a:p>
        </p:txBody>
      </p:sp>
    </p:spTree>
    <p:extLst>
      <p:ext uri="{BB962C8B-B14F-4D97-AF65-F5344CB8AC3E}">
        <p14:creationId xmlns:p14="http://schemas.microsoft.com/office/powerpoint/2010/main" val="329634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9C5175-D0B6-04E4-1C93-15851C92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38250"/>
            <a:ext cx="9677400" cy="659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90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Poppins Medium Bold</vt:lpstr>
      <vt:lpstr>Poppins</vt:lpstr>
      <vt:lpstr>Poppins Medium</vt:lpstr>
      <vt:lpstr>Poppins ExtraBold Bold</vt:lpstr>
      <vt:lpstr>Arial</vt:lpstr>
      <vt:lpstr>Calibri</vt:lpstr>
      <vt:lpstr>Poppins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Prediction System</dc:title>
  <dc:creator>Shishir Regmi</dc:creator>
  <cp:lastModifiedBy>Shishir Regmi</cp:lastModifiedBy>
  <cp:revision>3</cp:revision>
  <dcterms:created xsi:type="dcterms:W3CDTF">2006-08-16T00:00:00Z</dcterms:created>
  <dcterms:modified xsi:type="dcterms:W3CDTF">2022-12-26T16:08:24Z</dcterms:modified>
  <dc:identifier>DAFVrxcoWdg</dc:identifier>
</cp:coreProperties>
</file>