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70" r:id="rId8"/>
    <p:sldId id="267" r:id="rId9"/>
    <p:sldId id="269" r:id="rId10"/>
    <p:sldId id="263" r:id="rId11"/>
    <p:sldId id="264" r:id="rId12"/>
  </p:sldIdLst>
  <p:sldSz cx="15240000" cy="85725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regular r:id="rId21"/>
      <p:bold r:id="rId22"/>
      <p:boldItalic r:id="rId23"/>
    </p:embeddedFont>
    <p:embeddedFont>
      <p:font typeface="Poppins ExtraBold Bold" panose="020B0604020202020204" charset="0"/>
      <p:regular r:id="rId24"/>
    </p:embeddedFont>
    <p:embeddedFont>
      <p:font typeface="Poppins Medium" panose="00000600000000000000" pitchFamily="2" charset="0"/>
      <p:regular r:id="rId25"/>
      <p:italic r:id="rId26"/>
    </p:embeddedFont>
    <p:embeddedFont>
      <p:font typeface="Poppins Medium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 autoAdjust="0"/>
  </p:normalViewPr>
  <p:slideViewPr>
    <p:cSldViewPr>
      <p:cViewPr varScale="1">
        <p:scale>
          <a:sx n="92" d="100"/>
          <a:sy n="92" d="100"/>
        </p:scale>
        <p:origin x="3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 b="15624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9798" y="3404117"/>
            <a:ext cx="14420404" cy="110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8"/>
              </a:lnSpc>
            </a:pPr>
            <a:r>
              <a:rPr lang="en-US" sz="6484" spc="8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Medium Bold"/>
              </a:rPr>
              <a:t>Medical Alert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48636" y="6242088"/>
            <a:ext cx="3834114" cy="97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2"/>
              </a:lnSpc>
            </a:pPr>
            <a:r>
              <a:rPr lang="en-US" sz="2751" spc="22" dirty="0">
                <a:solidFill>
                  <a:srgbClr val="000000"/>
                </a:solidFill>
                <a:latin typeface="Poppins"/>
              </a:rPr>
              <a:t>Shishir Regmi</a:t>
            </a:r>
          </a:p>
          <a:p>
            <a:pPr algn="r">
              <a:lnSpc>
                <a:spcPts val="3852"/>
              </a:lnSpc>
            </a:pPr>
            <a:r>
              <a:rPr lang="en-US" sz="2751" spc="22" dirty="0" err="1">
                <a:solidFill>
                  <a:srgbClr val="000000"/>
                </a:solidFill>
                <a:latin typeface="Poppins"/>
              </a:rPr>
              <a:t>Inusha</a:t>
            </a:r>
            <a:r>
              <a:rPr lang="en-US" sz="2751" spc="22" dirty="0">
                <a:solidFill>
                  <a:srgbClr val="000000"/>
                </a:solidFill>
                <a:latin typeface="Poppins"/>
              </a:rPr>
              <a:t>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7E9631-2EF6-3D5C-470D-E6262B4B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09650"/>
            <a:ext cx="13391003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6758" y="3733800"/>
            <a:ext cx="8626485" cy="9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 Bold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3738662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Scenario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168525"/>
            <a:ext cx="12277172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Old methods still prevailing in medical sectors in case of Nepal.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Doctors and nurses may not be always available.</a:t>
            </a: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Main Aim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19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Avoidance of loss of life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Fast and reliable health service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Optional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3354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Pulse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Predicting Emergency Scenario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Medicine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Sleep Tracking</a:t>
            </a:r>
          </a:p>
          <a:p>
            <a:pPr>
              <a:lnSpc>
                <a:spcPts val="5250"/>
              </a:lnSpc>
            </a:pPr>
            <a:endParaRPr lang="en-US" sz="3500" dirty="0">
              <a:solidFill>
                <a:srgbClr val="007463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F1CF-81D8-6D33-D575-FB1F8A64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3792200" cy="1143000"/>
          </a:xfrm>
        </p:spPr>
        <p:txBody>
          <a:bodyPr>
            <a:noAutofit/>
          </a:bodyPr>
          <a:lstStyle/>
          <a:p>
            <a:pPr algn="l">
              <a:lnSpc>
                <a:spcPts val="8959"/>
              </a:lnSpc>
            </a:pPr>
            <a:r>
              <a:rPr lang="en-US" sz="64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7941-0B0C-504C-7207-8127A5A0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9250"/>
            <a:ext cx="1287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Open CV and Convolutional Neural Networks based open eye detection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based movement detection</a:t>
            </a:r>
          </a:p>
        </p:txBody>
      </p:sp>
    </p:spTree>
    <p:extLst>
      <p:ext uri="{BB962C8B-B14F-4D97-AF65-F5344CB8AC3E}">
        <p14:creationId xmlns:p14="http://schemas.microsoft.com/office/powerpoint/2010/main" val="249142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System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5F4F5-B49A-C7AF-367C-7EE9259C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65" y="1755774"/>
            <a:ext cx="7265436" cy="6378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(Open eye Detection)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C696-A509-E233-2E58-900CB160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61210"/>
            <a:ext cx="54578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(Discomfort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ECED-4FBF-381C-A3BB-6700E62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4050"/>
            <a:ext cx="5410200" cy="6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2801600" cy="45259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Camera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PIR Motion Sensor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ICT Tools Used</a:t>
            </a:r>
          </a:p>
        </p:txBody>
      </p:sp>
    </p:spTree>
    <p:extLst>
      <p:ext uri="{BB962C8B-B14F-4D97-AF65-F5344CB8AC3E}">
        <p14:creationId xmlns:p14="http://schemas.microsoft.com/office/powerpoint/2010/main" val="32963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 ExtraBold</vt:lpstr>
      <vt:lpstr>Arial</vt:lpstr>
      <vt:lpstr>Poppins Medium Bold</vt:lpstr>
      <vt:lpstr>Calibri</vt:lpstr>
      <vt:lpstr>Poppins Medium</vt:lpstr>
      <vt:lpstr>Poppins</vt:lpstr>
      <vt:lpstr>Poppins ExtraBold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System</dc:title>
  <dc:creator>Shishir Regmi</dc:creator>
  <cp:lastModifiedBy>Shishir Regmi</cp:lastModifiedBy>
  <cp:revision>8</cp:revision>
  <dcterms:created xsi:type="dcterms:W3CDTF">2006-08-16T00:00:00Z</dcterms:created>
  <dcterms:modified xsi:type="dcterms:W3CDTF">2023-03-16T16:58:46Z</dcterms:modified>
  <dc:identifier>DAFVrxcoWdg</dc:identifier>
</cp:coreProperties>
</file>