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068706-A71E-4F26-A7E8-1B63612D9DE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ECF5005-62AC-4111-B3FF-41BD32200CDF}">
      <dgm:prSet/>
      <dgm:spPr/>
      <dgm:t>
        <a:bodyPr/>
        <a:lstStyle/>
        <a:p>
          <a:r>
            <a:rPr lang="en-US"/>
            <a:t>V stands for Variables</a:t>
          </a:r>
        </a:p>
      </dgm:t>
    </dgm:pt>
    <dgm:pt modelId="{325D2C80-1CD3-42BF-A549-60C3565B958C}" type="parTrans" cxnId="{907FA7EB-DF45-44A4-9598-A7BD4FCB57A4}">
      <dgm:prSet/>
      <dgm:spPr/>
      <dgm:t>
        <a:bodyPr/>
        <a:lstStyle/>
        <a:p>
          <a:endParaRPr lang="en-US"/>
        </a:p>
      </dgm:t>
    </dgm:pt>
    <dgm:pt modelId="{453D4D0D-9F0C-401A-BF76-2905F0ECF7BD}" type="sibTrans" cxnId="{907FA7EB-DF45-44A4-9598-A7BD4FCB57A4}">
      <dgm:prSet/>
      <dgm:spPr/>
      <dgm:t>
        <a:bodyPr/>
        <a:lstStyle/>
        <a:p>
          <a:endParaRPr lang="en-US"/>
        </a:p>
      </dgm:t>
    </dgm:pt>
    <dgm:pt modelId="{06225330-8754-48A4-8A52-DBF5AB651E9A}">
      <dgm:prSet/>
      <dgm:spPr/>
      <dgm:t>
        <a:bodyPr/>
        <a:lstStyle/>
        <a:p>
          <a:r>
            <a:rPr lang="en-US"/>
            <a:t>I stands for Interpretable</a:t>
          </a:r>
        </a:p>
      </dgm:t>
    </dgm:pt>
    <dgm:pt modelId="{C85677CD-5DCE-4FF0-ADE3-91F3C34D3905}" type="parTrans" cxnId="{694537E1-DAD0-4FBE-BC33-8CA22434EADB}">
      <dgm:prSet/>
      <dgm:spPr/>
      <dgm:t>
        <a:bodyPr/>
        <a:lstStyle/>
        <a:p>
          <a:endParaRPr lang="en-US"/>
        </a:p>
      </dgm:t>
    </dgm:pt>
    <dgm:pt modelId="{B94717F6-DAEA-44F7-B563-DD92764ADADC}" type="sibTrans" cxnId="{694537E1-DAD0-4FBE-BC33-8CA22434EADB}">
      <dgm:prSet/>
      <dgm:spPr/>
      <dgm:t>
        <a:bodyPr/>
        <a:lstStyle/>
        <a:p>
          <a:endParaRPr lang="en-US"/>
        </a:p>
      </dgm:t>
    </dgm:pt>
    <dgm:pt modelId="{649FA14A-73DB-48AC-A1F6-0D56BF0835EE}">
      <dgm:prSet/>
      <dgm:spPr/>
      <dgm:t>
        <a:bodyPr/>
        <a:lstStyle/>
        <a:p>
          <a:r>
            <a:rPr lang="en-US"/>
            <a:t>M  Machine </a:t>
          </a:r>
        </a:p>
      </dgm:t>
    </dgm:pt>
    <dgm:pt modelId="{CC576580-BCC3-4BA5-81D6-44087A3DE165}" type="parTrans" cxnId="{1F5D95F3-66AC-451F-B0C7-E085344B88A8}">
      <dgm:prSet/>
      <dgm:spPr/>
      <dgm:t>
        <a:bodyPr/>
        <a:lstStyle/>
        <a:p>
          <a:endParaRPr lang="en-US"/>
        </a:p>
      </dgm:t>
    </dgm:pt>
    <dgm:pt modelId="{BA038BE2-5515-46EF-979B-7035BE15142C}" type="sibTrans" cxnId="{1F5D95F3-66AC-451F-B0C7-E085344B88A8}">
      <dgm:prSet/>
      <dgm:spPr/>
      <dgm:t>
        <a:bodyPr/>
        <a:lstStyle/>
        <a:p>
          <a:endParaRPr lang="en-US"/>
        </a:p>
      </dgm:t>
    </dgm:pt>
    <dgm:pt modelId="{7D9E8567-F923-4924-B744-A0AE0E9C5FBF}">
      <dgm:prSet/>
      <dgm:spPr/>
      <dgm:t>
        <a:bodyPr/>
        <a:lstStyle/>
        <a:p>
          <a:r>
            <a:rPr lang="en-US"/>
            <a:t>L   Learning</a:t>
          </a:r>
        </a:p>
      </dgm:t>
    </dgm:pt>
    <dgm:pt modelId="{4A241856-3139-454A-9784-AAE963B874BD}" type="parTrans" cxnId="{37815A43-35DF-488C-802F-E9AF6317A1DC}">
      <dgm:prSet/>
      <dgm:spPr/>
      <dgm:t>
        <a:bodyPr/>
        <a:lstStyle/>
        <a:p>
          <a:endParaRPr lang="en-US"/>
        </a:p>
      </dgm:t>
    </dgm:pt>
    <dgm:pt modelId="{62B0AED1-8534-4DAF-9D9D-1F641EB995CC}" type="sibTrans" cxnId="{37815A43-35DF-488C-802F-E9AF6317A1DC}">
      <dgm:prSet/>
      <dgm:spPr/>
      <dgm:t>
        <a:bodyPr/>
        <a:lstStyle/>
        <a:p>
          <a:endParaRPr lang="en-US"/>
        </a:p>
      </dgm:t>
    </dgm:pt>
    <dgm:pt modelId="{F6480CA6-BDB6-41AB-981A-29F40BEFF13A}" type="pres">
      <dgm:prSet presAssocID="{73068706-A71E-4F26-A7E8-1B63612D9DE4}" presName="linear" presStyleCnt="0">
        <dgm:presLayoutVars>
          <dgm:animLvl val="lvl"/>
          <dgm:resizeHandles val="exact"/>
        </dgm:presLayoutVars>
      </dgm:prSet>
      <dgm:spPr/>
    </dgm:pt>
    <dgm:pt modelId="{6B8686F0-264D-4B75-91E4-ECB7BFF1A50C}" type="pres">
      <dgm:prSet presAssocID="{BECF5005-62AC-4111-B3FF-41BD32200CD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513BF54-3F65-4D70-B46A-215460C94AFB}" type="pres">
      <dgm:prSet presAssocID="{453D4D0D-9F0C-401A-BF76-2905F0ECF7BD}" presName="spacer" presStyleCnt="0"/>
      <dgm:spPr/>
    </dgm:pt>
    <dgm:pt modelId="{532FEE15-029F-4C31-AB39-9E5BC982EED7}" type="pres">
      <dgm:prSet presAssocID="{06225330-8754-48A4-8A52-DBF5AB651E9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23B3A4E-2036-40A3-AA09-7219593D6631}" type="pres">
      <dgm:prSet presAssocID="{B94717F6-DAEA-44F7-B563-DD92764ADADC}" presName="spacer" presStyleCnt="0"/>
      <dgm:spPr/>
    </dgm:pt>
    <dgm:pt modelId="{C49182E3-128D-44EC-9819-E1D91DFF79F2}" type="pres">
      <dgm:prSet presAssocID="{649FA14A-73DB-48AC-A1F6-0D56BF0835E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EB1570F-CADB-4F30-9579-B81D05C8C09D}" type="pres">
      <dgm:prSet presAssocID="{BA038BE2-5515-46EF-979B-7035BE15142C}" presName="spacer" presStyleCnt="0"/>
      <dgm:spPr/>
    </dgm:pt>
    <dgm:pt modelId="{2C38C119-C50D-4860-B5E5-0AF9E42F113D}" type="pres">
      <dgm:prSet presAssocID="{7D9E8567-F923-4924-B744-A0AE0E9C5FB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2D7181F-3B4D-4D3C-A17D-81F9126CD9FC}" type="presOf" srcId="{BECF5005-62AC-4111-B3FF-41BD32200CDF}" destId="{6B8686F0-264D-4B75-91E4-ECB7BFF1A50C}" srcOrd="0" destOrd="0" presId="urn:microsoft.com/office/officeart/2005/8/layout/vList2"/>
    <dgm:cxn modelId="{391B832A-A642-456A-A74C-CAA78CA39FEE}" type="presOf" srcId="{06225330-8754-48A4-8A52-DBF5AB651E9A}" destId="{532FEE15-029F-4C31-AB39-9E5BC982EED7}" srcOrd="0" destOrd="0" presId="urn:microsoft.com/office/officeart/2005/8/layout/vList2"/>
    <dgm:cxn modelId="{B785E537-0672-4987-AFC6-4760A72ED829}" type="presOf" srcId="{73068706-A71E-4F26-A7E8-1B63612D9DE4}" destId="{F6480CA6-BDB6-41AB-981A-29F40BEFF13A}" srcOrd="0" destOrd="0" presId="urn:microsoft.com/office/officeart/2005/8/layout/vList2"/>
    <dgm:cxn modelId="{C4FF2B43-30F8-4A8C-A676-D4F7BF29844E}" type="presOf" srcId="{649FA14A-73DB-48AC-A1F6-0D56BF0835EE}" destId="{C49182E3-128D-44EC-9819-E1D91DFF79F2}" srcOrd="0" destOrd="0" presId="urn:microsoft.com/office/officeart/2005/8/layout/vList2"/>
    <dgm:cxn modelId="{37815A43-35DF-488C-802F-E9AF6317A1DC}" srcId="{73068706-A71E-4F26-A7E8-1B63612D9DE4}" destId="{7D9E8567-F923-4924-B744-A0AE0E9C5FBF}" srcOrd="3" destOrd="0" parTransId="{4A241856-3139-454A-9784-AAE963B874BD}" sibTransId="{62B0AED1-8534-4DAF-9D9D-1F641EB995CC}"/>
    <dgm:cxn modelId="{5F9A22A5-C46B-41E4-836A-EB87E94D9310}" type="presOf" srcId="{7D9E8567-F923-4924-B744-A0AE0E9C5FBF}" destId="{2C38C119-C50D-4860-B5E5-0AF9E42F113D}" srcOrd="0" destOrd="0" presId="urn:microsoft.com/office/officeart/2005/8/layout/vList2"/>
    <dgm:cxn modelId="{694537E1-DAD0-4FBE-BC33-8CA22434EADB}" srcId="{73068706-A71E-4F26-A7E8-1B63612D9DE4}" destId="{06225330-8754-48A4-8A52-DBF5AB651E9A}" srcOrd="1" destOrd="0" parTransId="{C85677CD-5DCE-4FF0-ADE3-91F3C34D3905}" sibTransId="{B94717F6-DAEA-44F7-B563-DD92764ADADC}"/>
    <dgm:cxn modelId="{907FA7EB-DF45-44A4-9598-A7BD4FCB57A4}" srcId="{73068706-A71E-4F26-A7E8-1B63612D9DE4}" destId="{BECF5005-62AC-4111-B3FF-41BD32200CDF}" srcOrd="0" destOrd="0" parTransId="{325D2C80-1CD3-42BF-A549-60C3565B958C}" sibTransId="{453D4D0D-9F0C-401A-BF76-2905F0ECF7BD}"/>
    <dgm:cxn modelId="{1F5D95F3-66AC-451F-B0C7-E085344B88A8}" srcId="{73068706-A71E-4F26-A7E8-1B63612D9DE4}" destId="{649FA14A-73DB-48AC-A1F6-0D56BF0835EE}" srcOrd="2" destOrd="0" parTransId="{CC576580-BCC3-4BA5-81D6-44087A3DE165}" sibTransId="{BA038BE2-5515-46EF-979B-7035BE15142C}"/>
    <dgm:cxn modelId="{55C8E320-9A8B-482E-A2D2-DA23CBCCDBEF}" type="presParOf" srcId="{F6480CA6-BDB6-41AB-981A-29F40BEFF13A}" destId="{6B8686F0-264D-4B75-91E4-ECB7BFF1A50C}" srcOrd="0" destOrd="0" presId="urn:microsoft.com/office/officeart/2005/8/layout/vList2"/>
    <dgm:cxn modelId="{6DFEFFD1-FDEE-42B4-978E-7C4F6DD030A4}" type="presParOf" srcId="{F6480CA6-BDB6-41AB-981A-29F40BEFF13A}" destId="{3513BF54-3F65-4D70-B46A-215460C94AFB}" srcOrd="1" destOrd="0" presId="urn:microsoft.com/office/officeart/2005/8/layout/vList2"/>
    <dgm:cxn modelId="{0A2A2C8E-2C18-4702-B191-AB5CDC29A14C}" type="presParOf" srcId="{F6480CA6-BDB6-41AB-981A-29F40BEFF13A}" destId="{532FEE15-029F-4C31-AB39-9E5BC982EED7}" srcOrd="2" destOrd="0" presId="urn:microsoft.com/office/officeart/2005/8/layout/vList2"/>
    <dgm:cxn modelId="{1681AAA5-95E1-43F2-A029-3464B2B9DE99}" type="presParOf" srcId="{F6480CA6-BDB6-41AB-981A-29F40BEFF13A}" destId="{123B3A4E-2036-40A3-AA09-7219593D6631}" srcOrd="3" destOrd="0" presId="urn:microsoft.com/office/officeart/2005/8/layout/vList2"/>
    <dgm:cxn modelId="{7659F1A9-4EDB-4FDA-BC5F-925806ED7DEA}" type="presParOf" srcId="{F6480CA6-BDB6-41AB-981A-29F40BEFF13A}" destId="{C49182E3-128D-44EC-9819-E1D91DFF79F2}" srcOrd="4" destOrd="0" presId="urn:microsoft.com/office/officeart/2005/8/layout/vList2"/>
    <dgm:cxn modelId="{36859A6C-44FB-46C1-BC8C-748B7C57A24A}" type="presParOf" srcId="{F6480CA6-BDB6-41AB-981A-29F40BEFF13A}" destId="{5EB1570F-CADB-4F30-9579-B81D05C8C09D}" srcOrd="5" destOrd="0" presId="urn:microsoft.com/office/officeart/2005/8/layout/vList2"/>
    <dgm:cxn modelId="{378F869C-40B3-4AE7-98C1-46449B5B800F}" type="presParOf" srcId="{F6480CA6-BDB6-41AB-981A-29F40BEFF13A}" destId="{2C38C119-C50D-4860-B5E5-0AF9E42F113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686F0-264D-4B75-91E4-ECB7BFF1A50C}">
      <dsp:nvSpPr>
        <dsp:cNvPr id="0" name=""/>
        <dsp:cNvSpPr/>
      </dsp:nvSpPr>
      <dsp:spPr>
        <a:xfrm>
          <a:off x="0" y="95069"/>
          <a:ext cx="6492875" cy="11272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V stands for Variables</a:t>
          </a:r>
        </a:p>
      </dsp:txBody>
      <dsp:txXfrm>
        <a:off x="55030" y="150099"/>
        <a:ext cx="6382815" cy="1017235"/>
      </dsp:txXfrm>
    </dsp:sp>
    <dsp:sp modelId="{532FEE15-029F-4C31-AB39-9E5BC982EED7}">
      <dsp:nvSpPr>
        <dsp:cNvPr id="0" name=""/>
        <dsp:cNvSpPr/>
      </dsp:nvSpPr>
      <dsp:spPr>
        <a:xfrm>
          <a:off x="0" y="1357724"/>
          <a:ext cx="6492875" cy="112729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I stands for Interpretable</a:t>
          </a:r>
        </a:p>
      </dsp:txBody>
      <dsp:txXfrm>
        <a:off x="55030" y="1412754"/>
        <a:ext cx="6382815" cy="1017235"/>
      </dsp:txXfrm>
    </dsp:sp>
    <dsp:sp modelId="{C49182E3-128D-44EC-9819-E1D91DFF79F2}">
      <dsp:nvSpPr>
        <dsp:cNvPr id="0" name=""/>
        <dsp:cNvSpPr/>
      </dsp:nvSpPr>
      <dsp:spPr>
        <a:xfrm>
          <a:off x="0" y="2620379"/>
          <a:ext cx="6492875" cy="112729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M  Machine </a:t>
          </a:r>
        </a:p>
      </dsp:txBody>
      <dsp:txXfrm>
        <a:off x="55030" y="2675409"/>
        <a:ext cx="6382815" cy="1017235"/>
      </dsp:txXfrm>
    </dsp:sp>
    <dsp:sp modelId="{2C38C119-C50D-4860-B5E5-0AF9E42F113D}">
      <dsp:nvSpPr>
        <dsp:cNvPr id="0" name=""/>
        <dsp:cNvSpPr/>
      </dsp:nvSpPr>
      <dsp:spPr>
        <a:xfrm>
          <a:off x="0" y="3883035"/>
          <a:ext cx="6492875" cy="112729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L   Learning</a:t>
          </a:r>
        </a:p>
      </dsp:txBody>
      <dsp:txXfrm>
        <a:off x="55030" y="3938065"/>
        <a:ext cx="6382815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F145-B44C-4918-A4AD-E9E01B7E2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AD301-EFB5-469B-9ED7-47D36F43A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8577C-8450-41CB-AE8E-9226F6A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6470-0FCE-4441-99E7-079055A2DB8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7CFF5-9D4A-40BD-AC10-BBB9943A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25289-FE29-4CBD-959B-6B56E884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6D1-A28D-4B83-A4B4-8E9407EF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1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074E-0129-4125-AEB4-63DE0D79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348A0-43C0-4658-8F69-4278D1086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35615-B7CA-4FA4-ADFC-0A5FDA53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6470-0FCE-4441-99E7-079055A2DB8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00E46-43D1-453D-97CB-46B8F7D7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CECF4-ABA0-4700-B004-61F375D5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6D1-A28D-4B83-A4B4-8E9407EF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8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CEED12-215A-4D25-8E71-D4F33EDD1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91A62-84E7-450F-A144-C8884F359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FD76D-0339-4F55-8D88-6BE83BE7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6470-0FCE-4441-99E7-079055A2DB8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2929B-0A75-4065-9309-6B5931B6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9E122-20E2-4A80-A7BA-664E426D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6D1-A28D-4B83-A4B4-8E9407EF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3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2DF2-E060-472B-831F-694D7024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775CC-4E18-4D9B-8029-D3A382792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7CB8A-FAA7-4A85-AB64-C489E258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6470-0FCE-4441-99E7-079055A2DB8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9D55D-9B4E-451F-96C2-85D6B213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86BB6-4A0F-41F7-8F95-250B40D0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6D1-A28D-4B83-A4B4-8E9407EF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0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120F-EC45-4021-B553-C48883DF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6F263-1B97-4307-AEFE-5F8BEB1F0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A23E3-AF8B-43B7-AFA9-25128332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6470-0FCE-4441-99E7-079055A2DB8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73BB6-3AA5-49CC-8861-79236737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37A1D-E258-4392-918D-D17E121F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6D1-A28D-4B83-A4B4-8E9407EF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9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F37B-D55A-45BD-BCD9-DA6912B9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5951A-79C7-4462-B71E-92BE8F2C5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C4AC8-6551-4E40-A87F-48834D5AD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57167-5548-48F8-8AB7-8AF9163F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6470-0FCE-4441-99E7-079055A2DB8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67E68-488F-457C-AC52-3956D86C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45FFA-1F32-46FA-AA0B-6DD7FA0A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6D1-A28D-4B83-A4B4-8E9407EF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2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A727-6677-4FD3-82C7-DAAA2B8C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E35B8-3BE8-45DF-B28B-4D4106AB2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143B1-7EC0-4B94-9D0A-D9C71E25B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F91D3-84E7-4F3C-B83D-FAEC9A718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E9305-64CF-4A85-83F0-9F120C3A0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A155C-8D00-4A32-8B8A-16F988B4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6470-0FCE-4441-99E7-079055A2DB8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F95C1-4DE8-456D-8316-11FBEBC6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C061A-B200-42AF-BFAE-C41E8E69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6D1-A28D-4B83-A4B4-8E9407EF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3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C42C-1C34-46A4-88E2-B7F901A4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F71FF-EE31-4D87-8D40-09A0077D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6470-0FCE-4441-99E7-079055A2DB8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2A37-1F40-46F3-9E8B-CF901ABA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DFC74-D896-4377-9C08-6218C969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6D1-A28D-4B83-A4B4-8E9407EF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9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5C995-860E-47FC-A509-31C63035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6470-0FCE-4441-99E7-079055A2DB8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B13D4-7F69-4205-ADD3-DF0473ED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D75B1-0AD5-425B-BA09-CC100445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6D1-A28D-4B83-A4B4-8E9407EF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3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1A64-2074-4CBA-B74A-60B5ED203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DC3E6-A538-4F9B-8DD9-067DC1DD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154FA-A5D9-42F1-A28A-F0C981914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7CD0E-DF2F-418E-B52A-A07BB75D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6470-0FCE-4441-99E7-079055A2DB8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59599-4D88-4703-9803-C1EA12F4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6BE57-0EE1-43C7-874E-F4B1551A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6D1-A28D-4B83-A4B4-8E9407EF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6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1174-CB14-4B6E-A0E2-5B80744A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EF399-2D9B-4285-8003-C57D6C984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2730B-5E53-4466-8B0B-9D6C34D87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817CB-F4B0-4956-9BF0-1CC4C378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6470-0FCE-4441-99E7-079055A2DB8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9A096-BB62-406C-8A76-1CFAB679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0591C-0FDF-47D4-8683-3B0F6689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6D1-A28D-4B83-A4B4-8E9407EF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3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CC1AC-D277-4314-9061-87BC3C2B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83213-CDDF-4508-94AE-DE43B3118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F5672-0860-4B1E-8425-5B5924D49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66470-0FCE-4441-99E7-079055A2DB8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E26EF-F656-4A9B-BB04-1BBCE0A03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B97F8-5EFA-4C26-B1FC-9A2B46B35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4E6D1-A28D-4B83-A4B4-8E9407EF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9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19D6B7-EC88-4D69-8DD7-37880FD13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2829" y="3601560"/>
            <a:ext cx="10367962" cy="918073"/>
          </a:xfrm>
        </p:spPr>
        <p:txBody>
          <a:bodyPr>
            <a:normAutofit/>
          </a:bodyPr>
          <a:lstStyle/>
          <a:p>
            <a:r>
              <a:rPr lang="en-US" sz="2800" dirty="0"/>
              <a:t>Automatically Build High Performance Interpretable ML Models with a Single Line of Code.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952AB-FDE5-4A8A-8F7F-681EA3468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9144000" cy="1355750"/>
          </a:xfrm>
        </p:spPr>
        <p:txBody>
          <a:bodyPr>
            <a:normAutofit/>
          </a:bodyPr>
          <a:lstStyle/>
          <a:p>
            <a:r>
              <a:rPr lang="en-US" sz="5400" dirty="0"/>
              <a:t>What is Auto-VIML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9E665B8-95BB-4D70-99F5-599B08F411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1" r="1" b="19665"/>
          <a:stretch/>
        </p:blipFill>
        <p:spPr>
          <a:xfrm>
            <a:off x="20" y="10"/>
            <a:ext cx="5920598" cy="2130941"/>
          </a:xfrm>
          <a:custGeom>
            <a:avLst/>
            <a:gdLst/>
            <a:ahLst/>
            <a:cxnLst/>
            <a:rect l="l" t="t" r="r" b="b"/>
            <a:pathLst>
              <a:path w="5920618" h="2130951">
                <a:moveTo>
                  <a:pt x="0" y="0"/>
                </a:moveTo>
                <a:lnTo>
                  <a:pt x="5920618" y="0"/>
                </a:lnTo>
                <a:lnTo>
                  <a:pt x="4933709" y="2130951"/>
                </a:lnTo>
                <a:lnTo>
                  <a:pt x="0" y="2130951"/>
                </a:lnTo>
                <a:close/>
              </a:path>
            </a:pathLst>
          </a:custGeom>
        </p:spPr>
      </p:pic>
      <p:sp>
        <p:nvSpPr>
          <p:cNvPr id="19" name="Freeform 16">
            <a:extLst>
              <a:ext uri="{FF2B5EF4-FFF2-40B4-BE49-F238E27FC236}">
                <a16:creationId xmlns:a16="http://schemas.microsoft.com/office/drawing/2014/main" id="{B0BDD275-E79C-4B6F-9875-E474D59DC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7752" y="0"/>
            <a:ext cx="7084249" cy="2130552"/>
          </a:xfrm>
          <a:custGeom>
            <a:avLst/>
            <a:gdLst>
              <a:gd name="connsiteX0" fmla="*/ 986725 w 7084249"/>
              <a:gd name="connsiteY0" fmla="*/ 0 h 2130552"/>
              <a:gd name="connsiteX1" fmla="*/ 7084249 w 7084249"/>
              <a:gd name="connsiteY1" fmla="*/ 0 h 2130552"/>
              <a:gd name="connsiteX2" fmla="*/ 7084249 w 7084249"/>
              <a:gd name="connsiteY2" fmla="*/ 2130552 h 2130552"/>
              <a:gd name="connsiteX3" fmla="*/ 0 w 7084249"/>
              <a:gd name="connsiteY3" fmla="*/ 2130552 h 213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4249" h="2130552">
                <a:moveTo>
                  <a:pt x="986725" y="0"/>
                </a:moveTo>
                <a:lnTo>
                  <a:pt x="7084249" y="0"/>
                </a:lnTo>
                <a:lnTo>
                  <a:pt x="7084249" y="2130552"/>
                </a:lnTo>
                <a:lnTo>
                  <a:pt x="0" y="213055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id="{FFE24BB0-6C00-4CD0-B19A-F41513025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45D7A58-411F-4E92-A78E-A6FEB1890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1728"/>
            <a:ext cx="7112212" cy="2176272"/>
          </a:xfrm>
          <a:custGeom>
            <a:avLst/>
            <a:gdLst>
              <a:gd name="connsiteX0" fmla="*/ 0 w 7112212"/>
              <a:gd name="connsiteY0" fmla="*/ 0 h 2176272"/>
              <a:gd name="connsiteX1" fmla="*/ 7112212 w 7112212"/>
              <a:gd name="connsiteY1" fmla="*/ 0 h 2176272"/>
              <a:gd name="connsiteX2" fmla="*/ 6104313 w 7112212"/>
              <a:gd name="connsiteY2" fmla="*/ 2176272 h 2176272"/>
              <a:gd name="connsiteX3" fmla="*/ 0 w 7112212"/>
              <a:gd name="connsiteY3" fmla="*/ 2176272 h 2176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12" h="2176272">
                <a:moveTo>
                  <a:pt x="0" y="0"/>
                </a:moveTo>
                <a:lnTo>
                  <a:pt x="7112212" y="0"/>
                </a:lnTo>
                <a:lnTo>
                  <a:pt x="6104313" y="2176272"/>
                </a:lnTo>
                <a:lnTo>
                  <a:pt x="0" y="217627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1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BF44AA-9564-4897-91CD-9AF5D7F5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VIML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507524-A4D4-4B29-A5D7-A9F8C3CE0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52861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593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56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2B5CC-7F11-461B-812A-B7732974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58820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Arial Black" panose="020B0A04020102020204" pitchFamily="34" charset="0"/>
              </a:rPr>
              <a:t>Why do we use Auto-VIML?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66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able, sitting, light, water&#10;&#10;Description automatically generated">
            <a:extLst>
              <a:ext uri="{FF2B5EF4-FFF2-40B4-BE49-F238E27FC236}">
                <a16:creationId xmlns:a16="http://schemas.microsoft.com/office/drawing/2014/main" id="{CCE89BC1-5129-4F4D-A588-339A5822D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5" r="7679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470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18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0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2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80870-1DBE-4963-A059-8D80D1F0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Requires no Data Preprocessing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Does not require Categorization of Features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Does Feature Reduction automatically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Produces charts and graphs automatically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Handles both text, date and numeric and categorical data all in the same model.</a:t>
            </a:r>
          </a:p>
        </p:txBody>
      </p:sp>
    </p:spTree>
    <p:extLst>
      <p:ext uri="{BB962C8B-B14F-4D97-AF65-F5344CB8AC3E}">
        <p14:creationId xmlns:p14="http://schemas.microsoft.com/office/powerpoint/2010/main" val="239447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What is Auto-VIML</vt:lpstr>
      <vt:lpstr>VIML</vt:lpstr>
      <vt:lpstr>Why do we use Auto-VIML?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Auto-VIML</dc:title>
  <dc:creator>Kapoor, Pankaj</dc:creator>
  <cp:lastModifiedBy>Kapoor, Pankaj</cp:lastModifiedBy>
  <cp:revision>2</cp:revision>
  <dcterms:created xsi:type="dcterms:W3CDTF">2020-07-10T16:13:34Z</dcterms:created>
  <dcterms:modified xsi:type="dcterms:W3CDTF">2020-07-10T16:54:47Z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Pankaj_Kapoor@Dell.com</vt:lpwstr>
  </property>
  <property fmtid="{D5CDD505-2E9C-101B-9397-08002B2CF9AE}" pid="5" name="MSIP_Label_17cb76b2-10b8-4fe1-93d4-2202842406cd_SetDate">
    <vt:lpwstr>2020-07-10T16:54:47.0820705Z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f15eb8fa-aefa-450d-b6d3-7c7f629155fe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