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3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0" r:id="rId1"/>
    <p:sldMasterId id="2147483887" r:id="rId2"/>
    <p:sldMasterId id="2147483923" r:id="rId3"/>
    <p:sldMasterId id="2147483941" r:id="rId4"/>
  </p:sldMasterIdLst>
  <p:sldIdLst>
    <p:sldId id="256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4_2">
  <dgm:title val=""/>
  <dgm:desc val=""/>
  <dgm:catLst>
    <dgm:cat type="accent4" pri="14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72AA09-1C44-44A3-89DE-8D42E25261A6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967F7F6-F949-476F-9275-719BEA03A982}">
      <dgm:prSet/>
      <dgm:spPr/>
      <dgm:t>
        <a:bodyPr/>
        <a:lstStyle/>
        <a:p>
          <a:r>
            <a:rPr lang="en-US"/>
            <a:t>Automatic Algorithm Selection</a:t>
          </a:r>
        </a:p>
      </dgm:t>
    </dgm:pt>
    <dgm:pt modelId="{64C20912-F59A-44D0-A78D-E3FB41F6EA11}" type="parTrans" cxnId="{F996CC83-FE1D-4905-8485-1F45DD49C890}">
      <dgm:prSet/>
      <dgm:spPr/>
      <dgm:t>
        <a:bodyPr/>
        <a:lstStyle/>
        <a:p>
          <a:endParaRPr lang="en-US"/>
        </a:p>
      </dgm:t>
    </dgm:pt>
    <dgm:pt modelId="{7CCEA9F8-9137-43A8-9AE9-5673A7BFEBCF}" type="sibTrans" cxnId="{F996CC83-FE1D-4905-8485-1F45DD49C890}">
      <dgm:prSet/>
      <dgm:spPr/>
      <dgm:t>
        <a:bodyPr/>
        <a:lstStyle/>
        <a:p>
          <a:endParaRPr lang="en-US"/>
        </a:p>
      </dgm:t>
    </dgm:pt>
    <dgm:pt modelId="{98167B00-52A1-46FE-AACF-8709A29DAF2A}">
      <dgm:prSet/>
      <dgm:spPr/>
      <dgm:t>
        <a:bodyPr/>
        <a:lstStyle/>
        <a:p>
          <a:r>
            <a:rPr lang="en-US"/>
            <a:t>Automatic Hyperparameter Tuning</a:t>
          </a:r>
        </a:p>
      </dgm:t>
    </dgm:pt>
    <dgm:pt modelId="{C6D19E3C-43F8-4F27-B5EE-3AC025FF05CF}" type="parTrans" cxnId="{9BB8454E-95A0-45D3-890F-D58242C34A85}">
      <dgm:prSet/>
      <dgm:spPr/>
      <dgm:t>
        <a:bodyPr/>
        <a:lstStyle/>
        <a:p>
          <a:endParaRPr lang="en-US"/>
        </a:p>
      </dgm:t>
    </dgm:pt>
    <dgm:pt modelId="{CC050C9E-0ABB-4400-97D0-B92C16383D31}" type="sibTrans" cxnId="{9BB8454E-95A0-45D3-890F-D58242C34A85}">
      <dgm:prSet/>
      <dgm:spPr/>
      <dgm:t>
        <a:bodyPr/>
        <a:lstStyle/>
        <a:p>
          <a:endParaRPr lang="en-US"/>
        </a:p>
      </dgm:t>
    </dgm:pt>
    <dgm:pt modelId="{8D486F90-A2B7-4B0B-BEE0-0FB704C9765D}" type="pres">
      <dgm:prSet presAssocID="{1A72AA09-1C44-44A3-89DE-8D42E25261A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7914785-E3AB-4B70-8B32-ACDB13BBF514}" type="pres">
      <dgm:prSet presAssocID="{0967F7F6-F949-476F-9275-719BEA03A982}" presName="hierRoot1" presStyleCnt="0"/>
      <dgm:spPr/>
    </dgm:pt>
    <dgm:pt modelId="{DC2462CA-189B-4623-9528-EDF7CDE45728}" type="pres">
      <dgm:prSet presAssocID="{0967F7F6-F949-476F-9275-719BEA03A982}" presName="composite" presStyleCnt="0"/>
      <dgm:spPr/>
    </dgm:pt>
    <dgm:pt modelId="{B1FBBDC6-B19C-4C54-8AE8-1FB4A08C8FD1}" type="pres">
      <dgm:prSet presAssocID="{0967F7F6-F949-476F-9275-719BEA03A982}" presName="background" presStyleLbl="node0" presStyleIdx="0" presStyleCnt="2"/>
      <dgm:spPr/>
    </dgm:pt>
    <dgm:pt modelId="{62330C00-7170-48B6-AC05-2265BDA8357B}" type="pres">
      <dgm:prSet presAssocID="{0967F7F6-F949-476F-9275-719BEA03A982}" presName="text" presStyleLbl="fgAcc0" presStyleIdx="0" presStyleCnt="2">
        <dgm:presLayoutVars>
          <dgm:chPref val="3"/>
        </dgm:presLayoutVars>
      </dgm:prSet>
      <dgm:spPr/>
    </dgm:pt>
    <dgm:pt modelId="{0E56A885-A85C-468C-96F5-F46FB7086558}" type="pres">
      <dgm:prSet presAssocID="{0967F7F6-F949-476F-9275-719BEA03A982}" presName="hierChild2" presStyleCnt="0"/>
      <dgm:spPr/>
    </dgm:pt>
    <dgm:pt modelId="{3B4DB980-7EFA-4182-B6CE-E42A1C6DE0CD}" type="pres">
      <dgm:prSet presAssocID="{98167B00-52A1-46FE-AACF-8709A29DAF2A}" presName="hierRoot1" presStyleCnt="0"/>
      <dgm:spPr/>
    </dgm:pt>
    <dgm:pt modelId="{A7269B95-AB37-4D06-8FE5-1562E08C6AA3}" type="pres">
      <dgm:prSet presAssocID="{98167B00-52A1-46FE-AACF-8709A29DAF2A}" presName="composite" presStyleCnt="0"/>
      <dgm:spPr/>
    </dgm:pt>
    <dgm:pt modelId="{941AF8C4-00F4-4726-B3AD-0DA04CD04523}" type="pres">
      <dgm:prSet presAssocID="{98167B00-52A1-46FE-AACF-8709A29DAF2A}" presName="background" presStyleLbl="node0" presStyleIdx="1" presStyleCnt="2"/>
      <dgm:spPr/>
    </dgm:pt>
    <dgm:pt modelId="{625392CF-0938-4970-8927-C9542CC40896}" type="pres">
      <dgm:prSet presAssocID="{98167B00-52A1-46FE-AACF-8709A29DAF2A}" presName="text" presStyleLbl="fgAcc0" presStyleIdx="1" presStyleCnt="2">
        <dgm:presLayoutVars>
          <dgm:chPref val="3"/>
        </dgm:presLayoutVars>
      </dgm:prSet>
      <dgm:spPr/>
    </dgm:pt>
    <dgm:pt modelId="{2F34BC99-BB27-4E23-9439-DA5CFA4625B9}" type="pres">
      <dgm:prSet presAssocID="{98167B00-52A1-46FE-AACF-8709A29DAF2A}" presName="hierChild2" presStyleCnt="0"/>
      <dgm:spPr/>
    </dgm:pt>
  </dgm:ptLst>
  <dgm:cxnLst>
    <dgm:cxn modelId="{B6BB6E32-9B2D-43D0-B818-B3E425AF8021}" type="presOf" srcId="{0967F7F6-F949-476F-9275-719BEA03A982}" destId="{62330C00-7170-48B6-AC05-2265BDA8357B}" srcOrd="0" destOrd="0" presId="urn:microsoft.com/office/officeart/2005/8/layout/hierarchy1"/>
    <dgm:cxn modelId="{478A5864-561E-43E7-94EE-17CD59DE7AFB}" type="presOf" srcId="{1A72AA09-1C44-44A3-89DE-8D42E25261A6}" destId="{8D486F90-A2B7-4B0B-BEE0-0FB704C9765D}" srcOrd="0" destOrd="0" presId="urn:microsoft.com/office/officeart/2005/8/layout/hierarchy1"/>
    <dgm:cxn modelId="{9BB8454E-95A0-45D3-890F-D58242C34A85}" srcId="{1A72AA09-1C44-44A3-89DE-8D42E25261A6}" destId="{98167B00-52A1-46FE-AACF-8709A29DAF2A}" srcOrd="1" destOrd="0" parTransId="{C6D19E3C-43F8-4F27-B5EE-3AC025FF05CF}" sibTransId="{CC050C9E-0ABB-4400-97D0-B92C16383D31}"/>
    <dgm:cxn modelId="{F996CC83-FE1D-4905-8485-1F45DD49C890}" srcId="{1A72AA09-1C44-44A3-89DE-8D42E25261A6}" destId="{0967F7F6-F949-476F-9275-719BEA03A982}" srcOrd="0" destOrd="0" parTransId="{64C20912-F59A-44D0-A78D-E3FB41F6EA11}" sibTransId="{7CCEA9F8-9137-43A8-9AE9-5673A7BFEBCF}"/>
    <dgm:cxn modelId="{6ACBE983-37DF-4DB8-BB85-DA0F1BA76B15}" type="presOf" srcId="{98167B00-52A1-46FE-AACF-8709A29DAF2A}" destId="{625392CF-0938-4970-8927-C9542CC40896}" srcOrd="0" destOrd="0" presId="urn:microsoft.com/office/officeart/2005/8/layout/hierarchy1"/>
    <dgm:cxn modelId="{29FA1A90-F2F2-4E93-9BD3-458143AA98CC}" type="presParOf" srcId="{8D486F90-A2B7-4B0B-BEE0-0FB704C9765D}" destId="{97914785-E3AB-4B70-8B32-ACDB13BBF514}" srcOrd="0" destOrd="0" presId="urn:microsoft.com/office/officeart/2005/8/layout/hierarchy1"/>
    <dgm:cxn modelId="{E6D8ADDF-729C-4596-AA28-6EDB3155A120}" type="presParOf" srcId="{97914785-E3AB-4B70-8B32-ACDB13BBF514}" destId="{DC2462CA-189B-4623-9528-EDF7CDE45728}" srcOrd="0" destOrd="0" presId="urn:microsoft.com/office/officeart/2005/8/layout/hierarchy1"/>
    <dgm:cxn modelId="{2D3F6606-C60B-4D67-A4E9-5B0A3ABD892D}" type="presParOf" srcId="{DC2462CA-189B-4623-9528-EDF7CDE45728}" destId="{B1FBBDC6-B19C-4C54-8AE8-1FB4A08C8FD1}" srcOrd="0" destOrd="0" presId="urn:microsoft.com/office/officeart/2005/8/layout/hierarchy1"/>
    <dgm:cxn modelId="{43232E60-92E6-409A-8F7C-11D323318FA7}" type="presParOf" srcId="{DC2462CA-189B-4623-9528-EDF7CDE45728}" destId="{62330C00-7170-48B6-AC05-2265BDA8357B}" srcOrd="1" destOrd="0" presId="urn:microsoft.com/office/officeart/2005/8/layout/hierarchy1"/>
    <dgm:cxn modelId="{857621DF-CD71-49E6-BB89-62524E7B77A8}" type="presParOf" srcId="{97914785-E3AB-4B70-8B32-ACDB13BBF514}" destId="{0E56A885-A85C-468C-96F5-F46FB7086558}" srcOrd="1" destOrd="0" presId="urn:microsoft.com/office/officeart/2005/8/layout/hierarchy1"/>
    <dgm:cxn modelId="{0E3775A3-CC0A-416D-BBC2-7986B6D28B49}" type="presParOf" srcId="{8D486F90-A2B7-4B0B-BEE0-0FB704C9765D}" destId="{3B4DB980-7EFA-4182-B6CE-E42A1C6DE0CD}" srcOrd="1" destOrd="0" presId="urn:microsoft.com/office/officeart/2005/8/layout/hierarchy1"/>
    <dgm:cxn modelId="{AD553687-4914-4C4E-962E-519610857BA9}" type="presParOf" srcId="{3B4DB980-7EFA-4182-B6CE-E42A1C6DE0CD}" destId="{A7269B95-AB37-4D06-8FE5-1562E08C6AA3}" srcOrd="0" destOrd="0" presId="urn:microsoft.com/office/officeart/2005/8/layout/hierarchy1"/>
    <dgm:cxn modelId="{10890636-DC24-4F45-87CF-199962261596}" type="presParOf" srcId="{A7269B95-AB37-4D06-8FE5-1562E08C6AA3}" destId="{941AF8C4-00F4-4726-B3AD-0DA04CD04523}" srcOrd="0" destOrd="0" presId="urn:microsoft.com/office/officeart/2005/8/layout/hierarchy1"/>
    <dgm:cxn modelId="{E8BA033F-E2FC-4B32-99CA-3FA3B86D1B32}" type="presParOf" srcId="{A7269B95-AB37-4D06-8FE5-1562E08C6AA3}" destId="{625392CF-0938-4970-8927-C9542CC40896}" srcOrd="1" destOrd="0" presId="urn:microsoft.com/office/officeart/2005/8/layout/hierarchy1"/>
    <dgm:cxn modelId="{C4D1C852-013F-4C99-80FD-624F6CF0AC5E}" type="presParOf" srcId="{3B4DB980-7EFA-4182-B6CE-E42A1C6DE0CD}" destId="{2F34BC99-BB27-4E23-9439-DA5CFA4625B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4F1F322-D34D-4BC9-AFB9-0933F05E9D28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4_2" csCatId="accent4" phldr="1"/>
      <dgm:spPr/>
      <dgm:t>
        <a:bodyPr/>
        <a:lstStyle/>
        <a:p>
          <a:endParaRPr lang="en-US"/>
        </a:p>
      </dgm:t>
    </dgm:pt>
    <dgm:pt modelId="{90AA39E2-D1A9-49B9-B96B-07E1F153047C}">
      <dgm:prSet/>
      <dgm:spPr/>
      <dgm:t>
        <a:bodyPr/>
        <a:lstStyle/>
        <a:p>
          <a:pPr>
            <a:defRPr cap="all"/>
          </a:pPr>
          <a:r>
            <a:rPr lang="en-US"/>
            <a:t>Classification: </a:t>
          </a:r>
          <a:r>
            <a:rPr lang="en-US" b="1"/>
            <a:t>autosklearn.classification</a:t>
          </a:r>
          <a:endParaRPr lang="en-US"/>
        </a:p>
      </dgm:t>
    </dgm:pt>
    <dgm:pt modelId="{AF0657E8-4465-4285-85D0-75E9F64F6598}" type="parTrans" cxnId="{F3CBB8A7-ECC4-43AF-A4D7-46A43883D7E1}">
      <dgm:prSet/>
      <dgm:spPr/>
      <dgm:t>
        <a:bodyPr/>
        <a:lstStyle/>
        <a:p>
          <a:endParaRPr lang="en-US"/>
        </a:p>
      </dgm:t>
    </dgm:pt>
    <dgm:pt modelId="{2130B182-4566-4FB1-825C-6D69EDC0C9DF}" type="sibTrans" cxnId="{F3CBB8A7-ECC4-43AF-A4D7-46A43883D7E1}">
      <dgm:prSet/>
      <dgm:spPr/>
      <dgm:t>
        <a:bodyPr/>
        <a:lstStyle/>
        <a:p>
          <a:endParaRPr lang="en-US"/>
        </a:p>
      </dgm:t>
    </dgm:pt>
    <dgm:pt modelId="{625C411D-67C7-4890-B0FC-EF82910CF52E}">
      <dgm:prSet/>
      <dgm:spPr/>
      <dgm:t>
        <a:bodyPr/>
        <a:lstStyle/>
        <a:p>
          <a:pPr>
            <a:defRPr cap="all"/>
          </a:pPr>
          <a:r>
            <a:rPr lang="en-US"/>
            <a:t>Regression: </a:t>
          </a:r>
          <a:r>
            <a:rPr lang="en-US" b="1"/>
            <a:t>autosklearn.regression</a:t>
          </a:r>
          <a:endParaRPr lang="en-US"/>
        </a:p>
      </dgm:t>
    </dgm:pt>
    <dgm:pt modelId="{2DD098B2-A3E8-424E-A448-E0EAB5F3F479}" type="parTrans" cxnId="{FF3C8EFA-427A-4FFC-B340-EA4707AFB67B}">
      <dgm:prSet/>
      <dgm:spPr/>
      <dgm:t>
        <a:bodyPr/>
        <a:lstStyle/>
        <a:p>
          <a:endParaRPr lang="en-US"/>
        </a:p>
      </dgm:t>
    </dgm:pt>
    <dgm:pt modelId="{86124DB2-E4EF-4003-B93F-88BFA98D093B}" type="sibTrans" cxnId="{FF3C8EFA-427A-4FFC-B340-EA4707AFB67B}">
      <dgm:prSet/>
      <dgm:spPr/>
      <dgm:t>
        <a:bodyPr/>
        <a:lstStyle/>
        <a:p>
          <a:endParaRPr lang="en-US"/>
        </a:p>
      </dgm:t>
    </dgm:pt>
    <dgm:pt modelId="{2B6F409D-B168-4D7E-8439-A35D0350D928}" type="pres">
      <dgm:prSet presAssocID="{24F1F322-D34D-4BC9-AFB9-0933F05E9D28}" presName="root" presStyleCnt="0">
        <dgm:presLayoutVars>
          <dgm:dir/>
          <dgm:resizeHandles val="exact"/>
        </dgm:presLayoutVars>
      </dgm:prSet>
      <dgm:spPr/>
    </dgm:pt>
    <dgm:pt modelId="{8A051D0E-09F2-4D90-B5A5-12ED4FEB410D}" type="pres">
      <dgm:prSet presAssocID="{90AA39E2-D1A9-49B9-B96B-07E1F153047C}" presName="compNode" presStyleCnt="0"/>
      <dgm:spPr/>
    </dgm:pt>
    <dgm:pt modelId="{EFB26497-C858-4E32-ACA4-7AB4B66595D8}" type="pres">
      <dgm:prSet presAssocID="{90AA39E2-D1A9-49B9-B96B-07E1F153047C}" presName="iconBgRect" presStyleLbl="bgShp" presStyleIdx="0" presStyleCnt="2"/>
      <dgm:spPr/>
    </dgm:pt>
    <dgm:pt modelId="{4AA338EB-4397-4879-ABC8-F2744E4CD83E}" type="pres">
      <dgm:prSet presAssocID="{90AA39E2-D1A9-49B9-B96B-07E1F153047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D17B30BC-0464-43FF-9E4E-BEE620E173F9}" type="pres">
      <dgm:prSet presAssocID="{90AA39E2-D1A9-49B9-B96B-07E1F153047C}" presName="spaceRect" presStyleCnt="0"/>
      <dgm:spPr/>
    </dgm:pt>
    <dgm:pt modelId="{B607B105-1165-44FA-AFF0-A486554DDF99}" type="pres">
      <dgm:prSet presAssocID="{90AA39E2-D1A9-49B9-B96B-07E1F153047C}" presName="textRect" presStyleLbl="revTx" presStyleIdx="0" presStyleCnt="2">
        <dgm:presLayoutVars>
          <dgm:chMax val="1"/>
          <dgm:chPref val="1"/>
        </dgm:presLayoutVars>
      </dgm:prSet>
      <dgm:spPr/>
    </dgm:pt>
    <dgm:pt modelId="{C3671045-1F31-4D8E-B57A-B5CEB8251670}" type="pres">
      <dgm:prSet presAssocID="{2130B182-4566-4FB1-825C-6D69EDC0C9DF}" presName="sibTrans" presStyleCnt="0"/>
      <dgm:spPr/>
    </dgm:pt>
    <dgm:pt modelId="{C7A7B646-8CB5-4469-A3F5-BE07A225722B}" type="pres">
      <dgm:prSet presAssocID="{625C411D-67C7-4890-B0FC-EF82910CF52E}" presName="compNode" presStyleCnt="0"/>
      <dgm:spPr/>
    </dgm:pt>
    <dgm:pt modelId="{439A7BDD-AF37-4C74-B2B2-080EA23006E2}" type="pres">
      <dgm:prSet presAssocID="{625C411D-67C7-4890-B0FC-EF82910CF52E}" presName="iconBgRect" presStyleLbl="bgShp" presStyleIdx="1" presStyleCnt="2"/>
      <dgm:spPr/>
    </dgm:pt>
    <dgm:pt modelId="{253A9179-713A-465E-8C38-15D77FD10A0E}" type="pres">
      <dgm:prSet presAssocID="{625C411D-67C7-4890-B0FC-EF82910CF52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E644C33A-47B7-45A0-B414-5C063CE0356C}" type="pres">
      <dgm:prSet presAssocID="{625C411D-67C7-4890-B0FC-EF82910CF52E}" presName="spaceRect" presStyleCnt="0"/>
      <dgm:spPr/>
    </dgm:pt>
    <dgm:pt modelId="{75CFC2B5-485F-43B4-9CF8-5ABEFE1AAAE0}" type="pres">
      <dgm:prSet presAssocID="{625C411D-67C7-4890-B0FC-EF82910CF52E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43AF7516-49F9-46A8-8B12-EE7E4F73C1D3}" type="presOf" srcId="{24F1F322-D34D-4BC9-AFB9-0933F05E9D28}" destId="{2B6F409D-B168-4D7E-8439-A35D0350D928}" srcOrd="0" destOrd="0" presId="urn:microsoft.com/office/officeart/2018/5/layout/IconCircleLabelList"/>
    <dgm:cxn modelId="{F3CBB8A7-ECC4-43AF-A4D7-46A43883D7E1}" srcId="{24F1F322-D34D-4BC9-AFB9-0933F05E9D28}" destId="{90AA39E2-D1A9-49B9-B96B-07E1F153047C}" srcOrd="0" destOrd="0" parTransId="{AF0657E8-4465-4285-85D0-75E9F64F6598}" sibTransId="{2130B182-4566-4FB1-825C-6D69EDC0C9DF}"/>
    <dgm:cxn modelId="{287B17E4-5C33-46D3-B25F-9EF3FA168631}" type="presOf" srcId="{625C411D-67C7-4890-B0FC-EF82910CF52E}" destId="{75CFC2B5-485F-43B4-9CF8-5ABEFE1AAAE0}" srcOrd="0" destOrd="0" presId="urn:microsoft.com/office/officeart/2018/5/layout/IconCircleLabelList"/>
    <dgm:cxn modelId="{D99E88F3-34E3-4B78-BDA5-10B778DC3F7E}" type="presOf" srcId="{90AA39E2-D1A9-49B9-B96B-07E1F153047C}" destId="{B607B105-1165-44FA-AFF0-A486554DDF99}" srcOrd="0" destOrd="0" presId="urn:microsoft.com/office/officeart/2018/5/layout/IconCircleLabelList"/>
    <dgm:cxn modelId="{FF3C8EFA-427A-4FFC-B340-EA4707AFB67B}" srcId="{24F1F322-D34D-4BC9-AFB9-0933F05E9D28}" destId="{625C411D-67C7-4890-B0FC-EF82910CF52E}" srcOrd="1" destOrd="0" parTransId="{2DD098B2-A3E8-424E-A448-E0EAB5F3F479}" sibTransId="{86124DB2-E4EF-4003-B93F-88BFA98D093B}"/>
    <dgm:cxn modelId="{D9D1C124-1F81-40B9-BBB3-B365A576ECCC}" type="presParOf" srcId="{2B6F409D-B168-4D7E-8439-A35D0350D928}" destId="{8A051D0E-09F2-4D90-B5A5-12ED4FEB410D}" srcOrd="0" destOrd="0" presId="urn:microsoft.com/office/officeart/2018/5/layout/IconCircleLabelList"/>
    <dgm:cxn modelId="{4B0F3189-F99B-4473-A912-37E3B3D0CF32}" type="presParOf" srcId="{8A051D0E-09F2-4D90-B5A5-12ED4FEB410D}" destId="{EFB26497-C858-4E32-ACA4-7AB4B66595D8}" srcOrd="0" destOrd="0" presId="urn:microsoft.com/office/officeart/2018/5/layout/IconCircleLabelList"/>
    <dgm:cxn modelId="{F24279C1-C917-4C17-B7CE-F2DE3B9C9ED3}" type="presParOf" srcId="{8A051D0E-09F2-4D90-B5A5-12ED4FEB410D}" destId="{4AA338EB-4397-4879-ABC8-F2744E4CD83E}" srcOrd="1" destOrd="0" presId="urn:microsoft.com/office/officeart/2018/5/layout/IconCircleLabelList"/>
    <dgm:cxn modelId="{81EB6EDC-1028-42ED-A12D-7B9E90FD8610}" type="presParOf" srcId="{8A051D0E-09F2-4D90-B5A5-12ED4FEB410D}" destId="{D17B30BC-0464-43FF-9E4E-BEE620E173F9}" srcOrd="2" destOrd="0" presId="urn:microsoft.com/office/officeart/2018/5/layout/IconCircleLabelList"/>
    <dgm:cxn modelId="{EF6349EA-C941-4B19-955E-85802492C167}" type="presParOf" srcId="{8A051D0E-09F2-4D90-B5A5-12ED4FEB410D}" destId="{B607B105-1165-44FA-AFF0-A486554DDF99}" srcOrd="3" destOrd="0" presId="urn:microsoft.com/office/officeart/2018/5/layout/IconCircleLabelList"/>
    <dgm:cxn modelId="{896E7D37-2D53-456C-8D20-B39DF7B492A8}" type="presParOf" srcId="{2B6F409D-B168-4D7E-8439-A35D0350D928}" destId="{C3671045-1F31-4D8E-B57A-B5CEB8251670}" srcOrd="1" destOrd="0" presId="urn:microsoft.com/office/officeart/2018/5/layout/IconCircleLabelList"/>
    <dgm:cxn modelId="{41D0BFDA-788D-4E6D-8249-B8B1C592B3C4}" type="presParOf" srcId="{2B6F409D-B168-4D7E-8439-A35D0350D928}" destId="{C7A7B646-8CB5-4469-A3F5-BE07A225722B}" srcOrd="2" destOrd="0" presId="urn:microsoft.com/office/officeart/2018/5/layout/IconCircleLabelList"/>
    <dgm:cxn modelId="{2F5AB74D-78B6-420E-B21A-9238F539136A}" type="presParOf" srcId="{C7A7B646-8CB5-4469-A3F5-BE07A225722B}" destId="{439A7BDD-AF37-4C74-B2B2-080EA23006E2}" srcOrd="0" destOrd="0" presId="urn:microsoft.com/office/officeart/2018/5/layout/IconCircleLabelList"/>
    <dgm:cxn modelId="{00DB06E9-53B9-4F4B-A386-82E512D007A2}" type="presParOf" srcId="{C7A7B646-8CB5-4469-A3F5-BE07A225722B}" destId="{253A9179-713A-465E-8C38-15D77FD10A0E}" srcOrd="1" destOrd="0" presId="urn:microsoft.com/office/officeart/2018/5/layout/IconCircleLabelList"/>
    <dgm:cxn modelId="{97C3214D-A681-48C5-BDA9-BFE02F15122D}" type="presParOf" srcId="{C7A7B646-8CB5-4469-A3F5-BE07A225722B}" destId="{E644C33A-47B7-45A0-B414-5C063CE0356C}" srcOrd="2" destOrd="0" presId="urn:microsoft.com/office/officeart/2018/5/layout/IconCircleLabelList"/>
    <dgm:cxn modelId="{3D48A853-770A-40AD-AEE2-C9CD1199B4DA}" type="presParOf" srcId="{C7A7B646-8CB5-4469-A3F5-BE07A225722B}" destId="{75CFC2B5-485F-43B4-9CF8-5ABEFE1AAAE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FBBDC6-B19C-4C54-8AE8-1FB4A08C8FD1}">
      <dsp:nvSpPr>
        <dsp:cNvPr id="0" name=""/>
        <dsp:cNvSpPr/>
      </dsp:nvSpPr>
      <dsp:spPr>
        <a:xfrm>
          <a:off x="469679" y="982"/>
          <a:ext cx="3997039" cy="25381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2330C00-7170-48B6-AC05-2265BDA8357B}">
      <dsp:nvSpPr>
        <dsp:cNvPr id="0" name=""/>
        <dsp:cNvSpPr/>
      </dsp:nvSpPr>
      <dsp:spPr>
        <a:xfrm>
          <a:off x="913795" y="422892"/>
          <a:ext cx="3997039" cy="25381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Automatic Algorithm Selection</a:t>
          </a:r>
        </a:p>
      </dsp:txBody>
      <dsp:txXfrm>
        <a:off x="988134" y="497231"/>
        <a:ext cx="3848361" cy="2389442"/>
      </dsp:txXfrm>
    </dsp:sp>
    <dsp:sp modelId="{941AF8C4-00F4-4726-B3AD-0DA04CD04523}">
      <dsp:nvSpPr>
        <dsp:cNvPr id="0" name=""/>
        <dsp:cNvSpPr/>
      </dsp:nvSpPr>
      <dsp:spPr>
        <a:xfrm>
          <a:off x="5354950" y="982"/>
          <a:ext cx="3997039" cy="25381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25392CF-0938-4970-8927-C9542CC40896}">
      <dsp:nvSpPr>
        <dsp:cNvPr id="0" name=""/>
        <dsp:cNvSpPr/>
      </dsp:nvSpPr>
      <dsp:spPr>
        <a:xfrm>
          <a:off x="5799066" y="422892"/>
          <a:ext cx="3997039" cy="25381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Automatic Hyperparameter Tuning</a:t>
          </a:r>
        </a:p>
      </dsp:txBody>
      <dsp:txXfrm>
        <a:off x="5873405" y="497231"/>
        <a:ext cx="3848361" cy="23894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B26497-C858-4E32-ACA4-7AB4B66595D8}">
      <dsp:nvSpPr>
        <dsp:cNvPr id="0" name=""/>
        <dsp:cNvSpPr/>
      </dsp:nvSpPr>
      <dsp:spPr>
        <a:xfrm>
          <a:off x="1800504" y="1341"/>
          <a:ext cx="2058750" cy="205875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A338EB-4397-4879-ABC8-F2744E4CD83E}">
      <dsp:nvSpPr>
        <dsp:cNvPr id="0" name=""/>
        <dsp:cNvSpPr/>
      </dsp:nvSpPr>
      <dsp:spPr>
        <a:xfrm>
          <a:off x="2239254" y="440091"/>
          <a:ext cx="1181250" cy="11812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07B105-1165-44FA-AFF0-A486554DDF99}">
      <dsp:nvSpPr>
        <dsp:cNvPr id="0" name=""/>
        <dsp:cNvSpPr/>
      </dsp:nvSpPr>
      <dsp:spPr>
        <a:xfrm>
          <a:off x="1142379" y="2701341"/>
          <a:ext cx="337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Classification: </a:t>
          </a:r>
          <a:r>
            <a:rPr lang="en-US" sz="1800" b="1" kern="1200"/>
            <a:t>autosklearn.classification</a:t>
          </a:r>
          <a:endParaRPr lang="en-US" sz="1800" kern="1200"/>
        </a:p>
      </dsp:txBody>
      <dsp:txXfrm>
        <a:off x="1142379" y="2701341"/>
        <a:ext cx="3375000" cy="720000"/>
      </dsp:txXfrm>
    </dsp:sp>
    <dsp:sp modelId="{439A7BDD-AF37-4C74-B2B2-080EA23006E2}">
      <dsp:nvSpPr>
        <dsp:cNvPr id="0" name=""/>
        <dsp:cNvSpPr/>
      </dsp:nvSpPr>
      <dsp:spPr>
        <a:xfrm>
          <a:off x="5766129" y="1341"/>
          <a:ext cx="2058750" cy="205875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3A9179-713A-465E-8C38-15D77FD10A0E}">
      <dsp:nvSpPr>
        <dsp:cNvPr id="0" name=""/>
        <dsp:cNvSpPr/>
      </dsp:nvSpPr>
      <dsp:spPr>
        <a:xfrm>
          <a:off x="6204879" y="440091"/>
          <a:ext cx="1181250" cy="11812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CFC2B5-485F-43B4-9CF8-5ABEFE1AAAE0}">
      <dsp:nvSpPr>
        <dsp:cNvPr id="0" name=""/>
        <dsp:cNvSpPr/>
      </dsp:nvSpPr>
      <dsp:spPr>
        <a:xfrm>
          <a:off x="5108004" y="2701341"/>
          <a:ext cx="337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Regression: </a:t>
          </a:r>
          <a:r>
            <a:rPr lang="en-US" sz="1800" b="1" kern="1200"/>
            <a:t>autosklearn.regression</a:t>
          </a:r>
          <a:endParaRPr lang="en-US" sz="1800" kern="1200"/>
        </a:p>
      </dsp:txBody>
      <dsp:txXfrm>
        <a:off x="5108004" y="2701341"/>
        <a:ext cx="3375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80AC4-FE3A-4BA7-BAAD-7AAB7B985C8E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2D518C5-4AB5-471B-A534-E0461A079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819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80AC4-FE3A-4BA7-BAAD-7AAB7B985C8E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2D518C5-4AB5-471B-A534-E0461A079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232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80AC4-FE3A-4BA7-BAAD-7AAB7B985C8E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2D518C5-4AB5-471B-A534-E0461A079AC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857239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80AC4-FE3A-4BA7-BAAD-7AAB7B985C8E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2D518C5-4AB5-471B-A534-E0461A079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7798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80AC4-FE3A-4BA7-BAAD-7AAB7B985C8E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2D518C5-4AB5-471B-A534-E0461A079AC8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9192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80AC4-FE3A-4BA7-BAAD-7AAB7B985C8E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2D518C5-4AB5-471B-A534-E0461A079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7275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80AC4-FE3A-4BA7-BAAD-7AAB7B985C8E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518C5-4AB5-471B-A534-E0461A079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8400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80AC4-FE3A-4BA7-BAAD-7AAB7B985C8E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518C5-4AB5-471B-A534-E0461A079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9705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80AC4-FE3A-4BA7-BAAD-7AAB7B985C8E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72D518C5-4AB5-471B-A534-E0461A079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6196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80AC4-FE3A-4BA7-BAAD-7AAB7B985C8E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518C5-4AB5-471B-A534-E0461A079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219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80AC4-FE3A-4BA7-BAAD-7AAB7B985C8E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72D518C5-4AB5-471B-A534-E0461A079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816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80AC4-FE3A-4BA7-BAAD-7AAB7B985C8E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518C5-4AB5-471B-A534-E0461A079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578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80AC4-FE3A-4BA7-BAAD-7AAB7B985C8E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518C5-4AB5-471B-A534-E0461A079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0471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80AC4-FE3A-4BA7-BAAD-7AAB7B985C8E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518C5-4AB5-471B-A534-E0461A079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1901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80AC4-FE3A-4BA7-BAAD-7AAB7B985C8E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518C5-4AB5-471B-A534-E0461A079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0745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80AC4-FE3A-4BA7-BAAD-7AAB7B985C8E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518C5-4AB5-471B-A534-E0461A079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9828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80AC4-FE3A-4BA7-BAAD-7AAB7B985C8E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518C5-4AB5-471B-A534-E0461A079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72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80AC4-FE3A-4BA7-BAAD-7AAB7B985C8E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518C5-4AB5-471B-A534-E0461A079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78944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80AC4-FE3A-4BA7-BAAD-7AAB7B985C8E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72D518C5-4AB5-471B-A534-E0461A079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33834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80AC4-FE3A-4BA7-BAAD-7AAB7B985C8E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72D518C5-4AB5-471B-A534-E0461A079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70678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80AC4-FE3A-4BA7-BAAD-7AAB7B985C8E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72D518C5-4AB5-471B-A534-E0461A079AC8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3018203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80AC4-FE3A-4BA7-BAAD-7AAB7B985C8E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72D518C5-4AB5-471B-A534-E0461A079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222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80AC4-FE3A-4BA7-BAAD-7AAB7B985C8E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2D518C5-4AB5-471B-A534-E0461A079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2184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80AC4-FE3A-4BA7-BAAD-7AAB7B985C8E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518C5-4AB5-471B-A534-E0461A079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18645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80AC4-FE3A-4BA7-BAAD-7AAB7B985C8E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518C5-4AB5-471B-A534-E0461A079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95676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80AC4-FE3A-4BA7-BAAD-7AAB7B985C8E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518C5-4AB5-471B-A534-E0461A079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87641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9AB80AC4-FE3A-4BA7-BAAD-7AAB7B985C8E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72D518C5-4AB5-471B-A534-E0461A079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19647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9AB80AC4-FE3A-4BA7-BAAD-7AAB7B985C8E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72D518C5-4AB5-471B-A534-E0461A079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03017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80AC4-FE3A-4BA7-BAAD-7AAB7B985C8E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518C5-4AB5-471B-A534-E0461A079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8927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80AC4-FE3A-4BA7-BAAD-7AAB7B985C8E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518C5-4AB5-471B-A534-E0461A079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3775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80AC4-FE3A-4BA7-BAAD-7AAB7B985C8E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518C5-4AB5-471B-A534-E0461A079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8304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80AC4-FE3A-4BA7-BAAD-7AAB7B985C8E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518C5-4AB5-471B-A534-E0461A079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5628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80AC4-FE3A-4BA7-BAAD-7AAB7B985C8E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518C5-4AB5-471B-A534-E0461A079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227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80AC4-FE3A-4BA7-BAAD-7AAB7B985C8E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2D518C5-4AB5-471B-A534-E0461A079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762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80AC4-FE3A-4BA7-BAAD-7AAB7B985C8E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518C5-4AB5-471B-A534-E0461A079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89737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80AC4-FE3A-4BA7-BAAD-7AAB7B985C8E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518C5-4AB5-471B-A534-E0461A079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6141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80AC4-FE3A-4BA7-BAAD-7AAB7B985C8E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518C5-4AB5-471B-A534-E0461A079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0675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80AC4-FE3A-4BA7-BAAD-7AAB7B985C8E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518C5-4AB5-471B-A534-E0461A079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91406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80AC4-FE3A-4BA7-BAAD-7AAB7B985C8E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518C5-4AB5-471B-A534-E0461A079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2178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80AC4-FE3A-4BA7-BAAD-7AAB7B985C8E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518C5-4AB5-471B-A534-E0461A079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46414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80AC4-FE3A-4BA7-BAAD-7AAB7B985C8E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518C5-4AB5-471B-A534-E0461A079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62936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80AC4-FE3A-4BA7-BAAD-7AAB7B985C8E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518C5-4AB5-471B-A534-E0461A079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2832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80AC4-FE3A-4BA7-BAAD-7AAB7B985C8E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518C5-4AB5-471B-A534-E0461A079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78381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80AC4-FE3A-4BA7-BAAD-7AAB7B985C8E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518C5-4AB5-471B-A534-E0461A079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891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80AC4-FE3A-4BA7-BAAD-7AAB7B985C8E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2D518C5-4AB5-471B-A534-E0461A079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1824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80AC4-FE3A-4BA7-BAAD-7AAB7B985C8E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518C5-4AB5-471B-A534-E0461A079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69072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9AB80AC4-FE3A-4BA7-BAAD-7AAB7B985C8E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72D518C5-4AB5-471B-A534-E0461A079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21413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80AC4-FE3A-4BA7-BAAD-7AAB7B985C8E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518C5-4AB5-471B-A534-E0461A079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9693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9AB80AC4-FE3A-4BA7-BAAD-7AAB7B985C8E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72D518C5-4AB5-471B-A534-E0461A079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07886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9AB80AC4-FE3A-4BA7-BAAD-7AAB7B985C8E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72D518C5-4AB5-471B-A534-E0461A079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6625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9AB80AC4-FE3A-4BA7-BAAD-7AAB7B985C8E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72D518C5-4AB5-471B-A534-E0461A079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9635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80AC4-FE3A-4BA7-BAAD-7AAB7B985C8E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518C5-4AB5-471B-A534-E0461A079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6974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9AB80AC4-FE3A-4BA7-BAAD-7AAB7B985C8E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72D518C5-4AB5-471B-A534-E0461A079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53253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80AC4-FE3A-4BA7-BAAD-7AAB7B985C8E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518C5-4AB5-471B-A534-E0461A079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2897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9AB80AC4-FE3A-4BA7-BAAD-7AAB7B985C8E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72D518C5-4AB5-471B-A534-E0461A079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36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80AC4-FE3A-4BA7-BAAD-7AAB7B985C8E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518C5-4AB5-471B-A534-E0461A079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9680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80AC4-FE3A-4BA7-BAAD-7AAB7B985C8E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518C5-4AB5-471B-A534-E0461A079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88402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9AB80AC4-FE3A-4BA7-BAAD-7AAB7B985C8E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72D518C5-4AB5-471B-A534-E0461A079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069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80AC4-FE3A-4BA7-BAAD-7AAB7B985C8E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518C5-4AB5-471B-A534-E0461A079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085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80AC4-FE3A-4BA7-BAAD-7AAB7B985C8E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518C5-4AB5-471B-A534-E0461A079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4377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80AC4-FE3A-4BA7-BAAD-7AAB7B985C8E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2D518C5-4AB5-471B-A534-E0461A079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58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33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17" Type="http://schemas.openxmlformats.org/officeDocument/2006/relationships/slideLayout" Target="../slideLayouts/slideLayout50.xml"/><Relationship Id="rId2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49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43.xml"/><Relationship Id="rId19" Type="http://schemas.openxmlformats.org/officeDocument/2006/relationships/image" Target="../media/image4.jpeg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3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7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52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80AC4-FE3A-4BA7-BAAD-7AAB7B985C8E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2D518C5-4AB5-471B-A534-E0461A079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330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  <p:sldLayoutId id="2147483882" r:id="rId12"/>
    <p:sldLayoutId id="2147483883" r:id="rId13"/>
    <p:sldLayoutId id="2147483884" r:id="rId14"/>
    <p:sldLayoutId id="2147483885" r:id="rId15"/>
    <p:sldLayoutId id="214748388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80AC4-FE3A-4BA7-BAAD-7AAB7B985C8E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518C5-4AB5-471B-A534-E0461A079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179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8" r:id="rId1"/>
    <p:sldLayoutId id="2147483889" r:id="rId2"/>
    <p:sldLayoutId id="2147483890" r:id="rId3"/>
    <p:sldLayoutId id="2147483891" r:id="rId4"/>
    <p:sldLayoutId id="2147483892" r:id="rId5"/>
    <p:sldLayoutId id="2147483893" r:id="rId6"/>
    <p:sldLayoutId id="2147483894" r:id="rId7"/>
    <p:sldLayoutId id="2147483895" r:id="rId8"/>
    <p:sldLayoutId id="2147483896" r:id="rId9"/>
    <p:sldLayoutId id="2147483897" r:id="rId10"/>
    <p:sldLayoutId id="2147483898" r:id="rId11"/>
    <p:sldLayoutId id="2147483899" r:id="rId12"/>
    <p:sldLayoutId id="2147483900" r:id="rId13"/>
    <p:sldLayoutId id="2147483901" r:id="rId14"/>
    <p:sldLayoutId id="2147483902" r:id="rId15"/>
    <p:sldLayoutId id="2147483903" r:id="rId16"/>
    <p:sldLayoutId id="214748390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AB80AC4-FE3A-4BA7-BAAD-7AAB7B985C8E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72D518C5-4AB5-471B-A534-E0461A079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363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4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  <p:sldLayoutId id="2147483935" r:id="rId12"/>
    <p:sldLayoutId id="2147483936" r:id="rId13"/>
    <p:sldLayoutId id="2147483937" r:id="rId14"/>
    <p:sldLayoutId id="2147483938" r:id="rId15"/>
    <p:sldLayoutId id="2147483939" r:id="rId16"/>
    <p:sldLayoutId id="214748394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80AC4-FE3A-4BA7-BAAD-7AAB7B985C8E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518C5-4AB5-471B-A534-E0461A079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423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2" r:id="rId1"/>
    <p:sldLayoutId id="2147483943" r:id="rId2"/>
    <p:sldLayoutId id="2147483944" r:id="rId3"/>
    <p:sldLayoutId id="2147483945" r:id="rId4"/>
    <p:sldLayoutId id="2147483946" r:id="rId5"/>
    <p:sldLayoutId id="2147483947" r:id="rId6"/>
    <p:sldLayoutId id="2147483948" r:id="rId7"/>
    <p:sldLayoutId id="2147483949" r:id="rId8"/>
    <p:sldLayoutId id="2147483950" r:id="rId9"/>
    <p:sldLayoutId id="2147483951" r:id="rId10"/>
    <p:sldLayoutId id="2147483952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7D3E5-C695-42C8-85AD-2B287AD7D5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2248FD-3834-4A2F-8C59-1D469DE1E2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4881" y="1585456"/>
            <a:ext cx="9035732" cy="405334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auto-</a:t>
            </a:r>
            <a:r>
              <a:rPr lang="en-US" sz="2000" i="1" dirty="0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sklearn</a:t>
            </a:r>
            <a:r>
              <a:rPr lang="en-US" sz="2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 is an automated machine learning toolkit and a drop-in replacement for a scikit-learn estimator.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It represents a platform based on supervised machine learning that's ready for use. It automatically searches for the correct machine learning algorithm for a new dataset and optimizes its hyperparameters.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It leverages recent advantages in Bayesian optimization, meta-learning and ensemble construction.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C763BF-9012-4A44-B91B-8215D9955AD4}"/>
              </a:ext>
            </a:extLst>
          </p:cNvPr>
          <p:cNvSpPr txBox="1"/>
          <p:nvPr/>
        </p:nvSpPr>
        <p:spPr>
          <a:xfrm>
            <a:off x="863600" y="662126"/>
            <a:ext cx="9824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What is Auto-</a:t>
            </a:r>
            <a:r>
              <a:rPr lang="en-US" sz="5400" b="1" dirty="0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Sklearn</a:t>
            </a:r>
            <a:r>
              <a:rPr lang="en-US" sz="54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282777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F7E8610-2DF7-4AF0-B876-0F3B7882A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C8C023-62A6-4DA0-8DF4-3F4EA94090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0669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2ADAEA-DA86-41B3-82C2-86E28493D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391" y="624110"/>
            <a:ext cx="9383408" cy="128089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Main Features</a:t>
            </a:r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26B9FE07-322E-43FB-8707-C9826BD90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CE32E5D-A593-4E21-B7FE-01830F85C6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3833247"/>
              </p:ext>
            </p:extLst>
          </p:nvPr>
        </p:nvGraphicFramePr>
        <p:xfrm>
          <a:off x="961012" y="2930805"/>
          <a:ext cx="10265786" cy="29619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11171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29E68-475B-42C0-8A09-0E83E98DA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520" y="973668"/>
            <a:ext cx="8930847" cy="70696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FFFFFF"/>
                </a:solidFill>
              </a:rPr>
              <a:t>Main Modules</a:t>
            </a:r>
          </a:p>
        </p:txBody>
      </p:sp>
      <p:graphicFrame>
        <p:nvGraphicFramePr>
          <p:cNvPr id="8" name="Rectangle 1">
            <a:extLst>
              <a:ext uri="{FF2B5EF4-FFF2-40B4-BE49-F238E27FC236}">
                <a16:creationId xmlns:a16="http://schemas.microsoft.com/office/drawing/2014/main" id="{4F4D3BC6-47B6-4ACA-802F-B693CD9660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3144507"/>
              </p:ext>
            </p:extLst>
          </p:nvPr>
        </p:nvGraphicFramePr>
        <p:xfrm>
          <a:off x="1286934" y="2324100"/>
          <a:ext cx="9625383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906639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04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9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0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1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2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3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4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5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6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7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8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9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0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1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2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6" name="Isosceles Triangle 125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29" name="Rectangle 128">
            <a:extLst>
              <a:ext uri="{FF2B5EF4-FFF2-40B4-BE49-F238E27FC236}">
                <a16:creationId xmlns:a16="http://schemas.microsoft.com/office/drawing/2014/main" id="{34DD805B-2A7B-4ADA-9C4D-E0C9F192DB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C664A566-6D08-4E84-9708-4916A20016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32" name="Freeform 5">
              <a:extLst>
                <a:ext uri="{FF2B5EF4-FFF2-40B4-BE49-F238E27FC236}">
                  <a16:creationId xmlns:a16="http://schemas.microsoft.com/office/drawing/2014/main" id="{871B622B-6E58-4933-88EC-99F28705F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6">
              <a:extLst>
                <a:ext uri="{FF2B5EF4-FFF2-40B4-BE49-F238E27FC236}">
                  <a16:creationId xmlns:a16="http://schemas.microsoft.com/office/drawing/2014/main" id="{EE9A4681-AC1B-4ABC-9A1C-C7E7F08A0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7">
              <a:extLst>
                <a:ext uri="{FF2B5EF4-FFF2-40B4-BE49-F238E27FC236}">
                  <a16:creationId xmlns:a16="http://schemas.microsoft.com/office/drawing/2014/main" id="{F1EEAF4B-DA1A-4CC9-9CE4-587A9E2E1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8">
              <a:extLst>
                <a:ext uri="{FF2B5EF4-FFF2-40B4-BE49-F238E27FC236}">
                  <a16:creationId xmlns:a16="http://schemas.microsoft.com/office/drawing/2014/main" id="{4591EF24-12A6-499B-8074-7E3DFBE6E3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9">
              <a:extLst>
                <a:ext uri="{FF2B5EF4-FFF2-40B4-BE49-F238E27FC236}">
                  <a16:creationId xmlns:a16="http://schemas.microsoft.com/office/drawing/2014/main" id="{66866784-2E4F-4C28-BE67-875B71B7C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0">
              <a:extLst>
                <a:ext uri="{FF2B5EF4-FFF2-40B4-BE49-F238E27FC236}">
                  <a16:creationId xmlns:a16="http://schemas.microsoft.com/office/drawing/2014/main" id="{752279D8-59CC-4821-B591-79994164F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1">
              <a:extLst>
                <a:ext uri="{FF2B5EF4-FFF2-40B4-BE49-F238E27FC236}">
                  <a16:creationId xmlns:a16="http://schemas.microsoft.com/office/drawing/2014/main" id="{FB4FBA9C-1D3E-4B35-8A79-25478153F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2">
              <a:extLst>
                <a:ext uri="{FF2B5EF4-FFF2-40B4-BE49-F238E27FC236}">
                  <a16:creationId xmlns:a16="http://schemas.microsoft.com/office/drawing/2014/main" id="{9428A193-740A-43D2-B875-80CB90AD91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13">
              <a:extLst>
                <a:ext uri="{FF2B5EF4-FFF2-40B4-BE49-F238E27FC236}">
                  <a16:creationId xmlns:a16="http://schemas.microsoft.com/office/drawing/2014/main" id="{92B2EFF8-5790-427A-ABED-1680FD133D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4">
              <a:extLst>
                <a:ext uri="{FF2B5EF4-FFF2-40B4-BE49-F238E27FC236}">
                  <a16:creationId xmlns:a16="http://schemas.microsoft.com/office/drawing/2014/main" id="{782C5932-1596-43AA-BD7E-0F94FB8A9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5">
              <a:extLst>
                <a:ext uri="{FF2B5EF4-FFF2-40B4-BE49-F238E27FC236}">
                  <a16:creationId xmlns:a16="http://schemas.microsoft.com/office/drawing/2014/main" id="{EFC81310-1590-4DBE-BF0B-DADBCF9F88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6">
              <a:extLst>
                <a:ext uri="{FF2B5EF4-FFF2-40B4-BE49-F238E27FC236}">
                  <a16:creationId xmlns:a16="http://schemas.microsoft.com/office/drawing/2014/main" id="{968BA84E-DD0E-4FCD-8EDA-76DF8E09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7">
              <a:extLst>
                <a:ext uri="{FF2B5EF4-FFF2-40B4-BE49-F238E27FC236}">
                  <a16:creationId xmlns:a16="http://schemas.microsoft.com/office/drawing/2014/main" id="{1D3D7541-A0D9-4993-B691-D2D5B8B3EF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8">
              <a:extLst>
                <a:ext uri="{FF2B5EF4-FFF2-40B4-BE49-F238E27FC236}">
                  <a16:creationId xmlns:a16="http://schemas.microsoft.com/office/drawing/2014/main" id="{9FB31D01-8168-4494-8C2F-727E555AA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9">
              <a:extLst>
                <a:ext uri="{FF2B5EF4-FFF2-40B4-BE49-F238E27FC236}">
                  <a16:creationId xmlns:a16="http://schemas.microsoft.com/office/drawing/2014/main" id="{8C455EEB-FD40-414D-A542-FB35DEB73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20">
              <a:extLst>
                <a:ext uri="{FF2B5EF4-FFF2-40B4-BE49-F238E27FC236}">
                  <a16:creationId xmlns:a16="http://schemas.microsoft.com/office/drawing/2014/main" id="{F08F1FC1-956F-4494-BAFD-D504E9307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21">
              <a:extLst>
                <a:ext uri="{FF2B5EF4-FFF2-40B4-BE49-F238E27FC236}">
                  <a16:creationId xmlns:a16="http://schemas.microsoft.com/office/drawing/2014/main" id="{BEEDE1AA-8DCD-43D3-BC15-574840314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22">
              <a:extLst>
                <a:ext uri="{FF2B5EF4-FFF2-40B4-BE49-F238E27FC236}">
                  <a16:creationId xmlns:a16="http://schemas.microsoft.com/office/drawing/2014/main" id="{E36CDA69-ED79-4DCF-9761-0B6134FA6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23">
              <a:extLst>
                <a:ext uri="{FF2B5EF4-FFF2-40B4-BE49-F238E27FC236}">
                  <a16:creationId xmlns:a16="http://schemas.microsoft.com/office/drawing/2014/main" id="{5F812C02-CFCB-47F4-B493-7753519FCA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B83678BA-0A50-4D51-9E9E-08BB66F83C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7084" y="1186483"/>
            <a:ext cx="3822597" cy="4477933"/>
            <a:chOff x="807084" y="1186483"/>
            <a:chExt cx="3822597" cy="4477933"/>
          </a:xfrm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F1A8F65D-5E8F-4CA5-9240-1357120F9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531" y="1186483"/>
              <a:ext cx="3821702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Isosceles Triangle 39">
              <a:extLst>
                <a:ext uri="{FF2B5EF4-FFF2-40B4-BE49-F238E27FC236}">
                  <a16:creationId xmlns:a16="http://schemas.microsoft.com/office/drawing/2014/main" id="{2A4731E5-DE5F-4215-9525-99426B390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514766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3478866D-C5E9-4968-BEF7-B1F030808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084" y="1991156"/>
              <a:ext cx="382259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309342D-1BDF-4D4C-B618-DF1E4EF0C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415" y="2075504"/>
            <a:ext cx="3654569" cy="2042725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5400" dirty="0"/>
              <a:t>Example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9BF6EDB4-B4ED-4900-9E38-A7AE0EEEEA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0150" y="-6706"/>
            <a:ext cx="6751849" cy="6871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85B8F8C-BF0E-438A-ACDA-849D284935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244" b="2"/>
          <a:stretch/>
        </p:blipFill>
        <p:spPr>
          <a:xfrm>
            <a:off x="5721876" y="427681"/>
            <a:ext cx="6185926" cy="5981605"/>
          </a:xfrm>
          <a:prstGeom prst="rect">
            <a:avLst/>
          </a:prstGeom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1439240324"/>
      </p:ext>
    </p:extLst>
  </p:cSld>
  <p:clrMapOvr>
    <a:masterClrMapping/>
  </p:clrMapOvr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3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4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26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4</vt:i4>
      </vt:variant>
    </vt:vector>
  </HeadingPairs>
  <TitlesOfParts>
    <vt:vector size="16" baseType="lpstr">
      <vt:lpstr>Aharoni</vt:lpstr>
      <vt:lpstr>Arial</vt:lpstr>
      <vt:lpstr>Calibri Light</vt:lpstr>
      <vt:lpstr>Century Gothic</vt:lpstr>
      <vt:lpstr>Rockwell</vt:lpstr>
      <vt:lpstr>Trebuchet MS</vt:lpstr>
      <vt:lpstr>Wingdings</vt:lpstr>
      <vt:lpstr>Wingdings 3</vt:lpstr>
      <vt:lpstr>Wisp</vt:lpstr>
      <vt:lpstr>Berlin</vt:lpstr>
      <vt:lpstr>Ion Boardroom</vt:lpstr>
      <vt:lpstr>Atlas</vt:lpstr>
      <vt:lpstr> </vt:lpstr>
      <vt:lpstr>Main Features</vt:lpstr>
      <vt:lpstr>Main Modules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Kapoor, Pankaj</dc:creator>
  <cp:lastModifiedBy>Kapoor, Pankaj</cp:lastModifiedBy>
  <cp:revision>5</cp:revision>
  <dcterms:created xsi:type="dcterms:W3CDTF">2020-08-09T03:06:59Z</dcterms:created>
  <dcterms:modified xsi:type="dcterms:W3CDTF">2020-08-09T07:56:48Z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7cb76b2-10b8-4fe1-93d4-2202842406cd_Enabled">
    <vt:lpwstr>True</vt:lpwstr>
  </property>
  <property fmtid="{D5CDD505-2E9C-101B-9397-08002B2CF9AE}" pid="3" name="MSIP_Label_17cb76b2-10b8-4fe1-93d4-2202842406cd_SiteId">
    <vt:lpwstr>945c199a-83a2-4e80-9f8c-5a91be5752dd</vt:lpwstr>
  </property>
  <property fmtid="{D5CDD505-2E9C-101B-9397-08002B2CF9AE}" pid="4" name="MSIP_Label_17cb76b2-10b8-4fe1-93d4-2202842406cd_Owner">
    <vt:lpwstr>Pankaj_Kapoor@Dell.com</vt:lpwstr>
  </property>
  <property fmtid="{D5CDD505-2E9C-101B-9397-08002B2CF9AE}" pid="5" name="MSIP_Label_17cb76b2-10b8-4fe1-93d4-2202842406cd_SetDate">
    <vt:lpwstr>2020-08-09T03:07:25.6625148Z</vt:lpwstr>
  </property>
  <property fmtid="{D5CDD505-2E9C-101B-9397-08002B2CF9AE}" pid="6" name="MSIP_Label_17cb76b2-10b8-4fe1-93d4-2202842406cd_Name">
    <vt:lpwstr>External Public</vt:lpwstr>
  </property>
  <property fmtid="{D5CDD505-2E9C-101B-9397-08002B2CF9AE}" pid="7" name="MSIP_Label_17cb76b2-10b8-4fe1-93d4-2202842406cd_Application">
    <vt:lpwstr>Microsoft Azure Information Protection</vt:lpwstr>
  </property>
  <property fmtid="{D5CDD505-2E9C-101B-9397-08002B2CF9AE}" pid="8" name="MSIP_Label_17cb76b2-10b8-4fe1-93d4-2202842406cd_ActionId">
    <vt:lpwstr>6aada778-0c1c-46c1-9df3-88d58a7c50ac</vt:lpwstr>
  </property>
  <property fmtid="{D5CDD505-2E9C-101B-9397-08002B2CF9AE}" pid="9" name="MSIP_Label_17cb76b2-10b8-4fe1-93d4-2202842406cd_Extended_MSFT_Method">
    <vt:lpwstr>Manual</vt:lpwstr>
  </property>
  <property fmtid="{D5CDD505-2E9C-101B-9397-08002B2CF9AE}" pid="10" name="aiplabel">
    <vt:lpwstr>External Public</vt:lpwstr>
  </property>
</Properties>
</file>