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4" r:id="rId2"/>
  </p:sldMasterIdLst>
  <p:sldIdLst>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9E31A9-B97F-4154-B2BF-DC8516A6BB6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6A6B748-8C14-48D7-BFD3-3C53E9CE57C2}">
      <dgm:prSet phldrT="[Text]"/>
      <dgm:spPr/>
      <dgm:t>
        <a:bodyPr/>
        <a:lstStyle/>
        <a:p>
          <a:r>
            <a:rPr lang="en-US" b="1" i="0" dirty="0"/>
            <a:t>INSTALLING PYCARET</a:t>
          </a:r>
          <a:endParaRPr lang="en-US" dirty="0"/>
        </a:p>
      </dgm:t>
    </dgm:pt>
    <dgm:pt modelId="{9475A8C6-A750-4BEA-AD4A-E9DD1BD550C8}" type="parTrans" cxnId="{D69905A8-26A5-42D3-B8C4-4663B5FC6D60}">
      <dgm:prSet/>
      <dgm:spPr/>
      <dgm:t>
        <a:bodyPr/>
        <a:lstStyle/>
        <a:p>
          <a:endParaRPr lang="en-US"/>
        </a:p>
      </dgm:t>
    </dgm:pt>
    <dgm:pt modelId="{9E78A5A4-33FE-41C5-AB0F-4BCD4A36B61D}" type="sibTrans" cxnId="{D69905A8-26A5-42D3-B8C4-4663B5FC6D60}">
      <dgm:prSet/>
      <dgm:spPr/>
      <dgm:t>
        <a:bodyPr/>
        <a:lstStyle/>
        <a:p>
          <a:endParaRPr lang="en-US"/>
        </a:p>
      </dgm:t>
    </dgm:pt>
    <dgm:pt modelId="{D653831C-316A-4314-A257-B7049ABEB3CB}">
      <dgm:prSet phldrT="[Text]"/>
      <dgm:spPr/>
      <dgm:t>
        <a:bodyPr/>
        <a:lstStyle/>
        <a:p>
          <a:r>
            <a:rPr lang="en-US" b="1" i="0" dirty="0"/>
            <a:t>IMPORTING DATA</a:t>
          </a:r>
          <a:endParaRPr lang="en-US" dirty="0"/>
        </a:p>
      </dgm:t>
    </dgm:pt>
    <dgm:pt modelId="{29D4E508-9E9C-4DF7-ABD3-8965F1AEC848}" type="parTrans" cxnId="{E41668EA-056D-4969-B36D-1E272FF97C12}">
      <dgm:prSet/>
      <dgm:spPr/>
      <dgm:t>
        <a:bodyPr/>
        <a:lstStyle/>
        <a:p>
          <a:endParaRPr lang="en-US"/>
        </a:p>
      </dgm:t>
    </dgm:pt>
    <dgm:pt modelId="{704F1F2B-E672-483B-9043-22B430D272F2}" type="sibTrans" cxnId="{E41668EA-056D-4969-B36D-1E272FF97C12}">
      <dgm:prSet/>
      <dgm:spPr/>
      <dgm:t>
        <a:bodyPr/>
        <a:lstStyle/>
        <a:p>
          <a:endParaRPr lang="en-US"/>
        </a:p>
      </dgm:t>
    </dgm:pt>
    <dgm:pt modelId="{4EA3B462-6B92-4503-AB1B-969CA0B7C0DF}">
      <dgm:prSet phldrT="[Text]"/>
      <dgm:spPr/>
      <dgm:t>
        <a:bodyPr/>
        <a:lstStyle/>
        <a:p>
          <a:r>
            <a:rPr lang="en-US" b="1" i="0" dirty="0"/>
            <a:t>ENVIRONMENT SETUP</a:t>
          </a:r>
          <a:endParaRPr lang="en-US" dirty="0"/>
        </a:p>
      </dgm:t>
    </dgm:pt>
    <dgm:pt modelId="{F6E5BA63-DA68-4FB2-828A-F67A7AF45220}" type="parTrans" cxnId="{FB2F2789-FA8C-4F52-B5B2-68EB0F01A7A0}">
      <dgm:prSet/>
      <dgm:spPr/>
      <dgm:t>
        <a:bodyPr/>
        <a:lstStyle/>
        <a:p>
          <a:endParaRPr lang="en-US"/>
        </a:p>
      </dgm:t>
    </dgm:pt>
    <dgm:pt modelId="{9C794596-7184-4333-BD84-027B1EAE6010}" type="sibTrans" cxnId="{FB2F2789-FA8C-4F52-B5B2-68EB0F01A7A0}">
      <dgm:prSet/>
      <dgm:spPr/>
      <dgm:t>
        <a:bodyPr/>
        <a:lstStyle/>
        <a:p>
          <a:endParaRPr lang="en-US"/>
        </a:p>
      </dgm:t>
    </dgm:pt>
    <dgm:pt modelId="{87ADC2CB-F729-4643-9A9E-3CFABD85D74D}">
      <dgm:prSet/>
      <dgm:spPr/>
      <dgm:t>
        <a:bodyPr/>
        <a:lstStyle/>
        <a:p>
          <a:r>
            <a:rPr lang="en-US" b="0"/>
            <a:t>CREATING A MODEL </a:t>
          </a:r>
        </a:p>
      </dgm:t>
    </dgm:pt>
    <dgm:pt modelId="{23FE0FF3-5C0E-4386-BF20-5C1B123B8A31}" type="parTrans" cxnId="{037E57B6-6A4D-4539-8788-7B642FDB7781}">
      <dgm:prSet/>
      <dgm:spPr/>
      <dgm:t>
        <a:bodyPr/>
        <a:lstStyle/>
        <a:p>
          <a:endParaRPr lang="en-US"/>
        </a:p>
      </dgm:t>
    </dgm:pt>
    <dgm:pt modelId="{B55071E3-9480-46AD-81C8-02FCB30AE2F8}" type="sibTrans" cxnId="{037E57B6-6A4D-4539-8788-7B642FDB7781}">
      <dgm:prSet/>
      <dgm:spPr/>
      <dgm:t>
        <a:bodyPr/>
        <a:lstStyle/>
        <a:p>
          <a:endParaRPr lang="en-US"/>
        </a:p>
      </dgm:t>
    </dgm:pt>
    <dgm:pt modelId="{BF5AC744-384B-4824-83EB-B0B894E77A4E}">
      <dgm:prSet/>
      <dgm:spPr/>
      <dgm:t>
        <a:bodyPr/>
        <a:lstStyle/>
        <a:p>
          <a:r>
            <a:rPr lang="en-US" b="1" i="0"/>
            <a:t>MODEL ANALYSIS</a:t>
          </a:r>
          <a:endParaRPr lang="en-US" b="0" i="0"/>
        </a:p>
      </dgm:t>
    </dgm:pt>
    <dgm:pt modelId="{52235B59-FEC3-4124-96E5-ADD4604A101C}" type="parTrans" cxnId="{D2ED600D-69DD-4DAD-93E7-54E1CAA498FC}">
      <dgm:prSet/>
      <dgm:spPr/>
      <dgm:t>
        <a:bodyPr/>
        <a:lstStyle/>
        <a:p>
          <a:endParaRPr lang="en-US"/>
        </a:p>
      </dgm:t>
    </dgm:pt>
    <dgm:pt modelId="{DD822D63-60C5-4BC9-85C3-2931EEA4ACB0}" type="sibTrans" cxnId="{D2ED600D-69DD-4DAD-93E7-54E1CAA498FC}">
      <dgm:prSet/>
      <dgm:spPr/>
      <dgm:t>
        <a:bodyPr/>
        <a:lstStyle/>
        <a:p>
          <a:endParaRPr lang="en-US"/>
        </a:p>
      </dgm:t>
    </dgm:pt>
    <dgm:pt modelId="{91D020EB-C719-485E-BECD-603C6327500F}">
      <dgm:prSet/>
      <dgm:spPr/>
      <dgm:t>
        <a:bodyPr/>
        <a:lstStyle/>
        <a:p>
          <a:r>
            <a:rPr lang="en-US" b="1" i="0"/>
            <a:t>MODEL TESTING</a:t>
          </a:r>
          <a:endParaRPr lang="en-US" b="0" i="0"/>
        </a:p>
      </dgm:t>
    </dgm:pt>
    <dgm:pt modelId="{0F90206B-B102-4F42-8992-40365950C77F}" type="parTrans" cxnId="{C9672839-3B95-4734-91C1-BE87AC13B88C}">
      <dgm:prSet/>
      <dgm:spPr/>
      <dgm:t>
        <a:bodyPr/>
        <a:lstStyle/>
        <a:p>
          <a:endParaRPr lang="en-US"/>
        </a:p>
      </dgm:t>
    </dgm:pt>
    <dgm:pt modelId="{D91DFC2F-92B1-4433-B04F-1B94AD2FDD3A}" type="sibTrans" cxnId="{C9672839-3B95-4734-91C1-BE87AC13B88C}">
      <dgm:prSet/>
      <dgm:spPr/>
      <dgm:t>
        <a:bodyPr/>
        <a:lstStyle/>
        <a:p>
          <a:endParaRPr lang="en-US"/>
        </a:p>
      </dgm:t>
    </dgm:pt>
    <dgm:pt modelId="{F87FF553-EA68-4134-A861-ADC8A9F93633}">
      <dgm:prSet/>
      <dgm:spPr/>
      <dgm:t>
        <a:bodyPr/>
        <a:lstStyle/>
        <a:p>
          <a:r>
            <a:rPr lang="en-US" b="1" i="0"/>
            <a:t>FINALIZING A MODEL</a:t>
          </a:r>
          <a:endParaRPr lang="en-US" b="0" i="0"/>
        </a:p>
      </dgm:t>
    </dgm:pt>
    <dgm:pt modelId="{48C57F18-9051-41A1-99E7-4BC795177ED4}" type="parTrans" cxnId="{F046BB6D-EDC6-4B36-B09C-51DE672EE374}">
      <dgm:prSet/>
      <dgm:spPr/>
      <dgm:t>
        <a:bodyPr/>
        <a:lstStyle/>
        <a:p>
          <a:endParaRPr lang="en-US"/>
        </a:p>
      </dgm:t>
    </dgm:pt>
    <dgm:pt modelId="{B1A3B6C7-40C6-4E6F-8C3C-9DEC043E359D}" type="sibTrans" cxnId="{F046BB6D-EDC6-4B36-B09C-51DE672EE374}">
      <dgm:prSet/>
      <dgm:spPr/>
      <dgm:t>
        <a:bodyPr/>
        <a:lstStyle/>
        <a:p>
          <a:endParaRPr lang="en-US"/>
        </a:p>
      </dgm:t>
    </dgm:pt>
    <dgm:pt modelId="{004CE458-2563-4D11-9B14-471E3DAF9223}" type="pres">
      <dgm:prSet presAssocID="{7B9E31A9-B97F-4154-B2BF-DC8516A6BB69}" presName="linear" presStyleCnt="0">
        <dgm:presLayoutVars>
          <dgm:dir/>
          <dgm:animLvl val="lvl"/>
          <dgm:resizeHandles val="exact"/>
        </dgm:presLayoutVars>
      </dgm:prSet>
      <dgm:spPr/>
    </dgm:pt>
    <dgm:pt modelId="{95AF3EBD-9FF5-44E0-B698-52BE42A215F8}" type="pres">
      <dgm:prSet presAssocID="{96A6B748-8C14-48D7-BFD3-3C53E9CE57C2}" presName="parentLin" presStyleCnt="0"/>
      <dgm:spPr/>
    </dgm:pt>
    <dgm:pt modelId="{4438FE77-443E-4F5E-B2FC-C74EF646AC32}" type="pres">
      <dgm:prSet presAssocID="{96A6B748-8C14-48D7-BFD3-3C53E9CE57C2}" presName="parentLeftMargin" presStyleLbl="node1" presStyleIdx="0" presStyleCnt="7"/>
      <dgm:spPr/>
    </dgm:pt>
    <dgm:pt modelId="{86F01562-7093-46E9-92F0-A601BA65E2B4}" type="pres">
      <dgm:prSet presAssocID="{96A6B748-8C14-48D7-BFD3-3C53E9CE57C2}" presName="parentText" presStyleLbl="node1" presStyleIdx="0" presStyleCnt="7">
        <dgm:presLayoutVars>
          <dgm:chMax val="0"/>
          <dgm:bulletEnabled val="1"/>
        </dgm:presLayoutVars>
      </dgm:prSet>
      <dgm:spPr/>
    </dgm:pt>
    <dgm:pt modelId="{1CD5AEBA-B260-463D-A3E7-1BE513BD95D8}" type="pres">
      <dgm:prSet presAssocID="{96A6B748-8C14-48D7-BFD3-3C53E9CE57C2}" presName="negativeSpace" presStyleCnt="0"/>
      <dgm:spPr/>
    </dgm:pt>
    <dgm:pt modelId="{95515AF3-A19C-444F-9D29-2304F3E7FD4E}" type="pres">
      <dgm:prSet presAssocID="{96A6B748-8C14-48D7-BFD3-3C53E9CE57C2}" presName="childText" presStyleLbl="conFgAcc1" presStyleIdx="0" presStyleCnt="7">
        <dgm:presLayoutVars>
          <dgm:bulletEnabled val="1"/>
        </dgm:presLayoutVars>
      </dgm:prSet>
      <dgm:spPr/>
    </dgm:pt>
    <dgm:pt modelId="{3D1D8076-89DA-488A-B2F2-65DD607D3A4A}" type="pres">
      <dgm:prSet presAssocID="{9E78A5A4-33FE-41C5-AB0F-4BCD4A36B61D}" presName="spaceBetweenRectangles" presStyleCnt="0"/>
      <dgm:spPr/>
    </dgm:pt>
    <dgm:pt modelId="{8C20B2F9-A447-44F3-B82E-34C6C7D5BAF6}" type="pres">
      <dgm:prSet presAssocID="{D653831C-316A-4314-A257-B7049ABEB3CB}" presName="parentLin" presStyleCnt="0"/>
      <dgm:spPr/>
    </dgm:pt>
    <dgm:pt modelId="{B0F31A70-4C22-474B-9167-580C7FAAAED8}" type="pres">
      <dgm:prSet presAssocID="{D653831C-316A-4314-A257-B7049ABEB3CB}" presName="parentLeftMargin" presStyleLbl="node1" presStyleIdx="0" presStyleCnt="7"/>
      <dgm:spPr/>
    </dgm:pt>
    <dgm:pt modelId="{DC444F36-557F-47AC-95E3-257D17BD75A7}" type="pres">
      <dgm:prSet presAssocID="{D653831C-316A-4314-A257-B7049ABEB3CB}" presName="parentText" presStyleLbl="node1" presStyleIdx="1" presStyleCnt="7">
        <dgm:presLayoutVars>
          <dgm:chMax val="0"/>
          <dgm:bulletEnabled val="1"/>
        </dgm:presLayoutVars>
      </dgm:prSet>
      <dgm:spPr/>
    </dgm:pt>
    <dgm:pt modelId="{DD047668-7D2B-4335-A628-5844499DB6CA}" type="pres">
      <dgm:prSet presAssocID="{D653831C-316A-4314-A257-B7049ABEB3CB}" presName="negativeSpace" presStyleCnt="0"/>
      <dgm:spPr/>
    </dgm:pt>
    <dgm:pt modelId="{35D2428C-CCBA-461B-B6E3-45B401718E73}" type="pres">
      <dgm:prSet presAssocID="{D653831C-316A-4314-A257-B7049ABEB3CB}" presName="childText" presStyleLbl="conFgAcc1" presStyleIdx="1" presStyleCnt="7">
        <dgm:presLayoutVars>
          <dgm:bulletEnabled val="1"/>
        </dgm:presLayoutVars>
      </dgm:prSet>
      <dgm:spPr/>
    </dgm:pt>
    <dgm:pt modelId="{4E8DF321-E47D-49D1-ACA4-7503E6DDB132}" type="pres">
      <dgm:prSet presAssocID="{704F1F2B-E672-483B-9043-22B430D272F2}" presName="spaceBetweenRectangles" presStyleCnt="0"/>
      <dgm:spPr/>
    </dgm:pt>
    <dgm:pt modelId="{8D887AF3-A23B-44A5-B183-30F6B88FA531}" type="pres">
      <dgm:prSet presAssocID="{4EA3B462-6B92-4503-AB1B-969CA0B7C0DF}" presName="parentLin" presStyleCnt="0"/>
      <dgm:spPr/>
    </dgm:pt>
    <dgm:pt modelId="{197F2F57-3CA7-416A-AF74-8BD7D52E0878}" type="pres">
      <dgm:prSet presAssocID="{4EA3B462-6B92-4503-AB1B-969CA0B7C0DF}" presName="parentLeftMargin" presStyleLbl="node1" presStyleIdx="1" presStyleCnt="7"/>
      <dgm:spPr/>
    </dgm:pt>
    <dgm:pt modelId="{6B850A05-A6BD-4083-B80F-8A1E36F4EAC9}" type="pres">
      <dgm:prSet presAssocID="{4EA3B462-6B92-4503-AB1B-969CA0B7C0DF}" presName="parentText" presStyleLbl="node1" presStyleIdx="2" presStyleCnt="7">
        <dgm:presLayoutVars>
          <dgm:chMax val="0"/>
          <dgm:bulletEnabled val="1"/>
        </dgm:presLayoutVars>
      </dgm:prSet>
      <dgm:spPr/>
    </dgm:pt>
    <dgm:pt modelId="{6310454A-50E1-4FCB-B6D1-A716A9168C91}" type="pres">
      <dgm:prSet presAssocID="{4EA3B462-6B92-4503-AB1B-969CA0B7C0DF}" presName="negativeSpace" presStyleCnt="0"/>
      <dgm:spPr/>
    </dgm:pt>
    <dgm:pt modelId="{3CBA243C-8B3E-4B6F-809C-9434DD396C64}" type="pres">
      <dgm:prSet presAssocID="{4EA3B462-6B92-4503-AB1B-969CA0B7C0DF}" presName="childText" presStyleLbl="conFgAcc1" presStyleIdx="2" presStyleCnt="7">
        <dgm:presLayoutVars>
          <dgm:bulletEnabled val="1"/>
        </dgm:presLayoutVars>
      </dgm:prSet>
      <dgm:spPr/>
    </dgm:pt>
    <dgm:pt modelId="{1B6B7F82-4D1D-4266-B5F7-43C5D0E0C4D3}" type="pres">
      <dgm:prSet presAssocID="{9C794596-7184-4333-BD84-027B1EAE6010}" presName="spaceBetweenRectangles" presStyleCnt="0"/>
      <dgm:spPr/>
    </dgm:pt>
    <dgm:pt modelId="{18AE8FE0-2194-466D-8550-B84DF94B48FD}" type="pres">
      <dgm:prSet presAssocID="{87ADC2CB-F729-4643-9A9E-3CFABD85D74D}" presName="parentLin" presStyleCnt="0"/>
      <dgm:spPr/>
    </dgm:pt>
    <dgm:pt modelId="{B24FBB83-2686-44AE-8F04-AA9EBF0CCA36}" type="pres">
      <dgm:prSet presAssocID="{87ADC2CB-F729-4643-9A9E-3CFABD85D74D}" presName="parentLeftMargin" presStyleLbl="node1" presStyleIdx="2" presStyleCnt="7"/>
      <dgm:spPr/>
    </dgm:pt>
    <dgm:pt modelId="{21D007B8-D5CE-4D9E-80C7-5524059E2D70}" type="pres">
      <dgm:prSet presAssocID="{87ADC2CB-F729-4643-9A9E-3CFABD85D74D}" presName="parentText" presStyleLbl="node1" presStyleIdx="3" presStyleCnt="7">
        <dgm:presLayoutVars>
          <dgm:chMax val="0"/>
          <dgm:bulletEnabled val="1"/>
        </dgm:presLayoutVars>
      </dgm:prSet>
      <dgm:spPr/>
    </dgm:pt>
    <dgm:pt modelId="{4A512A27-B1C8-43C1-BE92-745FDB7AA39F}" type="pres">
      <dgm:prSet presAssocID="{87ADC2CB-F729-4643-9A9E-3CFABD85D74D}" presName="negativeSpace" presStyleCnt="0"/>
      <dgm:spPr/>
    </dgm:pt>
    <dgm:pt modelId="{5FF879D4-189E-4022-91AA-AF1A512F5033}" type="pres">
      <dgm:prSet presAssocID="{87ADC2CB-F729-4643-9A9E-3CFABD85D74D}" presName="childText" presStyleLbl="conFgAcc1" presStyleIdx="3" presStyleCnt="7">
        <dgm:presLayoutVars>
          <dgm:bulletEnabled val="1"/>
        </dgm:presLayoutVars>
      </dgm:prSet>
      <dgm:spPr/>
    </dgm:pt>
    <dgm:pt modelId="{BC2B478C-12B0-499F-B89D-597B80264191}" type="pres">
      <dgm:prSet presAssocID="{B55071E3-9480-46AD-81C8-02FCB30AE2F8}" presName="spaceBetweenRectangles" presStyleCnt="0"/>
      <dgm:spPr/>
    </dgm:pt>
    <dgm:pt modelId="{634F84D4-484D-40A2-BDEA-0A4CF9D95896}" type="pres">
      <dgm:prSet presAssocID="{BF5AC744-384B-4824-83EB-B0B894E77A4E}" presName="parentLin" presStyleCnt="0"/>
      <dgm:spPr/>
    </dgm:pt>
    <dgm:pt modelId="{086AC9C9-17C1-4328-8014-CFB833119E2E}" type="pres">
      <dgm:prSet presAssocID="{BF5AC744-384B-4824-83EB-B0B894E77A4E}" presName="parentLeftMargin" presStyleLbl="node1" presStyleIdx="3" presStyleCnt="7"/>
      <dgm:spPr/>
    </dgm:pt>
    <dgm:pt modelId="{4BC9EF80-9049-4420-990D-AD8DC85CBF0A}" type="pres">
      <dgm:prSet presAssocID="{BF5AC744-384B-4824-83EB-B0B894E77A4E}" presName="parentText" presStyleLbl="node1" presStyleIdx="4" presStyleCnt="7">
        <dgm:presLayoutVars>
          <dgm:chMax val="0"/>
          <dgm:bulletEnabled val="1"/>
        </dgm:presLayoutVars>
      </dgm:prSet>
      <dgm:spPr/>
    </dgm:pt>
    <dgm:pt modelId="{320BFDA3-A11D-405F-B92C-7DFD6B6580DE}" type="pres">
      <dgm:prSet presAssocID="{BF5AC744-384B-4824-83EB-B0B894E77A4E}" presName="negativeSpace" presStyleCnt="0"/>
      <dgm:spPr/>
    </dgm:pt>
    <dgm:pt modelId="{FBBCAEA0-6F7A-4886-9254-7238A284B286}" type="pres">
      <dgm:prSet presAssocID="{BF5AC744-384B-4824-83EB-B0B894E77A4E}" presName="childText" presStyleLbl="conFgAcc1" presStyleIdx="4" presStyleCnt="7">
        <dgm:presLayoutVars>
          <dgm:bulletEnabled val="1"/>
        </dgm:presLayoutVars>
      </dgm:prSet>
      <dgm:spPr/>
    </dgm:pt>
    <dgm:pt modelId="{4326F40A-D011-462B-A911-438E0AF36646}" type="pres">
      <dgm:prSet presAssocID="{DD822D63-60C5-4BC9-85C3-2931EEA4ACB0}" presName="spaceBetweenRectangles" presStyleCnt="0"/>
      <dgm:spPr/>
    </dgm:pt>
    <dgm:pt modelId="{1AD8658C-6722-4C4F-A463-41C9083619C4}" type="pres">
      <dgm:prSet presAssocID="{91D020EB-C719-485E-BECD-603C6327500F}" presName="parentLin" presStyleCnt="0"/>
      <dgm:spPr/>
    </dgm:pt>
    <dgm:pt modelId="{FAF4974A-7BCF-4C4B-88A1-68FD91E6FD52}" type="pres">
      <dgm:prSet presAssocID="{91D020EB-C719-485E-BECD-603C6327500F}" presName="parentLeftMargin" presStyleLbl="node1" presStyleIdx="4" presStyleCnt="7"/>
      <dgm:spPr/>
    </dgm:pt>
    <dgm:pt modelId="{C1957051-8565-4453-BB9D-26F27CB46A0E}" type="pres">
      <dgm:prSet presAssocID="{91D020EB-C719-485E-BECD-603C6327500F}" presName="parentText" presStyleLbl="node1" presStyleIdx="5" presStyleCnt="7">
        <dgm:presLayoutVars>
          <dgm:chMax val="0"/>
          <dgm:bulletEnabled val="1"/>
        </dgm:presLayoutVars>
      </dgm:prSet>
      <dgm:spPr/>
    </dgm:pt>
    <dgm:pt modelId="{BDB980BB-114E-40FB-AE49-71285B315F74}" type="pres">
      <dgm:prSet presAssocID="{91D020EB-C719-485E-BECD-603C6327500F}" presName="negativeSpace" presStyleCnt="0"/>
      <dgm:spPr/>
    </dgm:pt>
    <dgm:pt modelId="{1127902C-0ACC-47ED-8452-41B6B9995BD7}" type="pres">
      <dgm:prSet presAssocID="{91D020EB-C719-485E-BECD-603C6327500F}" presName="childText" presStyleLbl="conFgAcc1" presStyleIdx="5" presStyleCnt="7">
        <dgm:presLayoutVars>
          <dgm:bulletEnabled val="1"/>
        </dgm:presLayoutVars>
      </dgm:prSet>
      <dgm:spPr/>
    </dgm:pt>
    <dgm:pt modelId="{7F035340-0D08-4A5E-9E3F-024952DDAFCB}" type="pres">
      <dgm:prSet presAssocID="{D91DFC2F-92B1-4433-B04F-1B94AD2FDD3A}" presName="spaceBetweenRectangles" presStyleCnt="0"/>
      <dgm:spPr/>
    </dgm:pt>
    <dgm:pt modelId="{EC538630-9451-4454-AEB8-89E770F791F0}" type="pres">
      <dgm:prSet presAssocID="{F87FF553-EA68-4134-A861-ADC8A9F93633}" presName="parentLin" presStyleCnt="0"/>
      <dgm:spPr/>
    </dgm:pt>
    <dgm:pt modelId="{CDE9880C-0D62-4E83-968E-68D7905AA428}" type="pres">
      <dgm:prSet presAssocID="{F87FF553-EA68-4134-A861-ADC8A9F93633}" presName="parentLeftMargin" presStyleLbl="node1" presStyleIdx="5" presStyleCnt="7"/>
      <dgm:spPr/>
    </dgm:pt>
    <dgm:pt modelId="{F37CF15E-1498-427D-A721-C8701643E4BA}" type="pres">
      <dgm:prSet presAssocID="{F87FF553-EA68-4134-A861-ADC8A9F93633}" presName="parentText" presStyleLbl="node1" presStyleIdx="6" presStyleCnt="7">
        <dgm:presLayoutVars>
          <dgm:chMax val="0"/>
          <dgm:bulletEnabled val="1"/>
        </dgm:presLayoutVars>
      </dgm:prSet>
      <dgm:spPr/>
    </dgm:pt>
    <dgm:pt modelId="{AC1B808D-847C-449C-8D7E-CF2ABA3184FC}" type="pres">
      <dgm:prSet presAssocID="{F87FF553-EA68-4134-A861-ADC8A9F93633}" presName="negativeSpace" presStyleCnt="0"/>
      <dgm:spPr/>
    </dgm:pt>
    <dgm:pt modelId="{BC5A4B1F-4388-4237-8BDB-934A658B9ACF}" type="pres">
      <dgm:prSet presAssocID="{F87FF553-EA68-4134-A861-ADC8A9F93633}" presName="childText" presStyleLbl="conFgAcc1" presStyleIdx="6" presStyleCnt="7">
        <dgm:presLayoutVars>
          <dgm:bulletEnabled val="1"/>
        </dgm:presLayoutVars>
      </dgm:prSet>
      <dgm:spPr/>
    </dgm:pt>
  </dgm:ptLst>
  <dgm:cxnLst>
    <dgm:cxn modelId="{D2ED600D-69DD-4DAD-93E7-54E1CAA498FC}" srcId="{7B9E31A9-B97F-4154-B2BF-DC8516A6BB69}" destId="{BF5AC744-384B-4824-83EB-B0B894E77A4E}" srcOrd="4" destOrd="0" parTransId="{52235B59-FEC3-4124-96E5-ADD4604A101C}" sibTransId="{DD822D63-60C5-4BC9-85C3-2931EEA4ACB0}"/>
    <dgm:cxn modelId="{99D85220-AC08-439A-9CDB-E62CD19B32CB}" type="presOf" srcId="{BF5AC744-384B-4824-83EB-B0B894E77A4E}" destId="{4BC9EF80-9049-4420-990D-AD8DC85CBF0A}" srcOrd="1" destOrd="0" presId="urn:microsoft.com/office/officeart/2005/8/layout/list1"/>
    <dgm:cxn modelId="{E56AB82D-730D-410C-B4D1-B9FAB5D97235}" type="presOf" srcId="{91D020EB-C719-485E-BECD-603C6327500F}" destId="{FAF4974A-7BCF-4C4B-88A1-68FD91E6FD52}" srcOrd="0" destOrd="0" presId="urn:microsoft.com/office/officeart/2005/8/layout/list1"/>
    <dgm:cxn modelId="{0986C338-5EF3-45BF-BFEC-913F5D712B8F}" type="presOf" srcId="{4EA3B462-6B92-4503-AB1B-969CA0B7C0DF}" destId="{197F2F57-3CA7-416A-AF74-8BD7D52E0878}" srcOrd="0" destOrd="0" presId="urn:microsoft.com/office/officeart/2005/8/layout/list1"/>
    <dgm:cxn modelId="{C9672839-3B95-4734-91C1-BE87AC13B88C}" srcId="{7B9E31A9-B97F-4154-B2BF-DC8516A6BB69}" destId="{91D020EB-C719-485E-BECD-603C6327500F}" srcOrd="5" destOrd="0" parTransId="{0F90206B-B102-4F42-8992-40365950C77F}" sibTransId="{D91DFC2F-92B1-4433-B04F-1B94AD2FDD3A}"/>
    <dgm:cxn modelId="{BEBA9C3E-353B-40DC-B4A3-ED9957F8F134}" type="presOf" srcId="{F87FF553-EA68-4134-A861-ADC8A9F93633}" destId="{F37CF15E-1498-427D-A721-C8701643E4BA}" srcOrd="1" destOrd="0" presId="urn:microsoft.com/office/officeart/2005/8/layout/list1"/>
    <dgm:cxn modelId="{7EBEB569-7CF4-49FE-B783-43435AF98C88}" type="presOf" srcId="{96A6B748-8C14-48D7-BFD3-3C53E9CE57C2}" destId="{4438FE77-443E-4F5E-B2FC-C74EF646AC32}" srcOrd="0" destOrd="0" presId="urn:microsoft.com/office/officeart/2005/8/layout/list1"/>
    <dgm:cxn modelId="{CE82A56B-5B77-4E9A-BBDC-D131BB8FE52C}" type="presOf" srcId="{87ADC2CB-F729-4643-9A9E-3CFABD85D74D}" destId="{21D007B8-D5CE-4D9E-80C7-5524059E2D70}" srcOrd="1" destOrd="0" presId="urn:microsoft.com/office/officeart/2005/8/layout/list1"/>
    <dgm:cxn modelId="{F046BB6D-EDC6-4B36-B09C-51DE672EE374}" srcId="{7B9E31A9-B97F-4154-B2BF-DC8516A6BB69}" destId="{F87FF553-EA68-4134-A861-ADC8A9F93633}" srcOrd="6" destOrd="0" parTransId="{48C57F18-9051-41A1-99E7-4BC795177ED4}" sibTransId="{B1A3B6C7-40C6-4E6F-8C3C-9DEC043E359D}"/>
    <dgm:cxn modelId="{46FB2072-8F63-44F7-B117-5EF09F642351}" type="presOf" srcId="{96A6B748-8C14-48D7-BFD3-3C53E9CE57C2}" destId="{86F01562-7093-46E9-92F0-A601BA65E2B4}" srcOrd="1" destOrd="0" presId="urn:microsoft.com/office/officeart/2005/8/layout/list1"/>
    <dgm:cxn modelId="{FB2F2789-FA8C-4F52-B5B2-68EB0F01A7A0}" srcId="{7B9E31A9-B97F-4154-B2BF-DC8516A6BB69}" destId="{4EA3B462-6B92-4503-AB1B-969CA0B7C0DF}" srcOrd="2" destOrd="0" parTransId="{F6E5BA63-DA68-4FB2-828A-F67A7AF45220}" sibTransId="{9C794596-7184-4333-BD84-027B1EAE6010}"/>
    <dgm:cxn modelId="{EA11A08F-A7D6-4CD7-BCA1-212A1F63FD4B}" type="presOf" srcId="{4EA3B462-6B92-4503-AB1B-969CA0B7C0DF}" destId="{6B850A05-A6BD-4083-B80F-8A1E36F4EAC9}" srcOrd="1" destOrd="0" presId="urn:microsoft.com/office/officeart/2005/8/layout/list1"/>
    <dgm:cxn modelId="{9CAB5A93-6F6E-4567-ABCF-4DF66ECDB27A}" type="presOf" srcId="{F87FF553-EA68-4134-A861-ADC8A9F93633}" destId="{CDE9880C-0D62-4E83-968E-68D7905AA428}" srcOrd="0" destOrd="0" presId="urn:microsoft.com/office/officeart/2005/8/layout/list1"/>
    <dgm:cxn modelId="{D69905A8-26A5-42D3-B8C4-4663B5FC6D60}" srcId="{7B9E31A9-B97F-4154-B2BF-DC8516A6BB69}" destId="{96A6B748-8C14-48D7-BFD3-3C53E9CE57C2}" srcOrd="0" destOrd="0" parTransId="{9475A8C6-A750-4BEA-AD4A-E9DD1BD550C8}" sibTransId="{9E78A5A4-33FE-41C5-AB0F-4BCD4A36B61D}"/>
    <dgm:cxn modelId="{037E57B6-6A4D-4539-8788-7B642FDB7781}" srcId="{7B9E31A9-B97F-4154-B2BF-DC8516A6BB69}" destId="{87ADC2CB-F729-4643-9A9E-3CFABD85D74D}" srcOrd="3" destOrd="0" parTransId="{23FE0FF3-5C0E-4386-BF20-5C1B123B8A31}" sibTransId="{B55071E3-9480-46AD-81C8-02FCB30AE2F8}"/>
    <dgm:cxn modelId="{C3140DC9-7A24-4304-9E18-33797DB8133A}" type="presOf" srcId="{D653831C-316A-4314-A257-B7049ABEB3CB}" destId="{DC444F36-557F-47AC-95E3-257D17BD75A7}" srcOrd="1" destOrd="0" presId="urn:microsoft.com/office/officeart/2005/8/layout/list1"/>
    <dgm:cxn modelId="{CB505EC9-DE41-4FAF-A879-030052FB1C47}" type="presOf" srcId="{91D020EB-C719-485E-BECD-603C6327500F}" destId="{C1957051-8565-4453-BB9D-26F27CB46A0E}" srcOrd="1" destOrd="0" presId="urn:microsoft.com/office/officeart/2005/8/layout/list1"/>
    <dgm:cxn modelId="{0F685AD0-786F-4795-96DA-76295C2A3C5F}" type="presOf" srcId="{87ADC2CB-F729-4643-9A9E-3CFABD85D74D}" destId="{B24FBB83-2686-44AE-8F04-AA9EBF0CCA36}" srcOrd="0" destOrd="0" presId="urn:microsoft.com/office/officeart/2005/8/layout/list1"/>
    <dgm:cxn modelId="{3C5B72E7-D765-4201-808F-388E4D6E620B}" type="presOf" srcId="{D653831C-316A-4314-A257-B7049ABEB3CB}" destId="{B0F31A70-4C22-474B-9167-580C7FAAAED8}" srcOrd="0" destOrd="0" presId="urn:microsoft.com/office/officeart/2005/8/layout/list1"/>
    <dgm:cxn modelId="{E41668EA-056D-4969-B36D-1E272FF97C12}" srcId="{7B9E31A9-B97F-4154-B2BF-DC8516A6BB69}" destId="{D653831C-316A-4314-A257-B7049ABEB3CB}" srcOrd="1" destOrd="0" parTransId="{29D4E508-9E9C-4DF7-ABD3-8965F1AEC848}" sibTransId="{704F1F2B-E672-483B-9043-22B430D272F2}"/>
    <dgm:cxn modelId="{F4EFF8EE-DFB2-4EC6-A8FE-77DB89248210}" type="presOf" srcId="{7B9E31A9-B97F-4154-B2BF-DC8516A6BB69}" destId="{004CE458-2563-4D11-9B14-471E3DAF9223}" srcOrd="0" destOrd="0" presId="urn:microsoft.com/office/officeart/2005/8/layout/list1"/>
    <dgm:cxn modelId="{BB7F56F2-B32F-4AFE-BAAA-4E01EA465EDD}" type="presOf" srcId="{BF5AC744-384B-4824-83EB-B0B894E77A4E}" destId="{086AC9C9-17C1-4328-8014-CFB833119E2E}" srcOrd="0" destOrd="0" presId="urn:microsoft.com/office/officeart/2005/8/layout/list1"/>
    <dgm:cxn modelId="{D4B144F8-8196-4A26-AFA5-AC0FE5EE9234}" type="presParOf" srcId="{004CE458-2563-4D11-9B14-471E3DAF9223}" destId="{95AF3EBD-9FF5-44E0-B698-52BE42A215F8}" srcOrd="0" destOrd="0" presId="urn:microsoft.com/office/officeart/2005/8/layout/list1"/>
    <dgm:cxn modelId="{42869C80-E8EA-4308-ADBA-9E0F46A20997}" type="presParOf" srcId="{95AF3EBD-9FF5-44E0-B698-52BE42A215F8}" destId="{4438FE77-443E-4F5E-B2FC-C74EF646AC32}" srcOrd="0" destOrd="0" presId="urn:microsoft.com/office/officeart/2005/8/layout/list1"/>
    <dgm:cxn modelId="{DBCB5001-7EEC-4142-87AA-F2672FBD039D}" type="presParOf" srcId="{95AF3EBD-9FF5-44E0-B698-52BE42A215F8}" destId="{86F01562-7093-46E9-92F0-A601BA65E2B4}" srcOrd="1" destOrd="0" presId="urn:microsoft.com/office/officeart/2005/8/layout/list1"/>
    <dgm:cxn modelId="{95A83821-09B1-43EC-8757-B0581DFA3403}" type="presParOf" srcId="{004CE458-2563-4D11-9B14-471E3DAF9223}" destId="{1CD5AEBA-B260-463D-A3E7-1BE513BD95D8}" srcOrd="1" destOrd="0" presId="urn:microsoft.com/office/officeart/2005/8/layout/list1"/>
    <dgm:cxn modelId="{29B7DB29-82DA-40A2-A547-3E61C3552154}" type="presParOf" srcId="{004CE458-2563-4D11-9B14-471E3DAF9223}" destId="{95515AF3-A19C-444F-9D29-2304F3E7FD4E}" srcOrd="2" destOrd="0" presId="urn:microsoft.com/office/officeart/2005/8/layout/list1"/>
    <dgm:cxn modelId="{CA13CF19-CD2E-4611-9FED-F4A1D5917517}" type="presParOf" srcId="{004CE458-2563-4D11-9B14-471E3DAF9223}" destId="{3D1D8076-89DA-488A-B2F2-65DD607D3A4A}" srcOrd="3" destOrd="0" presId="urn:microsoft.com/office/officeart/2005/8/layout/list1"/>
    <dgm:cxn modelId="{092FB57F-5E35-4578-8CB0-0AB2B72C1CD9}" type="presParOf" srcId="{004CE458-2563-4D11-9B14-471E3DAF9223}" destId="{8C20B2F9-A447-44F3-B82E-34C6C7D5BAF6}" srcOrd="4" destOrd="0" presId="urn:microsoft.com/office/officeart/2005/8/layout/list1"/>
    <dgm:cxn modelId="{7F07E809-2C39-444E-82E1-67730E586E64}" type="presParOf" srcId="{8C20B2F9-A447-44F3-B82E-34C6C7D5BAF6}" destId="{B0F31A70-4C22-474B-9167-580C7FAAAED8}" srcOrd="0" destOrd="0" presId="urn:microsoft.com/office/officeart/2005/8/layout/list1"/>
    <dgm:cxn modelId="{1D5F3334-A7CE-4B01-B7E8-88AFE639986C}" type="presParOf" srcId="{8C20B2F9-A447-44F3-B82E-34C6C7D5BAF6}" destId="{DC444F36-557F-47AC-95E3-257D17BD75A7}" srcOrd="1" destOrd="0" presId="urn:microsoft.com/office/officeart/2005/8/layout/list1"/>
    <dgm:cxn modelId="{14A6AA0D-13C3-4B8F-BED7-807D8EC5656E}" type="presParOf" srcId="{004CE458-2563-4D11-9B14-471E3DAF9223}" destId="{DD047668-7D2B-4335-A628-5844499DB6CA}" srcOrd="5" destOrd="0" presId="urn:microsoft.com/office/officeart/2005/8/layout/list1"/>
    <dgm:cxn modelId="{01FA0F65-BAE0-416C-A763-6903DBFC5316}" type="presParOf" srcId="{004CE458-2563-4D11-9B14-471E3DAF9223}" destId="{35D2428C-CCBA-461B-B6E3-45B401718E73}" srcOrd="6" destOrd="0" presId="urn:microsoft.com/office/officeart/2005/8/layout/list1"/>
    <dgm:cxn modelId="{71A87361-28D1-4181-A6F1-A20E9EDEE97A}" type="presParOf" srcId="{004CE458-2563-4D11-9B14-471E3DAF9223}" destId="{4E8DF321-E47D-49D1-ACA4-7503E6DDB132}" srcOrd="7" destOrd="0" presId="urn:microsoft.com/office/officeart/2005/8/layout/list1"/>
    <dgm:cxn modelId="{F4C385F4-70BB-40BE-A8BE-C28D03CB2C4B}" type="presParOf" srcId="{004CE458-2563-4D11-9B14-471E3DAF9223}" destId="{8D887AF3-A23B-44A5-B183-30F6B88FA531}" srcOrd="8" destOrd="0" presId="urn:microsoft.com/office/officeart/2005/8/layout/list1"/>
    <dgm:cxn modelId="{63C6B2AE-5EFB-4ECB-ABEE-0FB8AA96F2A5}" type="presParOf" srcId="{8D887AF3-A23B-44A5-B183-30F6B88FA531}" destId="{197F2F57-3CA7-416A-AF74-8BD7D52E0878}" srcOrd="0" destOrd="0" presId="urn:microsoft.com/office/officeart/2005/8/layout/list1"/>
    <dgm:cxn modelId="{2779CCE9-55AB-4865-8E73-4787C584694E}" type="presParOf" srcId="{8D887AF3-A23B-44A5-B183-30F6B88FA531}" destId="{6B850A05-A6BD-4083-B80F-8A1E36F4EAC9}" srcOrd="1" destOrd="0" presId="urn:microsoft.com/office/officeart/2005/8/layout/list1"/>
    <dgm:cxn modelId="{AAD659C7-8EC8-4A9D-81AA-7DB6F8A00D0B}" type="presParOf" srcId="{004CE458-2563-4D11-9B14-471E3DAF9223}" destId="{6310454A-50E1-4FCB-B6D1-A716A9168C91}" srcOrd="9" destOrd="0" presId="urn:microsoft.com/office/officeart/2005/8/layout/list1"/>
    <dgm:cxn modelId="{1790937D-0A34-4AD1-AE44-1C5A6BFA8C73}" type="presParOf" srcId="{004CE458-2563-4D11-9B14-471E3DAF9223}" destId="{3CBA243C-8B3E-4B6F-809C-9434DD396C64}" srcOrd="10" destOrd="0" presId="urn:microsoft.com/office/officeart/2005/8/layout/list1"/>
    <dgm:cxn modelId="{42381BCC-3492-4110-964A-B11B798F61E6}" type="presParOf" srcId="{004CE458-2563-4D11-9B14-471E3DAF9223}" destId="{1B6B7F82-4D1D-4266-B5F7-43C5D0E0C4D3}" srcOrd="11" destOrd="0" presId="urn:microsoft.com/office/officeart/2005/8/layout/list1"/>
    <dgm:cxn modelId="{877B74EF-63FD-46BB-8208-5271AA8F6522}" type="presParOf" srcId="{004CE458-2563-4D11-9B14-471E3DAF9223}" destId="{18AE8FE0-2194-466D-8550-B84DF94B48FD}" srcOrd="12" destOrd="0" presId="urn:microsoft.com/office/officeart/2005/8/layout/list1"/>
    <dgm:cxn modelId="{DC8B6E3A-1D62-4E80-9B51-FCFF9EAE4080}" type="presParOf" srcId="{18AE8FE0-2194-466D-8550-B84DF94B48FD}" destId="{B24FBB83-2686-44AE-8F04-AA9EBF0CCA36}" srcOrd="0" destOrd="0" presId="urn:microsoft.com/office/officeart/2005/8/layout/list1"/>
    <dgm:cxn modelId="{D2161160-2827-4CD6-A8CC-E87696194F67}" type="presParOf" srcId="{18AE8FE0-2194-466D-8550-B84DF94B48FD}" destId="{21D007B8-D5CE-4D9E-80C7-5524059E2D70}" srcOrd="1" destOrd="0" presId="urn:microsoft.com/office/officeart/2005/8/layout/list1"/>
    <dgm:cxn modelId="{77602084-42C1-4452-8BF3-06EC4D0EFA56}" type="presParOf" srcId="{004CE458-2563-4D11-9B14-471E3DAF9223}" destId="{4A512A27-B1C8-43C1-BE92-745FDB7AA39F}" srcOrd="13" destOrd="0" presId="urn:microsoft.com/office/officeart/2005/8/layout/list1"/>
    <dgm:cxn modelId="{3C3F9ED4-B222-4AD1-8F49-33B074087B78}" type="presParOf" srcId="{004CE458-2563-4D11-9B14-471E3DAF9223}" destId="{5FF879D4-189E-4022-91AA-AF1A512F5033}" srcOrd="14" destOrd="0" presId="urn:microsoft.com/office/officeart/2005/8/layout/list1"/>
    <dgm:cxn modelId="{CE9B9A25-0B04-4086-B032-1668FF07152C}" type="presParOf" srcId="{004CE458-2563-4D11-9B14-471E3DAF9223}" destId="{BC2B478C-12B0-499F-B89D-597B80264191}" srcOrd="15" destOrd="0" presId="urn:microsoft.com/office/officeart/2005/8/layout/list1"/>
    <dgm:cxn modelId="{894358A1-A99D-42AE-9F13-084F03B2CF9F}" type="presParOf" srcId="{004CE458-2563-4D11-9B14-471E3DAF9223}" destId="{634F84D4-484D-40A2-BDEA-0A4CF9D95896}" srcOrd="16" destOrd="0" presId="urn:microsoft.com/office/officeart/2005/8/layout/list1"/>
    <dgm:cxn modelId="{C1F80469-74CF-4C98-B701-F7C67EAA51EE}" type="presParOf" srcId="{634F84D4-484D-40A2-BDEA-0A4CF9D95896}" destId="{086AC9C9-17C1-4328-8014-CFB833119E2E}" srcOrd="0" destOrd="0" presId="urn:microsoft.com/office/officeart/2005/8/layout/list1"/>
    <dgm:cxn modelId="{A9D086F4-4AFC-4274-9AB7-6D9CBF70390E}" type="presParOf" srcId="{634F84D4-484D-40A2-BDEA-0A4CF9D95896}" destId="{4BC9EF80-9049-4420-990D-AD8DC85CBF0A}" srcOrd="1" destOrd="0" presId="urn:microsoft.com/office/officeart/2005/8/layout/list1"/>
    <dgm:cxn modelId="{F51308D5-6921-4937-BAF6-A2CA2370B517}" type="presParOf" srcId="{004CE458-2563-4D11-9B14-471E3DAF9223}" destId="{320BFDA3-A11D-405F-B92C-7DFD6B6580DE}" srcOrd="17" destOrd="0" presId="urn:microsoft.com/office/officeart/2005/8/layout/list1"/>
    <dgm:cxn modelId="{ACC12F56-338E-4349-AD19-B75FBE755759}" type="presParOf" srcId="{004CE458-2563-4D11-9B14-471E3DAF9223}" destId="{FBBCAEA0-6F7A-4886-9254-7238A284B286}" srcOrd="18" destOrd="0" presId="urn:microsoft.com/office/officeart/2005/8/layout/list1"/>
    <dgm:cxn modelId="{B29A0C44-A3E6-4D25-98F4-5A0D8541D414}" type="presParOf" srcId="{004CE458-2563-4D11-9B14-471E3DAF9223}" destId="{4326F40A-D011-462B-A911-438E0AF36646}" srcOrd="19" destOrd="0" presId="urn:microsoft.com/office/officeart/2005/8/layout/list1"/>
    <dgm:cxn modelId="{3795D6AA-A635-4E5B-9425-910D29FB771B}" type="presParOf" srcId="{004CE458-2563-4D11-9B14-471E3DAF9223}" destId="{1AD8658C-6722-4C4F-A463-41C9083619C4}" srcOrd="20" destOrd="0" presId="urn:microsoft.com/office/officeart/2005/8/layout/list1"/>
    <dgm:cxn modelId="{FFB5E2C6-5833-4C96-973D-5C2E290B51EF}" type="presParOf" srcId="{1AD8658C-6722-4C4F-A463-41C9083619C4}" destId="{FAF4974A-7BCF-4C4B-88A1-68FD91E6FD52}" srcOrd="0" destOrd="0" presId="urn:microsoft.com/office/officeart/2005/8/layout/list1"/>
    <dgm:cxn modelId="{69651F46-E8C2-4661-9539-5506B30F7761}" type="presParOf" srcId="{1AD8658C-6722-4C4F-A463-41C9083619C4}" destId="{C1957051-8565-4453-BB9D-26F27CB46A0E}" srcOrd="1" destOrd="0" presId="urn:microsoft.com/office/officeart/2005/8/layout/list1"/>
    <dgm:cxn modelId="{D9026D9E-9B4D-49BC-A8E0-9A6932C48061}" type="presParOf" srcId="{004CE458-2563-4D11-9B14-471E3DAF9223}" destId="{BDB980BB-114E-40FB-AE49-71285B315F74}" srcOrd="21" destOrd="0" presId="urn:microsoft.com/office/officeart/2005/8/layout/list1"/>
    <dgm:cxn modelId="{E0D703EB-5FF8-4F06-A33A-2FC34C9D6190}" type="presParOf" srcId="{004CE458-2563-4D11-9B14-471E3DAF9223}" destId="{1127902C-0ACC-47ED-8452-41B6B9995BD7}" srcOrd="22" destOrd="0" presId="urn:microsoft.com/office/officeart/2005/8/layout/list1"/>
    <dgm:cxn modelId="{E9ADCF41-9A6D-4829-9088-E7193583CE01}" type="presParOf" srcId="{004CE458-2563-4D11-9B14-471E3DAF9223}" destId="{7F035340-0D08-4A5E-9E3F-024952DDAFCB}" srcOrd="23" destOrd="0" presId="urn:microsoft.com/office/officeart/2005/8/layout/list1"/>
    <dgm:cxn modelId="{42FEDE12-BA0B-4402-B790-213B63C2D918}" type="presParOf" srcId="{004CE458-2563-4D11-9B14-471E3DAF9223}" destId="{EC538630-9451-4454-AEB8-89E770F791F0}" srcOrd="24" destOrd="0" presId="urn:microsoft.com/office/officeart/2005/8/layout/list1"/>
    <dgm:cxn modelId="{E59008E0-1058-40A6-8AD5-C4996F92ABEF}" type="presParOf" srcId="{EC538630-9451-4454-AEB8-89E770F791F0}" destId="{CDE9880C-0D62-4E83-968E-68D7905AA428}" srcOrd="0" destOrd="0" presId="urn:microsoft.com/office/officeart/2005/8/layout/list1"/>
    <dgm:cxn modelId="{584BC087-B951-494D-A43B-6F8BFF87EF1A}" type="presParOf" srcId="{EC538630-9451-4454-AEB8-89E770F791F0}" destId="{F37CF15E-1498-427D-A721-C8701643E4BA}" srcOrd="1" destOrd="0" presId="urn:microsoft.com/office/officeart/2005/8/layout/list1"/>
    <dgm:cxn modelId="{930A5A2F-5C43-4C55-AC7F-87CA77A079C7}" type="presParOf" srcId="{004CE458-2563-4D11-9B14-471E3DAF9223}" destId="{AC1B808D-847C-449C-8D7E-CF2ABA3184FC}" srcOrd="25" destOrd="0" presId="urn:microsoft.com/office/officeart/2005/8/layout/list1"/>
    <dgm:cxn modelId="{98C5ED10-3DFC-4D6A-B07D-A274175C6F55}" type="presParOf" srcId="{004CE458-2563-4D11-9B14-471E3DAF9223}" destId="{BC5A4B1F-4388-4237-8BDB-934A658B9ACF}"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15AF3-A19C-444F-9D29-2304F3E7FD4E}">
      <dsp:nvSpPr>
        <dsp:cNvPr id="0" name=""/>
        <dsp:cNvSpPr/>
      </dsp:nvSpPr>
      <dsp:spPr>
        <a:xfrm>
          <a:off x="0" y="388699"/>
          <a:ext cx="9123680"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F01562-7093-46E9-92F0-A601BA65E2B4}">
      <dsp:nvSpPr>
        <dsp:cNvPr id="0" name=""/>
        <dsp:cNvSpPr/>
      </dsp:nvSpPr>
      <dsp:spPr>
        <a:xfrm>
          <a:off x="456184" y="108259"/>
          <a:ext cx="6386576"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97" tIns="0" rIns="241397" bIns="0" numCol="1" spcCol="1270" anchor="ctr" anchorCtr="0">
          <a:noAutofit/>
        </a:bodyPr>
        <a:lstStyle/>
        <a:p>
          <a:pPr marL="0" lvl="0" indent="0" algn="l" defTabSz="844550">
            <a:lnSpc>
              <a:spcPct val="90000"/>
            </a:lnSpc>
            <a:spcBef>
              <a:spcPct val="0"/>
            </a:spcBef>
            <a:spcAft>
              <a:spcPct val="35000"/>
            </a:spcAft>
            <a:buNone/>
          </a:pPr>
          <a:r>
            <a:rPr lang="en-US" sz="1900" b="1" i="0" kern="1200" dirty="0"/>
            <a:t>INSTALLING PYCARET</a:t>
          </a:r>
          <a:endParaRPr lang="en-US" sz="1900" kern="1200" dirty="0"/>
        </a:p>
      </dsp:txBody>
      <dsp:txXfrm>
        <a:off x="483564" y="135639"/>
        <a:ext cx="6331816" cy="506120"/>
      </dsp:txXfrm>
    </dsp:sp>
    <dsp:sp modelId="{35D2428C-CCBA-461B-B6E3-45B401718E73}">
      <dsp:nvSpPr>
        <dsp:cNvPr id="0" name=""/>
        <dsp:cNvSpPr/>
      </dsp:nvSpPr>
      <dsp:spPr>
        <a:xfrm>
          <a:off x="0" y="1250540"/>
          <a:ext cx="9123680"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444F36-557F-47AC-95E3-257D17BD75A7}">
      <dsp:nvSpPr>
        <dsp:cNvPr id="0" name=""/>
        <dsp:cNvSpPr/>
      </dsp:nvSpPr>
      <dsp:spPr>
        <a:xfrm>
          <a:off x="456184" y="970099"/>
          <a:ext cx="6386576"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97" tIns="0" rIns="241397" bIns="0" numCol="1" spcCol="1270" anchor="ctr" anchorCtr="0">
          <a:noAutofit/>
        </a:bodyPr>
        <a:lstStyle/>
        <a:p>
          <a:pPr marL="0" lvl="0" indent="0" algn="l" defTabSz="844550">
            <a:lnSpc>
              <a:spcPct val="90000"/>
            </a:lnSpc>
            <a:spcBef>
              <a:spcPct val="0"/>
            </a:spcBef>
            <a:spcAft>
              <a:spcPct val="35000"/>
            </a:spcAft>
            <a:buNone/>
          </a:pPr>
          <a:r>
            <a:rPr lang="en-US" sz="1900" b="1" i="0" kern="1200" dirty="0"/>
            <a:t>IMPORTING DATA</a:t>
          </a:r>
          <a:endParaRPr lang="en-US" sz="1900" kern="1200" dirty="0"/>
        </a:p>
      </dsp:txBody>
      <dsp:txXfrm>
        <a:off x="483564" y="997479"/>
        <a:ext cx="6331816" cy="506120"/>
      </dsp:txXfrm>
    </dsp:sp>
    <dsp:sp modelId="{3CBA243C-8B3E-4B6F-809C-9434DD396C64}">
      <dsp:nvSpPr>
        <dsp:cNvPr id="0" name=""/>
        <dsp:cNvSpPr/>
      </dsp:nvSpPr>
      <dsp:spPr>
        <a:xfrm>
          <a:off x="0" y="2112380"/>
          <a:ext cx="9123680"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850A05-A6BD-4083-B80F-8A1E36F4EAC9}">
      <dsp:nvSpPr>
        <dsp:cNvPr id="0" name=""/>
        <dsp:cNvSpPr/>
      </dsp:nvSpPr>
      <dsp:spPr>
        <a:xfrm>
          <a:off x="456184" y="1831940"/>
          <a:ext cx="6386576"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97" tIns="0" rIns="241397" bIns="0" numCol="1" spcCol="1270" anchor="ctr" anchorCtr="0">
          <a:noAutofit/>
        </a:bodyPr>
        <a:lstStyle/>
        <a:p>
          <a:pPr marL="0" lvl="0" indent="0" algn="l" defTabSz="844550">
            <a:lnSpc>
              <a:spcPct val="90000"/>
            </a:lnSpc>
            <a:spcBef>
              <a:spcPct val="0"/>
            </a:spcBef>
            <a:spcAft>
              <a:spcPct val="35000"/>
            </a:spcAft>
            <a:buNone/>
          </a:pPr>
          <a:r>
            <a:rPr lang="en-US" sz="1900" b="1" i="0" kern="1200" dirty="0"/>
            <a:t>ENVIRONMENT SETUP</a:t>
          </a:r>
          <a:endParaRPr lang="en-US" sz="1900" kern="1200" dirty="0"/>
        </a:p>
      </dsp:txBody>
      <dsp:txXfrm>
        <a:off x="483564" y="1859320"/>
        <a:ext cx="6331816" cy="506120"/>
      </dsp:txXfrm>
    </dsp:sp>
    <dsp:sp modelId="{5FF879D4-189E-4022-91AA-AF1A512F5033}">
      <dsp:nvSpPr>
        <dsp:cNvPr id="0" name=""/>
        <dsp:cNvSpPr/>
      </dsp:nvSpPr>
      <dsp:spPr>
        <a:xfrm>
          <a:off x="0" y="2974220"/>
          <a:ext cx="9123680"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D007B8-D5CE-4D9E-80C7-5524059E2D70}">
      <dsp:nvSpPr>
        <dsp:cNvPr id="0" name=""/>
        <dsp:cNvSpPr/>
      </dsp:nvSpPr>
      <dsp:spPr>
        <a:xfrm>
          <a:off x="456184" y="2693780"/>
          <a:ext cx="6386576"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97" tIns="0" rIns="241397" bIns="0" numCol="1" spcCol="1270" anchor="ctr" anchorCtr="0">
          <a:noAutofit/>
        </a:bodyPr>
        <a:lstStyle/>
        <a:p>
          <a:pPr marL="0" lvl="0" indent="0" algn="l" defTabSz="844550">
            <a:lnSpc>
              <a:spcPct val="90000"/>
            </a:lnSpc>
            <a:spcBef>
              <a:spcPct val="0"/>
            </a:spcBef>
            <a:spcAft>
              <a:spcPct val="35000"/>
            </a:spcAft>
            <a:buNone/>
          </a:pPr>
          <a:r>
            <a:rPr lang="en-US" sz="1900" b="0" kern="1200"/>
            <a:t>CREATING A MODEL </a:t>
          </a:r>
        </a:p>
      </dsp:txBody>
      <dsp:txXfrm>
        <a:off x="483564" y="2721160"/>
        <a:ext cx="6331816" cy="506120"/>
      </dsp:txXfrm>
    </dsp:sp>
    <dsp:sp modelId="{FBBCAEA0-6F7A-4886-9254-7238A284B286}">
      <dsp:nvSpPr>
        <dsp:cNvPr id="0" name=""/>
        <dsp:cNvSpPr/>
      </dsp:nvSpPr>
      <dsp:spPr>
        <a:xfrm>
          <a:off x="0" y="3836059"/>
          <a:ext cx="9123680"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C9EF80-9049-4420-990D-AD8DC85CBF0A}">
      <dsp:nvSpPr>
        <dsp:cNvPr id="0" name=""/>
        <dsp:cNvSpPr/>
      </dsp:nvSpPr>
      <dsp:spPr>
        <a:xfrm>
          <a:off x="456184" y="3555620"/>
          <a:ext cx="6386576"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97" tIns="0" rIns="241397" bIns="0" numCol="1" spcCol="1270" anchor="ctr" anchorCtr="0">
          <a:noAutofit/>
        </a:bodyPr>
        <a:lstStyle/>
        <a:p>
          <a:pPr marL="0" lvl="0" indent="0" algn="l" defTabSz="844550">
            <a:lnSpc>
              <a:spcPct val="90000"/>
            </a:lnSpc>
            <a:spcBef>
              <a:spcPct val="0"/>
            </a:spcBef>
            <a:spcAft>
              <a:spcPct val="35000"/>
            </a:spcAft>
            <a:buNone/>
          </a:pPr>
          <a:r>
            <a:rPr lang="en-US" sz="1900" b="1" i="0" kern="1200"/>
            <a:t>MODEL ANALYSIS</a:t>
          </a:r>
          <a:endParaRPr lang="en-US" sz="1900" b="0" i="0" kern="1200"/>
        </a:p>
      </dsp:txBody>
      <dsp:txXfrm>
        <a:off x="483564" y="3583000"/>
        <a:ext cx="6331816" cy="506120"/>
      </dsp:txXfrm>
    </dsp:sp>
    <dsp:sp modelId="{1127902C-0ACC-47ED-8452-41B6B9995BD7}">
      <dsp:nvSpPr>
        <dsp:cNvPr id="0" name=""/>
        <dsp:cNvSpPr/>
      </dsp:nvSpPr>
      <dsp:spPr>
        <a:xfrm>
          <a:off x="0" y="4697899"/>
          <a:ext cx="9123680"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957051-8565-4453-BB9D-26F27CB46A0E}">
      <dsp:nvSpPr>
        <dsp:cNvPr id="0" name=""/>
        <dsp:cNvSpPr/>
      </dsp:nvSpPr>
      <dsp:spPr>
        <a:xfrm>
          <a:off x="456184" y="4417459"/>
          <a:ext cx="6386576"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97" tIns="0" rIns="241397" bIns="0" numCol="1" spcCol="1270" anchor="ctr" anchorCtr="0">
          <a:noAutofit/>
        </a:bodyPr>
        <a:lstStyle/>
        <a:p>
          <a:pPr marL="0" lvl="0" indent="0" algn="l" defTabSz="844550">
            <a:lnSpc>
              <a:spcPct val="90000"/>
            </a:lnSpc>
            <a:spcBef>
              <a:spcPct val="0"/>
            </a:spcBef>
            <a:spcAft>
              <a:spcPct val="35000"/>
            </a:spcAft>
            <a:buNone/>
          </a:pPr>
          <a:r>
            <a:rPr lang="en-US" sz="1900" b="1" i="0" kern="1200"/>
            <a:t>MODEL TESTING</a:t>
          </a:r>
          <a:endParaRPr lang="en-US" sz="1900" b="0" i="0" kern="1200"/>
        </a:p>
      </dsp:txBody>
      <dsp:txXfrm>
        <a:off x="483564" y="4444839"/>
        <a:ext cx="6331816" cy="506120"/>
      </dsp:txXfrm>
    </dsp:sp>
    <dsp:sp modelId="{BC5A4B1F-4388-4237-8BDB-934A658B9ACF}">
      <dsp:nvSpPr>
        <dsp:cNvPr id="0" name=""/>
        <dsp:cNvSpPr/>
      </dsp:nvSpPr>
      <dsp:spPr>
        <a:xfrm>
          <a:off x="0" y="5559739"/>
          <a:ext cx="9123680"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7CF15E-1498-427D-A721-C8701643E4BA}">
      <dsp:nvSpPr>
        <dsp:cNvPr id="0" name=""/>
        <dsp:cNvSpPr/>
      </dsp:nvSpPr>
      <dsp:spPr>
        <a:xfrm>
          <a:off x="456184" y="5279299"/>
          <a:ext cx="6386576"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97" tIns="0" rIns="241397" bIns="0" numCol="1" spcCol="1270" anchor="ctr" anchorCtr="0">
          <a:noAutofit/>
        </a:bodyPr>
        <a:lstStyle/>
        <a:p>
          <a:pPr marL="0" lvl="0" indent="0" algn="l" defTabSz="844550">
            <a:lnSpc>
              <a:spcPct val="90000"/>
            </a:lnSpc>
            <a:spcBef>
              <a:spcPct val="0"/>
            </a:spcBef>
            <a:spcAft>
              <a:spcPct val="35000"/>
            </a:spcAft>
            <a:buNone/>
          </a:pPr>
          <a:r>
            <a:rPr lang="en-US" sz="1900" b="1" i="0" kern="1200"/>
            <a:t>FINALIZING A MODEL</a:t>
          </a:r>
          <a:endParaRPr lang="en-US" sz="1900" b="0" i="0" kern="1200"/>
        </a:p>
      </dsp:txBody>
      <dsp:txXfrm>
        <a:off x="483564" y="5306679"/>
        <a:ext cx="6331816"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0925B3-1517-4741-B01C-DB4E258E6BDA}"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883D5-E6D2-4633-B9F5-97867AD76A0E}" type="slidenum">
              <a:rPr lang="en-US" smtClean="0"/>
              <a:t>‹#›</a:t>
            </a:fld>
            <a:endParaRPr lang="en-US"/>
          </a:p>
        </p:txBody>
      </p:sp>
    </p:spTree>
    <p:extLst>
      <p:ext uri="{BB962C8B-B14F-4D97-AF65-F5344CB8AC3E}">
        <p14:creationId xmlns:p14="http://schemas.microsoft.com/office/powerpoint/2010/main" val="357960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925B3-1517-4741-B01C-DB4E258E6BDA}"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883D5-E6D2-4633-B9F5-97867AD76A0E}" type="slidenum">
              <a:rPr lang="en-US" smtClean="0"/>
              <a:t>‹#›</a:t>
            </a:fld>
            <a:endParaRPr lang="en-US"/>
          </a:p>
        </p:txBody>
      </p:sp>
    </p:spTree>
    <p:extLst>
      <p:ext uri="{BB962C8B-B14F-4D97-AF65-F5344CB8AC3E}">
        <p14:creationId xmlns:p14="http://schemas.microsoft.com/office/powerpoint/2010/main" val="1555382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925B3-1517-4741-B01C-DB4E258E6BDA}"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883D5-E6D2-4633-B9F5-97867AD76A0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9616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925B3-1517-4741-B01C-DB4E258E6BDA}"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883D5-E6D2-4633-B9F5-97867AD76A0E}" type="slidenum">
              <a:rPr lang="en-US" smtClean="0"/>
              <a:t>‹#›</a:t>
            </a:fld>
            <a:endParaRPr lang="en-US"/>
          </a:p>
        </p:txBody>
      </p:sp>
    </p:spTree>
    <p:extLst>
      <p:ext uri="{BB962C8B-B14F-4D97-AF65-F5344CB8AC3E}">
        <p14:creationId xmlns:p14="http://schemas.microsoft.com/office/powerpoint/2010/main" val="3512849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925B3-1517-4741-B01C-DB4E258E6BDA}"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883D5-E6D2-4633-B9F5-97867AD76A0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5277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925B3-1517-4741-B01C-DB4E258E6BDA}"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883D5-E6D2-4633-B9F5-97867AD76A0E}" type="slidenum">
              <a:rPr lang="en-US" smtClean="0"/>
              <a:t>‹#›</a:t>
            </a:fld>
            <a:endParaRPr lang="en-US"/>
          </a:p>
        </p:txBody>
      </p:sp>
    </p:spTree>
    <p:extLst>
      <p:ext uri="{BB962C8B-B14F-4D97-AF65-F5344CB8AC3E}">
        <p14:creationId xmlns:p14="http://schemas.microsoft.com/office/powerpoint/2010/main" val="1819713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925B3-1517-4741-B01C-DB4E258E6BDA}"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883D5-E6D2-4633-B9F5-97867AD76A0E}" type="slidenum">
              <a:rPr lang="en-US" smtClean="0"/>
              <a:t>‹#›</a:t>
            </a:fld>
            <a:endParaRPr lang="en-US"/>
          </a:p>
        </p:txBody>
      </p:sp>
    </p:spTree>
    <p:extLst>
      <p:ext uri="{BB962C8B-B14F-4D97-AF65-F5344CB8AC3E}">
        <p14:creationId xmlns:p14="http://schemas.microsoft.com/office/powerpoint/2010/main" val="936883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925B3-1517-4741-B01C-DB4E258E6BDA}"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883D5-E6D2-4633-B9F5-97867AD76A0E}" type="slidenum">
              <a:rPr lang="en-US" smtClean="0"/>
              <a:t>‹#›</a:t>
            </a:fld>
            <a:endParaRPr lang="en-US"/>
          </a:p>
        </p:txBody>
      </p:sp>
    </p:spTree>
    <p:extLst>
      <p:ext uri="{BB962C8B-B14F-4D97-AF65-F5344CB8AC3E}">
        <p14:creationId xmlns:p14="http://schemas.microsoft.com/office/powerpoint/2010/main" val="2817515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730925B3-1517-4741-B01C-DB4E258E6BDA}" type="datetimeFigureOut">
              <a:rPr lang="en-US" smtClean="0"/>
              <a:t>8/31/2020</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189883D5-E6D2-4633-B9F5-97867AD76A0E}"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8663786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925B3-1517-4741-B01C-DB4E258E6BDA}"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883D5-E6D2-4633-B9F5-97867AD76A0E}" type="slidenum">
              <a:rPr lang="en-US" smtClean="0"/>
              <a:t>‹#›</a:t>
            </a:fld>
            <a:endParaRPr lang="en-US"/>
          </a:p>
        </p:txBody>
      </p:sp>
    </p:spTree>
    <p:extLst>
      <p:ext uri="{BB962C8B-B14F-4D97-AF65-F5344CB8AC3E}">
        <p14:creationId xmlns:p14="http://schemas.microsoft.com/office/powerpoint/2010/main" val="40447946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730925B3-1517-4741-B01C-DB4E258E6BDA}" type="datetimeFigureOut">
              <a:rPr lang="en-US" smtClean="0"/>
              <a:t>8/31/2020</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189883D5-E6D2-4633-B9F5-97867AD76A0E}"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2984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925B3-1517-4741-B01C-DB4E258E6BDA}"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883D5-E6D2-4633-B9F5-97867AD76A0E}" type="slidenum">
              <a:rPr lang="en-US" smtClean="0"/>
              <a:t>‹#›</a:t>
            </a:fld>
            <a:endParaRPr lang="en-US"/>
          </a:p>
        </p:txBody>
      </p:sp>
    </p:spTree>
    <p:extLst>
      <p:ext uri="{BB962C8B-B14F-4D97-AF65-F5344CB8AC3E}">
        <p14:creationId xmlns:p14="http://schemas.microsoft.com/office/powerpoint/2010/main" val="20919051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0925B3-1517-4741-B01C-DB4E258E6BDA}"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883D5-E6D2-4633-B9F5-97867AD76A0E}" type="slidenum">
              <a:rPr lang="en-US" smtClean="0"/>
              <a:t>‹#›</a:t>
            </a:fld>
            <a:endParaRPr lang="en-US"/>
          </a:p>
        </p:txBody>
      </p:sp>
    </p:spTree>
    <p:extLst>
      <p:ext uri="{BB962C8B-B14F-4D97-AF65-F5344CB8AC3E}">
        <p14:creationId xmlns:p14="http://schemas.microsoft.com/office/powerpoint/2010/main" val="2646887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0925B3-1517-4741-B01C-DB4E258E6BDA}" type="datetimeFigureOut">
              <a:rPr lang="en-US" smtClean="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9883D5-E6D2-4633-B9F5-97867AD76A0E}" type="slidenum">
              <a:rPr lang="en-US" smtClean="0"/>
              <a:t>‹#›</a:t>
            </a:fld>
            <a:endParaRPr lang="en-US"/>
          </a:p>
        </p:txBody>
      </p:sp>
    </p:spTree>
    <p:extLst>
      <p:ext uri="{BB962C8B-B14F-4D97-AF65-F5344CB8AC3E}">
        <p14:creationId xmlns:p14="http://schemas.microsoft.com/office/powerpoint/2010/main" val="652355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0925B3-1517-4741-B01C-DB4E258E6BDA}" type="datetimeFigureOut">
              <a:rPr lang="en-US" smtClean="0"/>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883D5-E6D2-4633-B9F5-97867AD76A0E}" type="slidenum">
              <a:rPr lang="en-US" smtClean="0"/>
              <a:t>‹#›</a:t>
            </a:fld>
            <a:endParaRPr lang="en-US"/>
          </a:p>
        </p:txBody>
      </p:sp>
    </p:spTree>
    <p:extLst>
      <p:ext uri="{BB962C8B-B14F-4D97-AF65-F5344CB8AC3E}">
        <p14:creationId xmlns:p14="http://schemas.microsoft.com/office/powerpoint/2010/main" val="24124767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730925B3-1517-4741-B01C-DB4E258E6BDA}" type="datetimeFigureOut">
              <a:rPr lang="en-US" smtClean="0"/>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9883D5-E6D2-4633-B9F5-97867AD76A0E}" type="slidenum">
              <a:rPr lang="en-US" smtClean="0"/>
              <a:t>‹#›</a:t>
            </a:fld>
            <a:endParaRPr lang="en-US"/>
          </a:p>
        </p:txBody>
      </p:sp>
    </p:spTree>
    <p:extLst>
      <p:ext uri="{BB962C8B-B14F-4D97-AF65-F5344CB8AC3E}">
        <p14:creationId xmlns:p14="http://schemas.microsoft.com/office/powerpoint/2010/main" val="1820462084"/>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730925B3-1517-4741-B01C-DB4E258E6BDA}" type="datetimeFigureOut">
              <a:rPr lang="en-US" smtClean="0"/>
              <a:t>8/31/2020</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189883D5-E6D2-4633-B9F5-97867AD76A0E}" type="slidenum">
              <a:rPr lang="en-US" smtClean="0"/>
              <a:t>‹#›</a:t>
            </a:fld>
            <a:endParaRPr lang="en-US"/>
          </a:p>
        </p:txBody>
      </p:sp>
    </p:spTree>
    <p:extLst>
      <p:ext uri="{BB962C8B-B14F-4D97-AF65-F5344CB8AC3E}">
        <p14:creationId xmlns:p14="http://schemas.microsoft.com/office/powerpoint/2010/main" val="1971595329"/>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730925B3-1517-4741-B01C-DB4E258E6BDA}" type="datetimeFigureOut">
              <a:rPr lang="en-US" smtClean="0"/>
              <a:t>8/31/2020</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189883D5-E6D2-4633-B9F5-97867AD76A0E}" type="slidenum">
              <a:rPr lang="en-US" smtClean="0"/>
              <a:t>‹#›</a:t>
            </a:fld>
            <a:endParaRPr lang="en-US"/>
          </a:p>
        </p:txBody>
      </p:sp>
    </p:spTree>
    <p:extLst>
      <p:ext uri="{BB962C8B-B14F-4D97-AF65-F5344CB8AC3E}">
        <p14:creationId xmlns:p14="http://schemas.microsoft.com/office/powerpoint/2010/main" val="1793429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925B3-1517-4741-B01C-DB4E258E6BDA}"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883D5-E6D2-4633-B9F5-97867AD76A0E}" type="slidenum">
              <a:rPr lang="en-US" smtClean="0"/>
              <a:t>‹#›</a:t>
            </a:fld>
            <a:endParaRPr lang="en-US"/>
          </a:p>
        </p:txBody>
      </p:sp>
    </p:spTree>
    <p:extLst>
      <p:ext uri="{BB962C8B-B14F-4D97-AF65-F5344CB8AC3E}">
        <p14:creationId xmlns:p14="http://schemas.microsoft.com/office/powerpoint/2010/main" val="27994459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730925B3-1517-4741-B01C-DB4E258E6BDA}" type="datetimeFigureOut">
              <a:rPr lang="en-US" smtClean="0"/>
              <a:t>8/31/2020</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189883D5-E6D2-4633-B9F5-97867AD76A0E}"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71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925B3-1517-4741-B01C-DB4E258E6BDA}"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883D5-E6D2-4633-B9F5-97867AD76A0E}" type="slidenum">
              <a:rPr lang="en-US" smtClean="0"/>
              <a:t>‹#›</a:t>
            </a:fld>
            <a:endParaRPr lang="en-US"/>
          </a:p>
        </p:txBody>
      </p:sp>
    </p:spTree>
    <p:extLst>
      <p:ext uri="{BB962C8B-B14F-4D97-AF65-F5344CB8AC3E}">
        <p14:creationId xmlns:p14="http://schemas.microsoft.com/office/powerpoint/2010/main" val="3652241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0925B3-1517-4741-B01C-DB4E258E6BDA}"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883D5-E6D2-4633-B9F5-97867AD76A0E}" type="slidenum">
              <a:rPr lang="en-US" smtClean="0"/>
              <a:t>‹#›</a:t>
            </a:fld>
            <a:endParaRPr lang="en-US"/>
          </a:p>
        </p:txBody>
      </p:sp>
    </p:spTree>
    <p:extLst>
      <p:ext uri="{BB962C8B-B14F-4D97-AF65-F5344CB8AC3E}">
        <p14:creationId xmlns:p14="http://schemas.microsoft.com/office/powerpoint/2010/main" val="4032631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0925B3-1517-4741-B01C-DB4E258E6BDA}" type="datetimeFigureOut">
              <a:rPr lang="en-US" smtClean="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9883D5-E6D2-4633-B9F5-97867AD76A0E}" type="slidenum">
              <a:rPr lang="en-US" smtClean="0"/>
              <a:t>‹#›</a:t>
            </a:fld>
            <a:endParaRPr lang="en-US"/>
          </a:p>
        </p:txBody>
      </p:sp>
    </p:spTree>
    <p:extLst>
      <p:ext uri="{BB962C8B-B14F-4D97-AF65-F5344CB8AC3E}">
        <p14:creationId xmlns:p14="http://schemas.microsoft.com/office/powerpoint/2010/main" val="1368138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0925B3-1517-4741-B01C-DB4E258E6BDA}" type="datetimeFigureOut">
              <a:rPr lang="en-US" smtClean="0"/>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883D5-E6D2-4633-B9F5-97867AD76A0E}" type="slidenum">
              <a:rPr lang="en-US" smtClean="0"/>
              <a:t>‹#›</a:t>
            </a:fld>
            <a:endParaRPr lang="en-US"/>
          </a:p>
        </p:txBody>
      </p:sp>
    </p:spTree>
    <p:extLst>
      <p:ext uri="{BB962C8B-B14F-4D97-AF65-F5344CB8AC3E}">
        <p14:creationId xmlns:p14="http://schemas.microsoft.com/office/powerpoint/2010/main" val="3453471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925B3-1517-4741-B01C-DB4E258E6BDA}" type="datetimeFigureOut">
              <a:rPr lang="en-US" smtClean="0"/>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9883D5-E6D2-4633-B9F5-97867AD76A0E}" type="slidenum">
              <a:rPr lang="en-US" smtClean="0"/>
              <a:t>‹#›</a:t>
            </a:fld>
            <a:endParaRPr lang="en-US"/>
          </a:p>
        </p:txBody>
      </p:sp>
    </p:spTree>
    <p:extLst>
      <p:ext uri="{BB962C8B-B14F-4D97-AF65-F5344CB8AC3E}">
        <p14:creationId xmlns:p14="http://schemas.microsoft.com/office/powerpoint/2010/main" val="299571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0925B3-1517-4741-B01C-DB4E258E6BDA}"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883D5-E6D2-4633-B9F5-97867AD76A0E}" type="slidenum">
              <a:rPr lang="en-US" smtClean="0"/>
              <a:t>‹#›</a:t>
            </a:fld>
            <a:endParaRPr lang="en-US"/>
          </a:p>
        </p:txBody>
      </p:sp>
    </p:spTree>
    <p:extLst>
      <p:ext uri="{BB962C8B-B14F-4D97-AF65-F5344CB8AC3E}">
        <p14:creationId xmlns:p14="http://schemas.microsoft.com/office/powerpoint/2010/main" val="396400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883D5-E6D2-4633-B9F5-97867AD76A0E}" type="slidenum">
              <a:rPr lang="en-US" smtClean="0"/>
              <a:t>‹#›</a:t>
            </a:fld>
            <a:endParaRPr lang="en-US"/>
          </a:p>
        </p:txBody>
      </p:sp>
      <p:sp>
        <p:nvSpPr>
          <p:cNvPr id="5" name="Date Placeholder 4"/>
          <p:cNvSpPr>
            <a:spLocks noGrp="1"/>
          </p:cNvSpPr>
          <p:nvPr>
            <p:ph type="dt" sz="half" idx="10"/>
          </p:nvPr>
        </p:nvSpPr>
        <p:spPr/>
        <p:txBody>
          <a:bodyPr/>
          <a:lstStyle/>
          <a:p>
            <a:fld id="{730925B3-1517-4741-B01C-DB4E258E6BDA}" type="datetimeFigureOut">
              <a:rPr lang="en-US" smtClean="0"/>
              <a:t>8/31/2020</a:t>
            </a:fld>
            <a:endParaRPr lang="en-US"/>
          </a:p>
        </p:txBody>
      </p:sp>
    </p:spTree>
    <p:extLst>
      <p:ext uri="{BB962C8B-B14F-4D97-AF65-F5344CB8AC3E}">
        <p14:creationId xmlns:p14="http://schemas.microsoft.com/office/powerpoint/2010/main" val="384839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0925B3-1517-4741-B01C-DB4E258E6BDA}" type="datetimeFigureOut">
              <a:rPr lang="en-US" smtClean="0"/>
              <a:t>8/31/2020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9883D5-E6D2-4633-B9F5-97867AD76A0E}" type="slidenum">
              <a:rPr lang="en-US" smtClean="0"/>
              <a:t>‹#›</a:t>
            </a:fld>
            <a:endParaRPr lang="en-US"/>
          </a:p>
        </p:txBody>
      </p:sp>
    </p:spTree>
    <p:extLst>
      <p:ext uri="{BB962C8B-B14F-4D97-AF65-F5344CB8AC3E}">
        <p14:creationId xmlns:p14="http://schemas.microsoft.com/office/powerpoint/2010/main" val="34321757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730925B3-1517-4741-B01C-DB4E258E6BDA}" type="datetimeFigureOut">
              <a:rPr lang="en-US" smtClean="0"/>
              <a:t>8/31/2020</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189883D5-E6D2-4633-B9F5-97867AD76A0E}"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86212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74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5">
            <a:extLst>
              <a:ext uri="{FF2B5EF4-FFF2-40B4-BE49-F238E27FC236}">
                <a16:creationId xmlns:a16="http://schemas.microsoft.com/office/drawing/2014/main" id="{F6449741-B02F-40BC-BC52-49424E6BE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rgbClr val="D1CEBC"/>
          </a:solidFill>
          <a:ln>
            <a:noFill/>
          </a:ln>
        </p:spPr>
      </p:sp>
      <p:sp>
        <p:nvSpPr>
          <p:cNvPr id="37" name="Freeform 13">
            <a:extLst>
              <a:ext uri="{FF2B5EF4-FFF2-40B4-BE49-F238E27FC236}">
                <a16:creationId xmlns:a16="http://schemas.microsoft.com/office/drawing/2014/main" id="{C6814A88-54CB-4638-85A3-59E68874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rgbClr val="272930">
              <a:alpha val="50000"/>
            </a:srgbClr>
          </a:solidFill>
          <a:ln>
            <a:noFill/>
          </a:ln>
        </p:spPr>
      </p:sp>
      <p:sp>
        <p:nvSpPr>
          <p:cNvPr id="39" name="Right Triangle 38">
            <a:extLst>
              <a:ext uri="{FF2B5EF4-FFF2-40B4-BE49-F238E27FC236}">
                <a16:creationId xmlns:a16="http://schemas.microsoft.com/office/drawing/2014/main" id="{D303BC74-D6DA-47BC-9FBA-A71839FB6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8188"/>
            <a:ext cx="498190" cy="469812"/>
          </a:xfrm>
          <a:prstGeom prst="rtTriangle">
            <a:avLst/>
          </a:prstGeom>
          <a:solidFill>
            <a:srgbClr val="474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9">
            <a:extLst>
              <a:ext uri="{FF2B5EF4-FFF2-40B4-BE49-F238E27FC236}">
                <a16:creationId xmlns:a16="http://schemas.microsoft.com/office/drawing/2014/main" id="{59C5479B-4FEF-4C92-9D43-29F00D64D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rgbClr val="272930">
              <a:alpha val="50000"/>
            </a:srgbClr>
          </a:solidFill>
          <a:ln>
            <a:noFill/>
          </a:ln>
        </p:spPr>
      </p:sp>
      <p:sp useBgFill="1">
        <p:nvSpPr>
          <p:cNvPr id="43" name="Freeform: Shape 42">
            <a:extLst>
              <a:ext uri="{FF2B5EF4-FFF2-40B4-BE49-F238E27FC236}">
                <a16:creationId xmlns:a16="http://schemas.microsoft.com/office/drawing/2014/main" id="{7431560F-3C78-4191-93D5-F3F2A2F2F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FA0AF-7A13-495B-BD8D-CE9E28416FA1}"/>
              </a:ext>
            </a:extLst>
          </p:cNvPr>
          <p:cNvSpPr>
            <a:spLocks noGrp="1"/>
          </p:cNvSpPr>
          <p:nvPr>
            <p:ph type="ctrTitle"/>
          </p:nvPr>
        </p:nvSpPr>
        <p:spPr>
          <a:xfrm>
            <a:off x="3864685" y="0"/>
            <a:ext cx="6187440" cy="1742861"/>
          </a:xfrm>
        </p:spPr>
        <p:txBody>
          <a:bodyPr anchor="ctr">
            <a:normAutofit/>
          </a:bodyPr>
          <a:lstStyle/>
          <a:p>
            <a:r>
              <a:rPr lang="en-US" sz="4400" dirty="0">
                <a:solidFill>
                  <a:schemeClr val="tx2"/>
                </a:solidFill>
              </a:rPr>
              <a:t>What is </a:t>
            </a:r>
            <a:r>
              <a:rPr lang="en-US" sz="4400" dirty="0" err="1">
                <a:solidFill>
                  <a:schemeClr val="tx2"/>
                </a:solidFill>
              </a:rPr>
              <a:t>PyCaret</a:t>
            </a:r>
            <a:r>
              <a:rPr lang="en-US" sz="4400" dirty="0">
                <a:solidFill>
                  <a:schemeClr val="tx2"/>
                </a:solidFill>
              </a:rPr>
              <a:t>?</a:t>
            </a:r>
          </a:p>
        </p:txBody>
      </p:sp>
      <p:sp>
        <p:nvSpPr>
          <p:cNvPr id="3" name="Subtitle 2">
            <a:extLst>
              <a:ext uri="{FF2B5EF4-FFF2-40B4-BE49-F238E27FC236}">
                <a16:creationId xmlns:a16="http://schemas.microsoft.com/office/drawing/2014/main" id="{F930FA2D-D108-4215-8A0A-2E301FBC8701}"/>
              </a:ext>
            </a:extLst>
          </p:cNvPr>
          <p:cNvSpPr>
            <a:spLocks noGrp="1"/>
          </p:cNvSpPr>
          <p:nvPr>
            <p:ph type="subTitle" idx="1"/>
          </p:nvPr>
        </p:nvSpPr>
        <p:spPr>
          <a:xfrm>
            <a:off x="4460708" y="1899920"/>
            <a:ext cx="7275629" cy="4272280"/>
          </a:xfrm>
        </p:spPr>
        <p:txBody>
          <a:bodyPr anchor="ctr">
            <a:normAutofit fontScale="85000" lnSpcReduction="10000"/>
          </a:bodyPr>
          <a:lstStyle/>
          <a:p>
            <a:pPr algn="just"/>
            <a:r>
              <a:rPr lang="en-US" sz="3200" dirty="0" err="1">
                <a:solidFill>
                  <a:schemeClr val="tx2"/>
                </a:solidFill>
              </a:rPr>
              <a:t>PyCaret</a:t>
            </a:r>
            <a:r>
              <a:rPr lang="en-US" sz="3200" dirty="0">
                <a:solidFill>
                  <a:schemeClr val="tx2"/>
                </a:solidFill>
              </a:rPr>
              <a:t> is an open-sourced, </a:t>
            </a:r>
            <a:r>
              <a:rPr lang="en-US" sz="3200" i="1" dirty="0">
                <a:solidFill>
                  <a:schemeClr val="tx2"/>
                </a:solidFill>
              </a:rPr>
              <a:t>low-code, </a:t>
            </a:r>
            <a:r>
              <a:rPr lang="en-US" sz="3200" dirty="0">
                <a:solidFill>
                  <a:schemeClr val="tx2"/>
                </a:solidFill>
              </a:rPr>
              <a:t> End to End, </a:t>
            </a:r>
            <a:r>
              <a:rPr lang="en-US" sz="3200" b="1" dirty="0">
                <a:solidFill>
                  <a:schemeClr val="tx2"/>
                </a:solidFill>
              </a:rPr>
              <a:t>Machine Learning </a:t>
            </a:r>
            <a:r>
              <a:rPr lang="en-US" sz="3200" dirty="0">
                <a:solidFill>
                  <a:schemeClr val="tx2"/>
                </a:solidFill>
              </a:rPr>
              <a:t>library in Python.</a:t>
            </a:r>
          </a:p>
          <a:p>
            <a:pPr algn="just"/>
            <a:r>
              <a:rPr lang="en-US" sz="3200" dirty="0" err="1">
                <a:solidFill>
                  <a:schemeClr val="tx2"/>
                </a:solidFill>
              </a:rPr>
              <a:t>PyCaret</a:t>
            </a:r>
            <a:r>
              <a:rPr lang="en-US" sz="3200" dirty="0">
                <a:solidFill>
                  <a:schemeClr val="tx2"/>
                </a:solidFill>
              </a:rPr>
              <a:t> is an interactive library which integrates with other ML libraries and has neatly automated multiple steps in the machine learning pipeline. Compared to other leading machine learning libraries the number of lines needed to build an end to end machine learning library is very less. </a:t>
            </a:r>
          </a:p>
          <a:p>
            <a:endParaRPr lang="en-US" sz="3200" dirty="0">
              <a:solidFill>
                <a:schemeClr val="tx2"/>
              </a:solidFill>
            </a:endParaRPr>
          </a:p>
        </p:txBody>
      </p:sp>
      <p:sp>
        <p:nvSpPr>
          <p:cNvPr id="45" name="Freeform: Shape 44">
            <a:extLst>
              <a:ext uri="{FF2B5EF4-FFF2-40B4-BE49-F238E27FC236}">
                <a16:creationId xmlns:a16="http://schemas.microsoft.com/office/drawing/2014/main" id="{FDDAF2F8-53FE-4F73-9DE1-06761A489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Tree>
    <p:extLst>
      <p:ext uri="{BB962C8B-B14F-4D97-AF65-F5344CB8AC3E}">
        <p14:creationId xmlns:p14="http://schemas.microsoft.com/office/powerpoint/2010/main" val="23105665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E20F-404A-4ED4-8A9F-2678ABE53B3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217683F-2573-4B17-B268-002DE1FD8B0D}"/>
              </a:ext>
            </a:extLst>
          </p:cNvPr>
          <p:cNvSpPr>
            <a:spLocks noGrp="1"/>
          </p:cNvSpPr>
          <p:nvPr>
            <p:ph type="subTitle" idx="1"/>
          </p:nvPr>
        </p:nvSpPr>
        <p:spPr/>
        <p:txBody>
          <a:bodyPr/>
          <a:lstStyle/>
          <a:p>
            <a:endParaRPr lang="en-US"/>
          </a:p>
        </p:txBody>
      </p:sp>
      <p:graphicFrame>
        <p:nvGraphicFramePr>
          <p:cNvPr id="4" name="Diagram 3">
            <a:extLst>
              <a:ext uri="{FF2B5EF4-FFF2-40B4-BE49-F238E27FC236}">
                <a16:creationId xmlns:a16="http://schemas.microsoft.com/office/drawing/2014/main" id="{B1AE254E-92B5-4B08-BB01-757A81BBF6C7}"/>
              </a:ext>
            </a:extLst>
          </p:cNvPr>
          <p:cNvGraphicFramePr/>
          <p:nvPr>
            <p:extLst>
              <p:ext uri="{D42A27DB-BD31-4B8C-83A1-F6EECF244321}">
                <p14:modId xmlns:p14="http://schemas.microsoft.com/office/powerpoint/2010/main" val="1374799347"/>
              </p:ext>
            </p:extLst>
          </p:nvPr>
        </p:nvGraphicFramePr>
        <p:xfrm>
          <a:off x="1036320" y="640080"/>
          <a:ext cx="9123680" cy="614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9558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5822-C946-4E56-B0C4-34D36C72043C}"/>
              </a:ext>
            </a:extLst>
          </p:cNvPr>
          <p:cNvSpPr>
            <a:spLocks noGrp="1"/>
          </p:cNvSpPr>
          <p:nvPr>
            <p:ph type="title"/>
          </p:nvPr>
        </p:nvSpPr>
        <p:spPr/>
        <p:txBody>
          <a:bodyPr/>
          <a:lstStyle/>
          <a:p>
            <a:r>
              <a:rPr lang="en-US" dirty="0"/>
              <a:t>Salient points about </a:t>
            </a:r>
            <a:r>
              <a:rPr lang="en-US" dirty="0" err="1"/>
              <a:t>PyCaret</a:t>
            </a:r>
            <a:br>
              <a:rPr lang="en-US" dirty="0"/>
            </a:br>
            <a:endParaRPr lang="en-US" dirty="0"/>
          </a:p>
        </p:txBody>
      </p:sp>
      <p:sp>
        <p:nvSpPr>
          <p:cNvPr id="3" name="Content Placeholder 2">
            <a:extLst>
              <a:ext uri="{FF2B5EF4-FFF2-40B4-BE49-F238E27FC236}">
                <a16:creationId xmlns:a16="http://schemas.microsoft.com/office/drawing/2014/main" id="{A74E2C04-EDF3-44A2-A7B3-E4017A12B24C}"/>
              </a:ext>
            </a:extLst>
          </p:cNvPr>
          <p:cNvSpPr>
            <a:spLocks noGrp="1"/>
          </p:cNvSpPr>
          <p:nvPr>
            <p:ph idx="1"/>
          </p:nvPr>
        </p:nvSpPr>
        <p:spPr/>
        <p:txBody>
          <a:bodyPr/>
          <a:lstStyle/>
          <a:p>
            <a:pPr fontAlgn="base"/>
            <a:r>
              <a:rPr lang="en-US" dirty="0"/>
              <a:t>Open Source</a:t>
            </a:r>
          </a:p>
          <a:p>
            <a:pPr fontAlgn="base"/>
            <a:r>
              <a:rPr lang="en-US" dirty="0"/>
              <a:t>Perform Data Preprocessing</a:t>
            </a:r>
          </a:p>
          <a:p>
            <a:pPr fontAlgn="base"/>
            <a:r>
              <a:rPr lang="en-US" dirty="0"/>
              <a:t>Model Fitting (Supervised and Unsupervised)</a:t>
            </a:r>
          </a:p>
          <a:p>
            <a:pPr fontAlgn="base"/>
            <a:r>
              <a:rPr lang="en-US" dirty="0"/>
              <a:t>Model Evaluation</a:t>
            </a:r>
          </a:p>
          <a:p>
            <a:pPr fontAlgn="base"/>
            <a:r>
              <a:rPr lang="en-US" dirty="0"/>
              <a:t>Anomaly Detection</a:t>
            </a:r>
          </a:p>
          <a:p>
            <a:pPr fontAlgn="base"/>
            <a:r>
              <a:rPr lang="en-US" dirty="0"/>
              <a:t>Natural Language Processing</a:t>
            </a:r>
          </a:p>
          <a:p>
            <a:pPr fontAlgn="base"/>
            <a:r>
              <a:rPr lang="en-US" dirty="0"/>
              <a:t>Association Rule Mining</a:t>
            </a:r>
          </a:p>
          <a:p>
            <a:pPr fontAlgn="base"/>
            <a:r>
              <a:rPr lang="en-US" dirty="0"/>
              <a:t>Easy to use by newcomers</a:t>
            </a:r>
          </a:p>
          <a:p>
            <a:endParaRPr lang="en-US" dirty="0"/>
          </a:p>
        </p:txBody>
      </p:sp>
    </p:spTree>
    <p:extLst>
      <p:ext uri="{BB962C8B-B14F-4D97-AF65-F5344CB8AC3E}">
        <p14:creationId xmlns:p14="http://schemas.microsoft.com/office/powerpoint/2010/main" val="31076944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otalTime>590</TotalTime>
  <Words>54</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vt:i4>
      </vt:variant>
    </vt:vector>
  </HeadingPairs>
  <TitlesOfParts>
    <vt:vector size="11" baseType="lpstr">
      <vt:lpstr>Arial</vt:lpstr>
      <vt:lpstr>Calibri</vt:lpstr>
      <vt:lpstr>Century Schoolbook</vt:lpstr>
      <vt:lpstr>Corbel</vt:lpstr>
      <vt:lpstr>Trebuchet MS</vt:lpstr>
      <vt:lpstr>Wingdings 3</vt:lpstr>
      <vt:lpstr>Facet</vt:lpstr>
      <vt:lpstr>Feathered</vt:lpstr>
      <vt:lpstr>What is PyCaret?</vt:lpstr>
      <vt:lpstr>PowerPoint Presentation</vt:lpstr>
      <vt:lpstr>Salient points about PyCaret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PyCaret?</dc:title>
  <dc:creator>Kapoor, Pankaj</dc:creator>
  <cp:lastModifiedBy>Kapoor, Pankaj</cp:lastModifiedBy>
  <cp:revision>5</cp:revision>
  <dcterms:created xsi:type="dcterms:W3CDTF">2020-08-28T17:57:31Z</dcterms:created>
  <dcterms:modified xsi:type="dcterms:W3CDTF">2020-08-31T15:20:36Z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Pankaj_Kapoor@Dell.com</vt:lpwstr>
  </property>
  <property fmtid="{D5CDD505-2E9C-101B-9397-08002B2CF9AE}" pid="5" name="MSIP_Label_17cb76b2-10b8-4fe1-93d4-2202842406cd_SetDate">
    <vt:lpwstr>2020-08-28T17:58:10.5407320Z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ActionId">
    <vt:lpwstr>848749dc-42b1-471f-ae5a-1d9d974eddc4</vt:lpwstr>
  </property>
  <property fmtid="{D5CDD505-2E9C-101B-9397-08002B2CF9AE}" pid="9" name="MSIP_Label_17cb76b2-10b8-4fe1-93d4-2202842406cd_Extended_MSFT_Method">
    <vt:lpwstr>Manual</vt:lpwstr>
  </property>
  <property fmtid="{D5CDD505-2E9C-101B-9397-08002B2CF9AE}" pid="10" name="aiplabel">
    <vt:lpwstr>External Public</vt:lpwstr>
  </property>
</Properties>
</file>