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5A41-C2B1-49B1-EE1E-910761015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5307C-7F3A-CB21-FA2B-64FDF08AF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15F6-8BE2-884F-19D8-BFCFF56C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255F-1444-AB4D-A349-C2FBB3C49EF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009B0-D69F-9EA7-C37B-F633692A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56107-9A5A-C77B-9F7B-6179A640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C177-53AB-E34B-8910-960EB5C2A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5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3AD2-8CF5-761E-F153-955205F6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B9CCB-54F5-3EA7-9B24-45A528A54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B2450-7920-12B3-437B-9645B4E7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255F-1444-AB4D-A349-C2FBB3C49EF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55F9-0C68-209F-52B3-702B9AAB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D1EFD-1305-0FA0-6BFC-7412DBB0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C177-53AB-E34B-8910-960EB5C2A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A305A8-4EFC-F55A-AAFA-172D01F7D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84ECD-D77A-3249-FC23-646412D24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0720E-6512-32C7-84DF-82E573F1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255F-1444-AB4D-A349-C2FBB3C49EF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D9B99-BC45-3DEE-A81C-C91FE190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2B7FF-E428-A3B0-B614-6EC1C586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C177-53AB-E34B-8910-960EB5C2A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8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FE33-308A-03CC-A8DE-94A945CB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0F114-6F7E-824E-3CE2-16090E2C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5B29C-E202-F2D0-76F3-2041FAAC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255F-1444-AB4D-A349-C2FBB3C49EF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ED57A-A705-4BDD-3776-3C3D2018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25DFE-249C-82AE-546D-0E0E8494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C177-53AB-E34B-8910-960EB5C2A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9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B44A-EB77-D630-A259-73204BB2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FD0C7-5BBD-53FF-C881-904999AFF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42D9-5443-50DE-64FD-10A474B7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255F-1444-AB4D-A349-C2FBB3C49EF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9E0E4-585B-E5B2-3C3C-FAD00663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75710-2F9D-886F-57C4-148FCE2E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C177-53AB-E34B-8910-960EB5C2A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DC06-940C-393B-6CF6-6400F96B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04EC-7C59-411E-12FA-27E0B73BC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DEEA0-0AB7-BD69-A86E-C0628A3B5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7826A-17D2-558D-075D-EB6561CF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255F-1444-AB4D-A349-C2FBB3C49EF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DEF60-D9C6-144C-E035-785A376B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350C9-7B97-F5AA-D1E9-683CA21A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C177-53AB-E34B-8910-960EB5C2A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4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4704-6285-1872-5D17-7DCB65E7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4D6C1-DDE3-DC6F-96D4-A9B59CD4A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0DDDE-225A-6DA2-7B61-380259963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CB3B4-617F-8D19-2E00-C04312BB0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CA24B-CD8E-FC4E-1775-09366A050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C200C-4149-E734-A069-1B67048D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255F-1444-AB4D-A349-C2FBB3C49EF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30278-7572-33F0-C9D8-E342F90F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9E354-5621-E708-E826-A0B52271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C177-53AB-E34B-8910-960EB5C2A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1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BDCB-1017-BE53-8A0B-74A4CBF4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CAEC0-1F61-BE81-6840-6536CB8A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255F-1444-AB4D-A349-C2FBB3C49EF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CC7C5-139E-5B65-DD84-9BB212EB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FB70D-B266-796A-C9FB-7D2FEBDD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C177-53AB-E34B-8910-960EB5C2A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3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49068-DB89-2407-7008-758D5AB1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255F-1444-AB4D-A349-C2FBB3C49EF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0A40A-964E-1EA8-CEF7-A63CEF76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FCBBC-871D-9C74-0405-182A89E3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C177-53AB-E34B-8910-960EB5C2A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9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4D0C-8D6F-E332-210A-A5243144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2E6E5-B73F-DD85-C637-E353191F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3A25F-11F1-B6A3-F44E-1A7B10E5A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041A2-E25D-DCBF-7FFA-867A707F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255F-1444-AB4D-A349-C2FBB3C49EF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39916-62CE-1C06-F43D-CD0F3137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7DA45-E63C-9F14-A5BB-927B1C2C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C177-53AB-E34B-8910-960EB5C2A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701A-CB7E-3020-E3FD-49F11480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BB6CE7-1096-DE8E-2627-4247097D0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D96AC-961B-5839-ABE8-06952A0DC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C7C58-EDA3-42B4-8112-18F276F5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255F-1444-AB4D-A349-C2FBB3C49EF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ECBF7-8D15-B12E-24CD-A7710281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2A3A9-9A96-7E22-165F-95DFD66E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C177-53AB-E34B-8910-960EB5C2A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8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13379-FDA5-EC5A-955B-7F3739CC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5327-619C-EEBC-3ABF-DE1D42DCF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66EF8-8C52-DB7F-26B5-3D49BC85B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E255F-1444-AB4D-A349-C2FBB3C49EF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0C89-A745-1CA7-1C5E-F576AA14A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7A5CA-0BF5-5CC7-128F-90D33FCE2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C177-53AB-E34B-8910-960EB5C2A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9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D2A0-43CD-EB33-FE03-32B0E77B2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65127-69EE-429E-B78D-77736CD48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DLP Test</a:t>
            </a:r>
          </a:p>
        </p:txBody>
      </p:sp>
    </p:spTree>
    <p:extLst>
      <p:ext uri="{BB962C8B-B14F-4D97-AF65-F5344CB8AC3E}">
        <p14:creationId xmlns:p14="http://schemas.microsoft.com/office/powerpoint/2010/main" val="94121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</dc:title>
  <dc:creator>Shishir Banchhor</dc:creator>
  <cp:lastModifiedBy>Shishir Banchhor</cp:lastModifiedBy>
  <cp:revision>1</cp:revision>
  <dcterms:created xsi:type="dcterms:W3CDTF">2022-11-08T21:15:26Z</dcterms:created>
  <dcterms:modified xsi:type="dcterms:W3CDTF">2022-11-08T21:15:44Z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fe1670-beb6-4bc9-9c29-0f6074fe6d89_Enabled">
    <vt:lpwstr>true</vt:lpwstr>
  </property>
  <property fmtid="{D5CDD505-2E9C-101B-9397-08002B2CF9AE}" pid="3" name="MSIP_Label_9ffe1670-beb6-4bc9-9c29-0f6074fe6d89_SetDate">
    <vt:lpwstr>2022-11-08T21:15:44Z</vt:lpwstr>
  </property>
  <property fmtid="{D5CDD505-2E9C-101B-9397-08002B2CF9AE}" pid="4" name="MSIP_Label_9ffe1670-beb6-4bc9-9c29-0f6074fe6d89_Method">
    <vt:lpwstr>Standard</vt:lpwstr>
  </property>
  <property fmtid="{D5CDD505-2E9C-101B-9397-08002B2CF9AE}" pid="5" name="MSIP_Label_9ffe1670-beb6-4bc9-9c29-0f6074fe6d89_Name">
    <vt:lpwstr>Greg Class 3 Confidential Data Label</vt:lpwstr>
  </property>
  <property fmtid="{D5CDD505-2E9C-101B-9397-08002B2CF9AE}" pid="6" name="MSIP_Label_9ffe1670-beb6-4bc9-9c29-0f6074fe6d89_SiteId">
    <vt:lpwstr>fb007914-6020-4374-977e-21bac5f3f4c8</vt:lpwstr>
  </property>
  <property fmtid="{D5CDD505-2E9C-101B-9397-08002B2CF9AE}" pid="7" name="MSIP_Label_9ffe1670-beb6-4bc9-9c29-0f6074fe6d89_ActionId">
    <vt:lpwstr>66eadd5e-3bc1-494d-80ab-19e3f547597d</vt:lpwstr>
  </property>
  <property fmtid="{D5CDD505-2E9C-101B-9397-08002B2CF9AE}" pid="8" name="MSIP_Label_9ffe1670-beb6-4bc9-9c29-0f6074fe6d89_ContentBits">
    <vt:lpwstr>0</vt:lpwstr>
  </property>
</Properties>
</file>