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6" r:id="rId2"/>
  </p:sldMasterIdLst>
  <p:notesMasterIdLst>
    <p:notesMasterId r:id="rId7"/>
  </p:notesMasterIdLst>
  <p:sldIdLst>
    <p:sldId id="256" r:id="rId3"/>
    <p:sldId id="257" r:id="rId4"/>
    <p:sldId id="258" r:id="rId5"/>
    <p:sldId id="259" r:id="rId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AEAEA"/>
    <a:srgbClr val="F8F8F8"/>
    <a:srgbClr val="DCE6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5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288F9F-B038-4B33-8721-52E95D6D3E1D}" type="doc">
      <dgm:prSet loTypeId="urn:microsoft.com/office/officeart/2005/8/layout/default" loCatId="list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de-DE"/>
        </a:p>
      </dgm:t>
    </dgm:pt>
    <dgm:pt modelId="{AC456977-5806-410E-9087-513198C207C1}">
      <dgm:prSet/>
      <dgm:spPr/>
      <dgm:t>
        <a:bodyPr/>
        <a:lstStyle/>
        <a:p>
          <a:pPr rtl="0"/>
          <a:r>
            <a:rPr lang="en-US" dirty="0" smtClean="0"/>
            <a:t>Configuration and Hosting</a:t>
          </a:r>
          <a:endParaRPr lang="de-DE" dirty="0"/>
        </a:p>
      </dgm:t>
    </dgm:pt>
    <dgm:pt modelId="{A558CBCA-4B66-45FC-8CF2-B4DF77B4FDE8}" type="parTrans" cxnId="{B58F77C6-7624-4C32-83D1-40F29DB1D88E}">
      <dgm:prSet/>
      <dgm:spPr/>
      <dgm:t>
        <a:bodyPr/>
        <a:lstStyle/>
        <a:p>
          <a:endParaRPr lang="de-DE"/>
        </a:p>
      </dgm:t>
    </dgm:pt>
    <dgm:pt modelId="{17BBF7ED-1D92-4E8D-AE96-967DD9E0D6E2}" type="sibTrans" cxnId="{B58F77C6-7624-4C32-83D1-40F29DB1D88E}">
      <dgm:prSet/>
      <dgm:spPr/>
      <dgm:t>
        <a:bodyPr/>
        <a:lstStyle/>
        <a:p>
          <a:endParaRPr lang="de-DE"/>
        </a:p>
      </dgm:t>
    </dgm:pt>
    <dgm:pt modelId="{53C3F0C6-624F-486F-B85E-BD179ABD812B}">
      <dgm:prSet/>
      <dgm:spPr/>
      <dgm:t>
        <a:bodyPr/>
        <a:lstStyle/>
        <a:p>
          <a:pPr rtl="0"/>
          <a:r>
            <a:rPr lang="en-US" smtClean="0"/>
            <a:t>ASP.NET Integration</a:t>
          </a:r>
          <a:endParaRPr lang="de-DE"/>
        </a:p>
      </dgm:t>
    </dgm:pt>
    <dgm:pt modelId="{CEF58F70-501A-4F69-AFC4-A77C51E06920}" type="parTrans" cxnId="{B74D9A40-3774-4C7E-ADE4-25A3B2602165}">
      <dgm:prSet/>
      <dgm:spPr/>
      <dgm:t>
        <a:bodyPr/>
        <a:lstStyle/>
        <a:p>
          <a:endParaRPr lang="de-DE"/>
        </a:p>
      </dgm:t>
    </dgm:pt>
    <dgm:pt modelId="{543C6FDD-E0AE-402D-80C2-C02977704495}" type="sibTrans" cxnId="{B74D9A40-3774-4C7E-ADE4-25A3B2602165}">
      <dgm:prSet/>
      <dgm:spPr/>
      <dgm:t>
        <a:bodyPr/>
        <a:lstStyle/>
        <a:p>
          <a:endParaRPr lang="de-DE"/>
        </a:p>
      </dgm:t>
    </dgm:pt>
    <dgm:pt modelId="{B88CC0FA-6A12-4C1D-A1DF-FEA9A97244F3}">
      <dgm:prSet/>
      <dgm:spPr/>
      <dgm:t>
        <a:bodyPr/>
        <a:lstStyle/>
        <a:p>
          <a:pPr rtl="0"/>
          <a:r>
            <a:rPr lang="en-US" smtClean="0"/>
            <a:t>RESTful HTTP</a:t>
          </a:r>
          <a:endParaRPr lang="de-DE"/>
        </a:p>
      </dgm:t>
    </dgm:pt>
    <dgm:pt modelId="{66175D60-C0ED-42B4-AFFE-14598C82DF77}" type="parTrans" cxnId="{8E74A4B5-3533-49FC-8116-D19BDD8AC644}">
      <dgm:prSet/>
      <dgm:spPr/>
      <dgm:t>
        <a:bodyPr/>
        <a:lstStyle/>
        <a:p>
          <a:endParaRPr lang="de-DE"/>
        </a:p>
      </dgm:t>
    </dgm:pt>
    <dgm:pt modelId="{A67D1AA3-F43D-4536-9835-F12E0F5DBF2B}" type="sibTrans" cxnId="{8E74A4B5-3533-49FC-8116-D19BDD8AC644}">
      <dgm:prSet/>
      <dgm:spPr/>
      <dgm:t>
        <a:bodyPr/>
        <a:lstStyle/>
        <a:p>
          <a:endParaRPr lang="de-DE"/>
        </a:p>
      </dgm:t>
    </dgm:pt>
    <dgm:pt modelId="{5D0D9DE9-EC5F-4715-A0C2-F2BC20991D4B}">
      <dgm:prSet/>
      <dgm:spPr/>
      <dgm:t>
        <a:bodyPr/>
        <a:lstStyle/>
        <a:p>
          <a:pPr rtl="0"/>
          <a:r>
            <a:rPr lang="en-US" smtClean="0"/>
            <a:t>Discovery</a:t>
          </a:r>
          <a:endParaRPr lang="de-DE"/>
        </a:p>
      </dgm:t>
    </dgm:pt>
    <dgm:pt modelId="{C7990C73-EA5A-4761-93D3-CF6B6537A5BE}" type="parTrans" cxnId="{61266711-F6BD-4F71-9346-1AA2A7E5A0E3}">
      <dgm:prSet/>
      <dgm:spPr/>
      <dgm:t>
        <a:bodyPr/>
        <a:lstStyle/>
        <a:p>
          <a:endParaRPr lang="de-DE"/>
        </a:p>
      </dgm:t>
    </dgm:pt>
    <dgm:pt modelId="{E260FBDA-CCD9-48EB-A950-8B4504A8C99F}" type="sibTrans" cxnId="{61266711-F6BD-4F71-9346-1AA2A7E5A0E3}">
      <dgm:prSet/>
      <dgm:spPr/>
      <dgm:t>
        <a:bodyPr/>
        <a:lstStyle/>
        <a:p>
          <a:endParaRPr lang="de-DE"/>
        </a:p>
      </dgm:t>
    </dgm:pt>
    <dgm:pt modelId="{F1E93D89-55A5-462D-B475-82D9B7EB8F11}">
      <dgm:prSet/>
      <dgm:spPr/>
      <dgm:t>
        <a:bodyPr/>
        <a:lstStyle/>
        <a:p>
          <a:pPr rtl="0"/>
          <a:r>
            <a:rPr lang="en-US" smtClean="0"/>
            <a:t>Routing Services</a:t>
          </a:r>
          <a:endParaRPr lang="de-DE"/>
        </a:p>
      </dgm:t>
    </dgm:pt>
    <dgm:pt modelId="{B44C7691-E566-4953-B89D-D30A54DE4452}" type="parTrans" cxnId="{AD0ECC6C-72EE-4CB6-B23D-8F12FC9869EC}">
      <dgm:prSet/>
      <dgm:spPr/>
      <dgm:t>
        <a:bodyPr/>
        <a:lstStyle/>
        <a:p>
          <a:endParaRPr lang="de-DE"/>
        </a:p>
      </dgm:t>
    </dgm:pt>
    <dgm:pt modelId="{3AFC6C09-EF0F-4FBF-909E-E3531A37C0E7}" type="sibTrans" cxnId="{AD0ECC6C-72EE-4CB6-B23D-8F12FC9869EC}">
      <dgm:prSet/>
      <dgm:spPr/>
      <dgm:t>
        <a:bodyPr/>
        <a:lstStyle/>
        <a:p>
          <a:endParaRPr lang="de-DE"/>
        </a:p>
      </dgm:t>
    </dgm:pt>
    <dgm:pt modelId="{0560958F-3603-460D-B9B1-AF7E5E1BBC3B}">
      <dgm:prSet/>
      <dgm:spPr/>
      <dgm:t>
        <a:bodyPr/>
        <a:lstStyle/>
        <a:p>
          <a:pPr rtl="0"/>
          <a:r>
            <a:rPr lang="en-US" smtClean="0"/>
            <a:t>Workflow Services</a:t>
          </a:r>
          <a:endParaRPr lang="de-DE"/>
        </a:p>
      </dgm:t>
    </dgm:pt>
    <dgm:pt modelId="{709C8343-3AB5-45BF-BF4C-7649884E1B37}" type="parTrans" cxnId="{5A588C68-B593-4C04-89F3-743110CF798C}">
      <dgm:prSet/>
      <dgm:spPr/>
      <dgm:t>
        <a:bodyPr/>
        <a:lstStyle/>
        <a:p>
          <a:endParaRPr lang="de-DE"/>
        </a:p>
      </dgm:t>
    </dgm:pt>
    <dgm:pt modelId="{FC7EF6DE-7C19-4CC9-92E6-5570DBFDB127}" type="sibTrans" cxnId="{5A588C68-B593-4C04-89F3-743110CF798C}">
      <dgm:prSet/>
      <dgm:spPr/>
      <dgm:t>
        <a:bodyPr/>
        <a:lstStyle/>
        <a:p>
          <a:endParaRPr lang="de-DE"/>
        </a:p>
      </dgm:t>
    </dgm:pt>
    <dgm:pt modelId="{B42D4172-FD9C-4024-B1E6-6E2537F1370E}" type="pres">
      <dgm:prSet presAssocID="{85288F9F-B038-4B33-8721-52E95D6D3E1D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CE69F0A8-E1B9-4440-8FAC-03851ED0C917}" type="pres">
      <dgm:prSet presAssocID="{AC456977-5806-410E-9087-513198C207C1}" presName="node" presStyleLbl="node1" presStyleIdx="0" presStyleCnt="6" custScaleX="285311" custScaleY="285311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64AF80D7-B94C-4A66-AF1D-0A2A45577DCD}" type="pres">
      <dgm:prSet presAssocID="{17BBF7ED-1D92-4E8D-AE96-967DD9E0D6E2}" presName="sibTrans" presStyleCnt="0"/>
      <dgm:spPr/>
    </dgm:pt>
    <dgm:pt modelId="{1EC6EE1C-DD8F-4B76-8AAF-1E1A77599E10}" type="pres">
      <dgm:prSet presAssocID="{53C3F0C6-624F-486F-B85E-BD179ABD812B}" presName="node" presStyleLbl="node1" presStyleIdx="1" presStyleCnt="6" custScaleX="285311" custScaleY="285311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1FD8017A-D802-4D56-BC61-37671A512B9A}" type="pres">
      <dgm:prSet presAssocID="{543C6FDD-E0AE-402D-80C2-C02977704495}" presName="sibTrans" presStyleCnt="0"/>
      <dgm:spPr/>
    </dgm:pt>
    <dgm:pt modelId="{1BF8954C-1E8B-45CB-B996-DA89175E8B39}" type="pres">
      <dgm:prSet presAssocID="{B88CC0FA-6A12-4C1D-A1DF-FEA9A97244F3}" presName="node" presStyleLbl="node1" presStyleIdx="2" presStyleCnt="6" custScaleX="285311" custScaleY="285311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5B7A52E8-6CCF-4665-887A-EFBB6DF5A59D}" type="pres">
      <dgm:prSet presAssocID="{A67D1AA3-F43D-4536-9835-F12E0F5DBF2B}" presName="sibTrans" presStyleCnt="0"/>
      <dgm:spPr/>
    </dgm:pt>
    <dgm:pt modelId="{8BB859A0-123E-486A-A356-571B721E3EB2}" type="pres">
      <dgm:prSet presAssocID="{5D0D9DE9-EC5F-4715-A0C2-F2BC20991D4B}" presName="node" presStyleLbl="node1" presStyleIdx="3" presStyleCnt="6" custScaleX="285311" custScaleY="285311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E64F62D4-7202-4DC6-88CB-4C1DC6A027FD}" type="pres">
      <dgm:prSet presAssocID="{E260FBDA-CCD9-48EB-A950-8B4504A8C99F}" presName="sibTrans" presStyleCnt="0"/>
      <dgm:spPr/>
    </dgm:pt>
    <dgm:pt modelId="{EDD66DF5-0120-491D-BC3D-CD61E4D5674D}" type="pres">
      <dgm:prSet presAssocID="{F1E93D89-55A5-462D-B475-82D9B7EB8F11}" presName="node" presStyleLbl="node1" presStyleIdx="4" presStyleCnt="6" custScaleX="285311" custScaleY="285311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E4CE4CA8-448C-4BBA-847E-0AE11DCE638D}" type="pres">
      <dgm:prSet presAssocID="{3AFC6C09-EF0F-4FBF-909E-E3531A37C0E7}" presName="sibTrans" presStyleCnt="0"/>
      <dgm:spPr/>
    </dgm:pt>
    <dgm:pt modelId="{5F1654BA-EEF8-4D91-A0AB-36545DE75C70}" type="pres">
      <dgm:prSet presAssocID="{0560958F-3603-460D-B9B1-AF7E5E1BBC3B}" presName="node" presStyleLbl="node1" presStyleIdx="5" presStyleCnt="6" custScaleX="285311" custScaleY="285311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</dgm:ptLst>
  <dgm:cxnLst>
    <dgm:cxn modelId="{61266711-F6BD-4F71-9346-1AA2A7E5A0E3}" srcId="{85288F9F-B038-4B33-8721-52E95D6D3E1D}" destId="{5D0D9DE9-EC5F-4715-A0C2-F2BC20991D4B}" srcOrd="3" destOrd="0" parTransId="{C7990C73-EA5A-4761-93D3-CF6B6537A5BE}" sibTransId="{E260FBDA-CCD9-48EB-A950-8B4504A8C99F}"/>
    <dgm:cxn modelId="{AD0ECC6C-72EE-4CB6-B23D-8F12FC9869EC}" srcId="{85288F9F-B038-4B33-8721-52E95D6D3E1D}" destId="{F1E93D89-55A5-462D-B475-82D9B7EB8F11}" srcOrd="4" destOrd="0" parTransId="{B44C7691-E566-4953-B89D-D30A54DE4452}" sibTransId="{3AFC6C09-EF0F-4FBF-909E-E3531A37C0E7}"/>
    <dgm:cxn modelId="{63B9F1F2-2408-4949-81BA-DF78A013AA8F}" type="presOf" srcId="{0560958F-3603-460D-B9B1-AF7E5E1BBC3B}" destId="{5F1654BA-EEF8-4D91-A0AB-36545DE75C70}" srcOrd="0" destOrd="0" presId="urn:microsoft.com/office/officeart/2005/8/layout/default"/>
    <dgm:cxn modelId="{5A588C68-B593-4C04-89F3-743110CF798C}" srcId="{85288F9F-B038-4B33-8721-52E95D6D3E1D}" destId="{0560958F-3603-460D-B9B1-AF7E5E1BBC3B}" srcOrd="5" destOrd="0" parTransId="{709C8343-3AB5-45BF-BF4C-7649884E1B37}" sibTransId="{FC7EF6DE-7C19-4CC9-92E6-5570DBFDB127}"/>
    <dgm:cxn modelId="{60D51467-2DE3-4F67-828B-6ACE14FC7191}" type="presOf" srcId="{85288F9F-B038-4B33-8721-52E95D6D3E1D}" destId="{B42D4172-FD9C-4024-B1E6-6E2537F1370E}" srcOrd="0" destOrd="0" presId="urn:microsoft.com/office/officeart/2005/8/layout/default"/>
    <dgm:cxn modelId="{B74D9A40-3774-4C7E-ADE4-25A3B2602165}" srcId="{85288F9F-B038-4B33-8721-52E95D6D3E1D}" destId="{53C3F0C6-624F-486F-B85E-BD179ABD812B}" srcOrd="1" destOrd="0" parTransId="{CEF58F70-501A-4F69-AFC4-A77C51E06920}" sibTransId="{543C6FDD-E0AE-402D-80C2-C02977704495}"/>
    <dgm:cxn modelId="{0F016D61-1248-4615-90D5-76C418B65547}" type="presOf" srcId="{AC456977-5806-410E-9087-513198C207C1}" destId="{CE69F0A8-E1B9-4440-8FAC-03851ED0C917}" srcOrd="0" destOrd="0" presId="urn:microsoft.com/office/officeart/2005/8/layout/default"/>
    <dgm:cxn modelId="{4D4FDC4B-6DA0-40CC-9D02-F4A48820C3B4}" type="presOf" srcId="{F1E93D89-55A5-462D-B475-82D9B7EB8F11}" destId="{EDD66DF5-0120-491D-BC3D-CD61E4D5674D}" srcOrd="0" destOrd="0" presId="urn:microsoft.com/office/officeart/2005/8/layout/default"/>
    <dgm:cxn modelId="{B58F77C6-7624-4C32-83D1-40F29DB1D88E}" srcId="{85288F9F-B038-4B33-8721-52E95D6D3E1D}" destId="{AC456977-5806-410E-9087-513198C207C1}" srcOrd="0" destOrd="0" parTransId="{A558CBCA-4B66-45FC-8CF2-B4DF77B4FDE8}" sibTransId="{17BBF7ED-1D92-4E8D-AE96-967DD9E0D6E2}"/>
    <dgm:cxn modelId="{15DE84B2-89A7-4EBD-9609-A13C3A230E63}" type="presOf" srcId="{5D0D9DE9-EC5F-4715-A0C2-F2BC20991D4B}" destId="{8BB859A0-123E-486A-A356-571B721E3EB2}" srcOrd="0" destOrd="0" presId="urn:microsoft.com/office/officeart/2005/8/layout/default"/>
    <dgm:cxn modelId="{B8B504BB-A0AE-44B3-AFA1-520381B05413}" type="presOf" srcId="{53C3F0C6-624F-486F-B85E-BD179ABD812B}" destId="{1EC6EE1C-DD8F-4B76-8AAF-1E1A77599E10}" srcOrd="0" destOrd="0" presId="urn:microsoft.com/office/officeart/2005/8/layout/default"/>
    <dgm:cxn modelId="{FAD143D7-50D7-48A1-AA9B-54D75217CFAB}" type="presOf" srcId="{B88CC0FA-6A12-4C1D-A1DF-FEA9A97244F3}" destId="{1BF8954C-1E8B-45CB-B996-DA89175E8B39}" srcOrd="0" destOrd="0" presId="urn:microsoft.com/office/officeart/2005/8/layout/default"/>
    <dgm:cxn modelId="{8E74A4B5-3533-49FC-8116-D19BDD8AC644}" srcId="{85288F9F-B038-4B33-8721-52E95D6D3E1D}" destId="{B88CC0FA-6A12-4C1D-A1DF-FEA9A97244F3}" srcOrd="2" destOrd="0" parTransId="{66175D60-C0ED-42B4-AFFE-14598C82DF77}" sibTransId="{A67D1AA3-F43D-4536-9835-F12E0F5DBF2B}"/>
    <dgm:cxn modelId="{4D54015C-2B48-4618-AF36-8C6127E6D91F}" type="presParOf" srcId="{B42D4172-FD9C-4024-B1E6-6E2537F1370E}" destId="{CE69F0A8-E1B9-4440-8FAC-03851ED0C917}" srcOrd="0" destOrd="0" presId="urn:microsoft.com/office/officeart/2005/8/layout/default"/>
    <dgm:cxn modelId="{9DC72342-BC4A-421A-ACCC-7F9E79F9324B}" type="presParOf" srcId="{B42D4172-FD9C-4024-B1E6-6E2537F1370E}" destId="{64AF80D7-B94C-4A66-AF1D-0A2A45577DCD}" srcOrd="1" destOrd="0" presId="urn:microsoft.com/office/officeart/2005/8/layout/default"/>
    <dgm:cxn modelId="{6FFF8869-B804-4D85-A4F0-735D353EFC5E}" type="presParOf" srcId="{B42D4172-FD9C-4024-B1E6-6E2537F1370E}" destId="{1EC6EE1C-DD8F-4B76-8AAF-1E1A77599E10}" srcOrd="2" destOrd="0" presId="urn:microsoft.com/office/officeart/2005/8/layout/default"/>
    <dgm:cxn modelId="{B4A3DC03-531D-4AA1-942E-7B6900D5715D}" type="presParOf" srcId="{B42D4172-FD9C-4024-B1E6-6E2537F1370E}" destId="{1FD8017A-D802-4D56-BC61-37671A512B9A}" srcOrd="3" destOrd="0" presId="urn:microsoft.com/office/officeart/2005/8/layout/default"/>
    <dgm:cxn modelId="{A500B0DB-F8A7-4038-944C-9C5ECEA41406}" type="presParOf" srcId="{B42D4172-FD9C-4024-B1E6-6E2537F1370E}" destId="{1BF8954C-1E8B-45CB-B996-DA89175E8B39}" srcOrd="4" destOrd="0" presId="urn:microsoft.com/office/officeart/2005/8/layout/default"/>
    <dgm:cxn modelId="{5E1EB909-D2D5-486B-8D4B-8DF1F66AAE9E}" type="presParOf" srcId="{B42D4172-FD9C-4024-B1E6-6E2537F1370E}" destId="{5B7A52E8-6CCF-4665-887A-EFBB6DF5A59D}" srcOrd="5" destOrd="0" presId="urn:microsoft.com/office/officeart/2005/8/layout/default"/>
    <dgm:cxn modelId="{DAB15F31-57D3-448B-9FF0-4FAA7B909FF2}" type="presParOf" srcId="{B42D4172-FD9C-4024-B1E6-6E2537F1370E}" destId="{8BB859A0-123E-486A-A356-571B721E3EB2}" srcOrd="6" destOrd="0" presId="urn:microsoft.com/office/officeart/2005/8/layout/default"/>
    <dgm:cxn modelId="{3DE4966B-FF93-46B6-A26E-B9DE5253B44D}" type="presParOf" srcId="{B42D4172-FD9C-4024-B1E6-6E2537F1370E}" destId="{E64F62D4-7202-4DC6-88CB-4C1DC6A027FD}" srcOrd="7" destOrd="0" presId="urn:microsoft.com/office/officeart/2005/8/layout/default"/>
    <dgm:cxn modelId="{51D11B5B-3052-4370-ADF8-6BCADE6AC10A}" type="presParOf" srcId="{B42D4172-FD9C-4024-B1E6-6E2537F1370E}" destId="{EDD66DF5-0120-491D-BC3D-CD61E4D5674D}" srcOrd="8" destOrd="0" presId="urn:microsoft.com/office/officeart/2005/8/layout/default"/>
    <dgm:cxn modelId="{5D623488-8530-432E-9DBA-8B0FF003E7AC}" type="presParOf" srcId="{B42D4172-FD9C-4024-B1E6-6E2537F1370E}" destId="{E4CE4CA8-448C-4BBA-847E-0AE11DCE638D}" srcOrd="9" destOrd="0" presId="urn:microsoft.com/office/officeart/2005/8/layout/default"/>
    <dgm:cxn modelId="{8E34FC26-5997-4FEE-8294-538549899C5D}" type="presParOf" srcId="{B42D4172-FD9C-4024-B1E6-6E2537F1370E}" destId="{5F1654BA-EEF8-4D91-A0AB-36545DE75C70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69F0A8-E1B9-4440-8FAC-03851ED0C917}">
      <dsp:nvSpPr>
        <dsp:cNvPr id="0" name=""/>
        <dsp:cNvSpPr/>
      </dsp:nvSpPr>
      <dsp:spPr>
        <a:xfrm>
          <a:off x="1104" y="859628"/>
          <a:ext cx="2907653" cy="174459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Configuration and Hosting</a:t>
          </a:r>
          <a:endParaRPr lang="de-DE" sz="3200" kern="1200" dirty="0"/>
        </a:p>
      </dsp:txBody>
      <dsp:txXfrm>
        <a:off x="86268" y="944792"/>
        <a:ext cx="2737325" cy="1574263"/>
      </dsp:txXfrm>
    </dsp:sp>
    <dsp:sp modelId="{1EC6EE1C-DD8F-4B76-8AAF-1E1A77599E10}">
      <dsp:nvSpPr>
        <dsp:cNvPr id="0" name=""/>
        <dsp:cNvSpPr/>
      </dsp:nvSpPr>
      <dsp:spPr>
        <a:xfrm>
          <a:off x="3010669" y="859628"/>
          <a:ext cx="2907653" cy="1744591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smtClean="0"/>
            <a:t>ASP.NET Integration</a:t>
          </a:r>
          <a:endParaRPr lang="de-DE" sz="3200" kern="1200"/>
        </a:p>
      </dsp:txBody>
      <dsp:txXfrm>
        <a:off x="3095833" y="944792"/>
        <a:ext cx="2737325" cy="1574263"/>
      </dsp:txXfrm>
    </dsp:sp>
    <dsp:sp modelId="{1BF8954C-1E8B-45CB-B996-DA89175E8B39}">
      <dsp:nvSpPr>
        <dsp:cNvPr id="0" name=""/>
        <dsp:cNvSpPr/>
      </dsp:nvSpPr>
      <dsp:spPr>
        <a:xfrm>
          <a:off x="6020234" y="859628"/>
          <a:ext cx="2907653" cy="1744591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smtClean="0"/>
            <a:t>RESTful HTTP</a:t>
          </a:r>
          <a:endParaRPr lang="de-DE" sz="3200" kern="1200"/>
        </a:p>
      </dsp:txBody>
      <dsp:txXfrm>
        <a:off x="6105398" y="944792"/>
        <a:ext cx="2737325" cy="1574263"/>
      </dsp:txXfrm>
    </dsp:sp>
    <dsp:sp modelId="{8BB859A0-123E-486A-A356-571B721E3EB2}">
      <dsp:nvSpPr>
        <dsp:cNvPr id="0" name=""/>
        <dsp:cNvSpPr/>
      </dsp:nvSpPr>
      <dsp:spPr>
        <a:xfrm>
          <a:off x="1104" y="2706131"/>
          <a:ext cx="2907653" cy="1744591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smtClean="0"/>
            <a:t>Discovery</a:t>
          </a:r>
          <a:endParaRPr lang="de-DE" sz="3200" kern="1200"/>
        </a:p>
      </dsp:txBody>
      <dsp:txXfrm>
        <a:off x="86268" y="2791295"/>
        <a:ext cx="2737325" cy="1574263"/>
      </dsp:txXfrm>
    </dsp:sp>
    <dsp:sp modelId="{EDD66DF5-0120-491D-BC3D-CD61E4D5674D}">
      <dsp:nvSpPr>
        <dsp:cNvPr id="0" name=""/>
        <dsp:cNvSpPr/>
      </dsp:nvSpPr>
      <dsp:spPr>
        <a:xfrm>
          <a:off x="3010669" y="2706131"/>
          <a:ext cx="2907653" cy="1744591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smtClean="0"/>
            <a:t>Routing Services</a:t>
          </a:r>
          <a:endParaRPr lang="de-DE" sz="3200" kern="1200"/>
        </a:p>
      </dsp:txBody>
      <dsp:txXfrm>
        <a:off x="3095833" y="2791295"/>
        <a:ext cx="2737325" cy="1574263"/>
      </dsp:txXfrm>
    </dsp:sp>
    <dsp:sp modelId="{5F1654BA-EEF8-4D91-A0AB-36545DE75C70}">
      <dsp:nvSpPr>
        <dsp:cNvPr id="0" name=""/>
        <dsp:cNvSpPr/>
      </dsp:nvSpPr>
      <dsp:spPr>
        <a:xfrm>
          <a:off x="6020234" y="2706131"/>
          <a:ext cx="2907653" cy="174459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smtClean="0"/>
            <a:t>Workflow Services</a:t>
          </a:r>
          <a:endParaRPr lang="de-DE" sz="3200" kern="1200"/>
        </a:p>
      </dsp:txBody>
      <dsp:txXfrm>
        <a:off x="6105398" y="2791295"/>
        <a:ext cx="2737325" cy="15742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A97994-05B9-44FF-AD71-7880C3FA970B}" type="datetimeFigureOut">
              <a:rPr lang="de-DE" smtClean="0"/>
              <a:pPr/>
              <a:t>28.05.2010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BCFE41-E12A-4E56-BB3F-195A499BE634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6872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472" y="1773235"/>
            <a:ext cx="8001056" cy="1470025"/>
          </a:xfrm>
          <a:effectLst/>
        </p:spPr>
        <p:txBody>
          <a:bodyPr lIns="0" tIns="0" bIns="0"/>
          <a:lstStyle>
            <a:lvl1pPr>
              <a:defRPr sz="320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472" y="3357562"/>
            <a:ext cx="8001056" cy="1643074"/>
          </a:xfrm>
        </p:spPr>
        <p:txBody>
          <a:bodyPr lIns="0" tIns="0" rIns="0" bIns="0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pic>
        <p:nvPicPr>
          <p:cNvPr id="9" name="Picture 8" descr="dotnet Cologne 2010 - 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67418" y="142852"/>
            <a:ext cx="3218764" cy="8572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32"/>
          </a:xfrm>
          <a:noFill/>
          <a:ln w="25400" cap="flat" cmpd="sng" algn="ctr">
            <a:noFill/>
            <a:prstDash val="solid"/>
          </a:ln>
          <a:effectLst>
            <a:outerShdw blurRad="38100" dist="25400" dir="2700000" algn="t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none">
            <a:schemeClr val="lt1"/>
          </a:fontRef>
        </p:style>
        <p:txBody>
          <a:bodyPr lIns="576000" rIns="0" bIns="36000" rtlCol="0" anchor="b" anchorCtr="0"/>
          <a:lstStyle>
            <a:lvl1pPr>
              <a:defRPr kumimoji="0" lang="de-DE" sz="3200" b="1" i="0" u="none" strike="noStrike" kern="1200" cap="none" spc="0" normalizeH="0" baseline="0" noProof="0" dirty="0" smtClean="0">
                <a:ln w="3175"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472" y="1142984"/>
            <a:ext cx="8072494" cy="5715016"/>
          </a:xfrm>
        </p:spPr>
        <p:txBody>
          <a:bodyPr/>
          <a:lstStyle>
            <a:lvl1pPr>
              <a:buClr>
                <a:schemeClr val="accent6"/>
              </a:buCl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3000361"/>
            <a:ext cx="8072494" cy="1362075"/>
          </a:xfrm>
          <a:effectLst/>
        </p:spPr>
        <p:txBody>
          <a:bodyPr lIns="0" tIns="0" bIns="0" anchor="t"/>
          <a:lstStyle>
            <a:lvl1pPr algn="l">
              <a:defRPr sz="3200" b="1" cap="none" baseline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472" y="1500174"/>
            <a:ext cx="8072494" cy="1500187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1C99555-A88E-4032-8938-5C2BE5EA49CB}" type="datetimeFigureOut">
              <a:rPr lang="de-DE" smtClean="0"/>
              <a:pPr/>
              <a:t>28.05.2010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BE922F9-0EA7-4398-BB9A-089ECD9AD028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1472" y="1428736"/>
            <a:ext cx="3924328" cy="54292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428736"/>
            <a:ext cx="3929090" cy="54292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2910" y="1500174"/>
            <a:ext cx="385447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2910" y="2174875"/>
            <a:ext cx="385447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3438" y="1500174"/>
            <a:ext cx="385765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3438" y="2174875"/>
            <a:ext cx="385765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75170" y="326892"/>
            <a:ext cx="7183102" cy="429243"/>
          </a:xfrm>
        </p:spPr>
        <p:txBody>
          <a:bodyPr anchor="t">
            <a:noAutofit/>
          </a:bodyPr>
          <a:lstStyle>
            <a:lvl1pPr algn="l">
              <a:defRPr sz="2400">
                <a:solidFill>
                  <a:srgbClr val="005DA8"/>
                </a:solidFill>
                <a:latin typeface="MetaNormal-Roman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49977" y="1159712"/>
            <a:ext cx="8398736" cy="5509648"/>
          </a:xfrm>
        </p:spPr>
        <p:txBody>
          <a:bodyPr rIns="0"/>
          <a:lstStyle>
            <a:lvl1pPr marL="357188" indent="-357188">
              <a:lnSpc>
                <a:spcPct val="100000"/>
              </a:lnSpc>
              <a:buClr>
                <a:srgbClr val="005DA8"/>
              </a:buClr>
              <a:buFont typeface="Arial" pitchFamily="34" charset="0"/>
              <a:buChar char="■"/>
              <a:defRPr sz="2200">
                <a:latin typeface="MetaNormal-Roman" pitchFamily="34" charset="0"/>
                <a:cs typeface="Arial" pitchFamily="34" charset="0"/>
              </a:defRPr>
            </a:lvl1pPr>
            <a:lvl2pPr marL="714375" indent="-357188">
              <a:lnSpc>
                <a:spcPct val="100000"/>
              </a:lnSpc>
              <a:buClr>
                <a:srgbClr val="005DA8"/>
              </a:buClr>
              <a:buFont typeface="Arial" pitchFamily="34" charset="0"/>
              <a:buChar char="■"/>
              <a:defRPr sz="2200">
                <a:latin typeface="MetaNormal-Roman" pitchFamily="34" charset="0"/>
                <a:cs typeface="Arial" pitchFamily="34" charset="0"/>
              </a:defRPr>
            </a:lvl2pPr>
            <a:lvl3pPr marL="1079500" indent="-365125">
              <a:lnSpc>
                <a:spcPct val="100000"/>
              </a:lnSpc>
              <a:buClr>
                <a:srgbClr val="939799"/>
              </a:buClr>
              <a:buFont typeface="arial" pitchFamily="34" charset="0"/>
              <a:buChar char="►"/>
              <a:defRPr sz="2000">
                <a:latin typeface="MetaNormal-Roman" pitchFamily="34" charset="0"/>
                <a:cs typeface="Arial" pitchFamily="34" charset="0"/>
              </a:defRPr>
            </a:lvl3pPr>
            <a:lvl4pPr marL="1341438" indent="-261938">
              <a:lnSpc>
                <a:spcPct val="100000"/>
              </a:lnSpc>
              <a:buClr>
                <a:srgbClr val="005DA8"/>
              </a:buClr>
              <a:buFont typeface="Wingdings" pitchFamily="2" charset="2"/>
              <a:buChar char="§"/>
              <a:defRPr sz="1800">
                <a:latin typeface="MetaNormal-Roman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9116268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0" y="0"/>
            <a:ext cx="9144000" cy="1357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0" y="928670"/>
            <a:ext cx="9144000" cy="428628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50000">
                <a:schemeClr val="bg1">
                  <a:alpha val="36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32"/>
          </a:xfrm>
          <a:prstGeom prst="rect">
            <a:avLst/>
          </a:prstGeom>
          <a:noFill/>
          <a:ln>
            <a:noFill/>
          </a:ln>
          <a:effectLst>
            <a:outerShdw blurRad="38100" dist="25400" dir="2700000" algn="t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none">
            <a:schemeClr val="lt1"/>
          </a:fontRef>
        </p:style>
        <p:txBody>
          <a:bodyPr lIns="576000" rIns="0" bIns="36000" rtlCol="0" anchor="b" anchorCtr="0"/>
          <a:lstStyle/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472" y="1142984"/>
            <a:ext cx="8072494" cy="571501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marL="0" algn="l" defTabSz="914400" rtl="0" eaLnBrk="1" latinLnBrk="0" hangingPunct="1">
        <a:spcBef>
          <a:spcPct val="0"/>
        </a:spcBef>
        <a:buNone/>
        <a:defRPr lang="de-DE" sz="3200" b="1" kern="1200" dirty="0" smtClean="0">
          <a:ln w="3175">
            <a:noFill/>
          </a:ln>
          <a:solidFill>
            <a:schemeClr val="lt1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ts val="1800"/>
        </a:spcBef>
        <a:buClr>
          <a:schemeClr val="accent6"/>
        </a:buClr>
        <a:buFont typeface="Wingdings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Segoe UI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Segoe UI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Segoe UI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Segoe UI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351468" y="6356350"/>
            <a:ext cx="23538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56A08FB-BC51-4E0B-BD16-9528BCF90E3C}" type="datetimeFigureOut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5/28/2010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980705" y="6356350"/>
            <a:ext cx="31944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447468" y="6356350"/>
            <a:ext cx="23538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36CC335-E7FA-4D5F-B675-48A946239916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5673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ransition/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etaNormal-Roman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MetaNormal-Roman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MetaNormal-Roman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MetaNormal-Roman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MetaNormal-Roman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MetaNormal-Roman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Windows Communication Foundation 4.0</a:t>
            </a: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onfiguration, Integration and the REST</a:t>
            </a:r>
            <a:endParaRPr lang="de-DE" dirty="0"/>
          </a:p>
        </p:txBody>
      </p:sp>
      <p:sp>
        <p:nvSpPr>
          <p:cNvPr id="4" name="TextBox 3"/>
          <p:cNvSpPr txBox="1"/>
          <p:nvPr/>
        </p:nvSpPr>
        <p:spPr>
          <a:xfrm>
            <a:off x="571472" y="5301208"/>
            <a:ext cx="8001056" cy="14465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Sergey</a:t>
            </a:r>
            <a:r>
              <a:rPr lang="de-DE" sz="20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Shishkin</a:t>
            </a:r>
            <a:endParaRPr lang="de-DE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  <a:p>
            <a:r>
              <a:rPr lang="de-DE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MT AG</a:t>
            </a:r>
            <a:br>
              <a:rPr lang="de-DE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</a:br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sergey.shishkin@mt-ag.com</a:t>
            </a:r>
            <a:b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</a:br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shishkin.org</a:t>
            </a:r>
            <a:b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</a:br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twitter.com/</a:t>
            </a:r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sshishkin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69363" y="5301208"/>
            <a:ext cx="419057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Demos at</a:t>
            </a:r>
            <a:br>
              <a:rPr lang="en-US" sz="32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</a:br>
            <a:r>
              <a:rPr lang="en-US" sz="32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Github.com/</a:t>
            </a:r>
            <a:r>
              <a:rPr lang="en-US" sz="32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shishkin</a:t>
            </a:r>
            <a:endParaRPr lang="de-DE" sz="32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WCF4 Summary</a:t>
            </a:r>
            <a:endParaRPr lang="de-DE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1090792"/>
              </p:ext>
            </p:extLst>
          </p:nvPr>
        </p:nvGraphicFramePr>
        <p:xfrm>
          <a:off x="107504" y="1142984"/>
          <a:ext cx="8928992" cy="53103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13" descr="Logo-MT-Vecto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2762915"/>
            <a:ext cx="3397323" cy="1332171"/>
          </a:xfrm>
          <a:prstGeom prst="rect">
            <a:avLst/>
          </a:prstGeom>
          <a:effectLst/>
        </p:spPr>
      </p:pic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3391408" y="2693671"/>
            <a:ext cx="5763480" cy="2208147"/>
          </a:xfrm>
          <a:effectLst/>
        </p:spPr>
        <p:txBody>
          <a:bodyPr anchor="ctr">
            <a:noAutofit/>
          </a:bodyPr>
          <a:lstStyle/>
          <a:p>
            <a:pPr algn="just"/>
            <a:r>
              <a:rPr lang="en-US" sz="5200" b="1" dirty="0" err="1" smtClean="0"/>
              <a:t>Beratung</a:t>
            </a:r>
            <a:r>
              <a:rPr lang="en-US" sz="5200" b="1" dirty="0" smtClean="0"/>
              <a:t> </a:t>
            </a:r>
            <a:r>
              <a:rPr lang="en-US" sz="5200" b="1" dirty="0" err="1"/>
              <a:t>Projekte</a:t>
            </a:r>
            <a:r>
              <a:rPr lang="en-US" sz="5200" b="1" dirty="0"/>
              <a:t/>
            </a:r>
            <a:br>
              <a:rPr lang="en-US" sz="5200" b="1" dirty="0"/>
            </a:br>
            <a:r>
              <a:rPr lang="en-US" sz="5200" b="1" dirty="0" smtClean="0"/>
              <a:t> </a:t>
            </a:r>
            <a:r>
              <a:rPr lang="en-US" sz="5200" b="1" dirty="0" err="1" smtClean="0"/>
              <a:t>Schulungen</a:t>
            </a:r>
            <a:r>
              <a:rPr lang="en-US" sz="5200" b="1" dirty="0" smtClean="0"/>
              <a:t> </a:t>
            </a:r>
            <a:br>
              <a:rPr lang="en-US" sz="5200" b="1" dirty="0" smtClean="0"/>
            </a:br>
            <a:endParaRPr lang="en-US" sz="5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0" y="1700808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dirty="0">
                <a:solidFill>
                  <a:srgbClr val="C5C7C8">
                    <a:lumMod val="75000"/>
                  </a:srgbClr>
                </a:solidFill>
                <a:latin typeface="MetaNormal-Roman" pitchFamily="34" charset="0"/>
              </a:rPr>
              <a:t>Application </a:t>
            </a:r>
            <a:r>
              <a:rPr lang="en-US" sz="3600" dirty="0" smtClean="0">
                <a:solidFill>
                  <a:srgbClr val="C5C7C8">
                    <a:lumMod val="75000"/>
                  </a:srgbClr>
                </a:solidFill>
                <a:latin typeface="MetaNormal-Roman" pitchFamily="34" charset="0"/>
              </a:rPr>
              <a:t>Lifecycle Design </a:t>
            </a:r>
            <a:r>
              <a:rPr lang="en-US" sz="3600" dirty="0" err="1" smtClean="0">
                <a:solidFill>
                  <a:srgbClr val="C5C7C8">
                    <a:lumMod val="75000"/>
                  </a:srgbClr>
                </a:solidFill>
                <a:latin typeface="MetaNormal-Roman" pitchFamily="34" charset="0"/>
              </a:rPr>
              <a:t>Entwicklung</a:t>
            </a:r>
            <a:r>
              <a:rPr lang="en-US" sz="3600" dirty="0" smtClean="0">
                <a:solidFill>
                  <a:srgbClr val="C5C7C8">
                    <a:lumMod val="75000"/>
                  </a:srgbClr>
                </a:solidFill>
                <a:latin typeface="MetaNormal-Roman" pitchFamily="34" charset="0"/>
              </a:rPr>
              <a:t/>
            </a:r>
            <a:br>
              <a:rPr lang="en-US" sz="3600" dirty="0" smtClean="0">
                <a:solidFill>
                  <a:srgbClr val="C5C7C8">
                    <a:lumMod val="75000"/>
                  </a:srgbClr>
                </a:solidFill>
                <a:latin typeface="MetaNormal-Roman" pitchFamily="34" charset="0"/>
              </a:rPr>
            </a:br>
            <a:endParaRPr lang="en-US" sz="3600" dirty="0">
              <a:solidFill>
                <a:srgbClr val="C5C7C8">
                  <a:lumMod val="75000"/>
                </a:srgbClr>
              </a:solidFill>
              <a:latin typeface="MetaNormal-Roman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4460919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dirty="0" err="1" smtClean="0">
                <a:solidFill>
                  <a:srgbClr val="C5C7C8">
                    <a:lumMod val="75000"/>
                  </a:srgbClr>
                </a:solidFill>
                <a:latin typeface="MetaNormal-Roman" pitchFamily="34" charset="0"/>
              </a:rPr>
              <a:t>Architektur</a:t>
            </a:r>
            <a:r>
              <a:rPr lang="en-US" sz="3600" dirty="0" smtClean="0">
                <a:solidFill>
                  <a:srgbClr val="C5C7C8">
                    <a:lumMod val="75000"/>
                  </a:srgbClr>
                </a:solidFill>
                <a:latin typeface="MetaNormal-Roman" pitchFamily="34" charset="0"/>
              </a:rPr>
              <a:t> SOA </a:t>
            </a:r>
            <a:r>
              <a:rPr lang="en-US" sz="3600" dirty="0">
                <a:solidFill>
                  <a:srgbClr val="C5C7C8">
                    <a:lumMod val="75000"/>
                  </a:srgbClr>
                </a:solidFill>
                <a:latin typeface="MetaNormal-Roman" pitchFamily="34" charset="0"/>
              </a:rPr>
              <a:t>Cloud </a:t>
            </a:r>
            <a:r>
              <a:rPr lang="en-US" sz="3600" dirty="0" smtClean="0">
                <a:solidFill>
                  <a:srgbClr val="C5C7C8">
                    <a:lumMod val="75000"/>
                  </a:srgbClr>
                </a:solidFill>
                <a:latin typeface="MetaNormal-Roman" pitchFamily="34" charset="0"/>
              </a:rPr>
              <a:t>Computing</a:t>
            </a:r>
            <a:r>
              <a:rPr lang="en-US" sz="3600" dirty="0">
                <a:solidFill>
                  <a:srgbClr val="C5C7C8">
                    <a:lumMod val="75000"/>
                  </a:srgbClr>
                </a:solidFill>
                <a:latin typeface="MetaNormal-Roman" pitchFamily="34" charset="0"/>
              </a:rPr>
              <a:t/>
            </a:r>
            <a:br>
              <a:rPr lang="en-US" sz="3600" dirty="0">
                <a:solidFill>
                  <a:srgbClr val="C5C7C8">
                    <a:lumMod val="75000"/>
                  </a:srgbClr>
                </a:solidFill>
                <a:latin typeface="MetaNormal-Roman" pitchFamily="34" charset="0"/>
              </a:rPr>
            </a:br>
            <a:endParaRPr lang="en-US" sz="3600" dirty="0">
              <a:solidFill>
                <a:srgbClr val="C5C7C8">
                  <a:lumMod val="75000"/>
                </a:srgbClr>
              </a:solidFill>
              <a:latin typeface="MetaNormal-Roman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6527085"/>
            <a:ext cx="91479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err="1">
                <a:solidFill>
                  <a:srgbClr val="005DA8"/>
                </a:solidFill>
                <a:latin typeface="MetaNormal-Roman" pitchFamily="34" charset="0"/>
              </a:rPr>
              <a:t>BalckeBalcke-Dürr-Allee</a:t>
            </a:r>
            <a:r>
              <a:rPr lang="en-US" dirty="0">
                <a:solidFill>
                  <a:srgbClr val="005DA8"/>
                </a:solidFill>
                <a:latin typeface="MetaNormal-Roman" pitchFamily="34" charset="0"/>
              </a:rPr>
              <a:t> 9</a:t>
            </a:r>
            <a:r>
              <a:rPr lang="en-US" dirty="0" smtClean="0">
                <a:solidFill>
                  <a:srgbClr val="005DA8"/>
                </a:solidFill>
                <a:latin typeface="MetaNormal-Roman" pitchFamily="34" charset="0"/>
              </a:rPr>
              <a:t>,</a:t>
            </a:r>
            <a:r>
              <a:rPr lang="en-US" dirty="0">
                <a:solidFill>
                  <a:srgbClr val="005DA8"/>
                </a:solidFill>
                <a:latin typeface="MetaNormal-Roman" pitchFamily="34" charset="0"/>
              </a:rPr>
              <a:t> </a:t>
            </a:r>
            <a:r>
              <a:rPr lang="en-US" dirty="0" smtClean="0">
                <a:solidFill>
                  <a:srgbClr val="005DA8"/>
                </a:solidFill>
                <a:latin typeface="MetaNormal-Roman" pitchFamily="34" charset="0"/>
              </a:rPr>
              <a:t>40882</a:t>
            </a:r>
            <a:r>
              <a:rPr lang="en-US" dirty="0">
                <a:solidFill>
                  <a:srgbClr val="005DA8"/>
                </a:solidFill>
                <a:latin typeface="MetaNormal-Roman" pitchFamily="34" charset="0"/>
              </a:rPr>
              <a:t> </a:t>
            </a:r>
            <a:r>
              <a:rPr lang="en-US" dirty="0" smtClean="0">
                <a:solidFill>
                  <a:srgbClr val="005DA8"/>
                </a:solidFill>
                <a:latin typeface="MetaNormal-Roman" pitchFamily="34" charset="0"/>
              </a:rPr>
              <a:t>Ratingen www.mt-ag.com info@mt-ag.com</a:t>
            </a:r>
            <a:br>
              <a:rPr lang="en-US" dirty="0" smtClean="0">
                <a:solidFill>
                  <a:srgbClr val="005DA8"/>
                </a:solidFill>
                <a:latin typeface="MetaNormal-Roman" pitchFamily="34" charset="0"/>
              </a:rPr>
            </a:br>
            <a:endParaRPr lang="en-US" dirty="0">
              <a:solidFill>
                <a:srgbClr val="005DA8"/>
              </a:solidFill>
              <a:latin typeface="MetaNormal-Roman" pitchFamily="34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107504" y="381635"/>
            <a:ext cx="8934639" cy="671101"/>
            <a:chOff x="107504" y="381635"/>
            <a:chExt cx="8934639" cy="671101"/>
          </a:xfrm>
        </p:grpSpPr>
        <p:pic>
          <p:nvPicPr>
            <p:cNvPr id="10" name="Picture 12" descr="http://public.blu.livefilestore.com/y1pVAsfs6jxddtiE0NncbiJoxfbj1Dw_M2BsRZsfPWC5i3CEaLs9kn8TBLzM2_cN_MMGWvOIbhVnrQv0VY5SDCQRQ/SharePoint2010_Logo.png"/>
            <p:cNvPicPr>
              <a:picLocks noChangeAspect="1" noChangeArrowheads="1"/>
            </p:cNvPicPr>
            <p:nvPr/>
          </p:nvPicPr>
          <p:blipFill rotWithShape="1"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0823"/>
            <a:stretch/>
          </p:blipFill>
          <p:spPr bwMode="auto">
            <a:xfrm>
              <a:off x="7441434" y="381635"/>
              <a:ext cx="1600709" cy="6711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https://intranet.mt-ag.com/sites/microsoft/Bilder/ms_net_rgb_web.jp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8722" y="573178"/>
              <a:ext cx="1180862" cy="2880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6" descr="http://www.microsoft.com/presspass/images/gallery/logos/web/vs_h_web.jpg"/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504" y="572909"/>
              <a:ext cx="1969368" cy="2885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" name="Group 16"/>
          <p:cNvGrpSpPr/>
          <p:nvPr/>
        </p:nvGrpSpPr>
        <p:grpSpPr>
          <a:xfrm>
            <a:off x="107504" y="5646847"/>
            <a:ext cx="8933186" cy="878497"/>
            <a:chOff x="107504" y="5646847"/>
            <a:chExt cx="8933186" cy="878497"/>
          </a:xfrm>
        </p:grpSpPr>
        <p:pic>
          <p:nvPicPr>
            <p:cNvPr id="11" name="Picture 2" descr="https://intranet.mt-ag.com/sites/microsoft/Bilder/SQL08_h_web.jpg"/>
            <p:cNvPicPr>
              <a:picLocks noChangeAspect="1" noChangeArrowheads="1"/>
            </p:cNvPicPr>
            <p:nvPr/>
          </p:nvPicPr>
          <p:blipFill rotWithShape="1">
            <a:blip r:embed="rId6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8376"/>
            <a:stretch/>
          </p:blipFill>
          <p:spPr bwMode="auto">
            <a:xfrm>
              <a:off x="107504" y="5887225"/>
              <a:ext cx="1584175" cy="397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8" descr="http://www.microsoft.com/presspass/images/gallery/logos/web/WinAzure_web.jpg"/>
            <p:cNvPicPr>
              <a:picLocks noChangeAspect="1" noChangeArrowheads="1"/>
            </p:cNvPicPr>
            <p:nvPr/>
          </p:nvPicPr>
          <p:blipFill>
            <a:blip r:embed="rId7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24466" y="5899208"/>
              <a:ext cx="2016224" cy="373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0" descr="http://upload.wikimedia.org/wikipedia/commons/thumb/4/42/Opensource.svg/500px-Opensource.svg.png"/>
            <p:cNvPicPr>
              <a:picLocks noChangeAspect="1" noChangeArrowheads="1"/>
            </p:cNvPicPr>
            <p:nvPr/>
          </p:nvPicPr>
          <p:blipFill>
            <a:blip r:embed="rId8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70019" y="5646847"/>
              <a:ext cx="976107" cy="8784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6873657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3391408" y="2693671"/>
            <a:ext cx="5763480" cy="2208147"/>
          </a:xfrm>
          <a:effectLst/>
        </p:spPr>
        <p:txBody>
          <a:bodyPr anchor="ctr">
            <a:noAutofit/>
          </a:bodyPr>
          <a:lstStyle/>
          <a:p>
            <a:pPr algn="just"/>
            <a:r>
              <a:rPr lang="en-US" sz="5200" b="1" dirty="0" err="1" smtClean="0"/>
              <a:t>Beratung</a:t>
            </a:r>
            <a:r>
              <a:rPr lang="en-US" sz="5200" b="1" dirty="0" smtClean="0"/>
              <a:t> </a:t>
            </a:r>
            <a:r>
              <a:rPr lang="en-US" sz="5200" b="1" dirty="0" err="1"/>
              <a:t>Projekte</a:t>
            </a:r>
            <a:r>
              <a:rPr lang="en-US" sz="5200" b="1" dirty="0"/>
              <a:t/>
            </a:r>
            <a:br>
              <a:rPr lang="en-US" sz="5200" b="1" dirty="0"/>
            </a:br>
            <a:r>
              <a:rPr lang="en-US" sz="5200" b="1" dirty="0" smtClean="0"/>
              <a:t/>
            </a:r>
            <a:br>
              <a:rPr lang="en-US" sz="5200" b="1" dirty="0" smtClean="0"/>
            </a:br>
            <a:endParaRPr lang="en-US" sz="5200" b="1" dirty="0"/>
          </a:p>
        </p:txBody>
      </p:sp>
      <p:pic>
        <p:nvPicPr>
          <p:cNvPr id="4" name="Grafik 13" descr="Logo-MT-Vecto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2762915"/>
            <a:ext cx="3397323" cy="1332171"/>
          </a:xfrm>
          <a:prstGeom prst="rect">
            <a:avLst/>
          </a:prstGeom>
          <a:effectLst/>
        </p:spPr>
      </p:pic>
      <p:sp>
        <p:nvSpPr>
          <p:cNvPr id="6" name="TextBox 5"/>
          <p:cNvSpPr txBox="1"/>
          <p:nvPr/>
        </p:nvSpPr>
        <p:spPr>
          <a:xfrm>
            <a:off x="0" y="1700808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dirty="0">
                <a:solidFill>
                  <a:srgbClr val="C5C7C8">
                    <a:lumMod val="75000"/>
                  </a:srgbClr>
                </a:solidFill>
                <a:latin typeface="MetaNormal-Roman" pitchFamily="34" charset="0"/>
              </a:rPr>
              <a:t>Application </a:t>
            </a:r>
            <a:r>
              <a:rPr lang="en-US" sz="3600" dirty="0" smtClean="0">
                <a:solidFill>
                  <a:srgbClr val="C5C7C8">
                    <a:lumMod val="75000"/>
                  </a:srgbClr>
                </a:solidFill>
                <a:latin typeface="MetaNormal-Roman" pitchFamily="34" charset="0"/>
              </a:rPr>
              <a:t>Lifecycle Design </a:t>
            </a:r>
            <a:r>
              <a:rPr lang="en-US" sz="3600" dirty="0" err="1" smtClean="0">
                <a:solidFill>
                  <a:srgbClr val="C5C7C8">
                    <a:lumMod val="75000"/>
                  </a:srgbClr>
                </a:solidFill>
                <a:latin typeface="MetaNormal-Roman" pitchFamily="34" charset="0"/>
              </a:rPr>
              <a:t>Entwicklung</a:t>
            </a:r>
            <a:r>
              <a:rPr lang="en-US" sz="3600" dirty="0" smtClean="0">
                <a:solidFill>
                  <a:srgbClr val="C5C7C8">
                    <a:lumMod val="75000"/>
                  </a:srgbClr>
                </a:solidFill>
                <a:latin typeface="MetaNormal-Roman" pitchFamily="34" charset="0"/>
              </a:rPr>
              <a:t/>
            </a:r>
            <a:br>
              <a:rPr lang="en-US" sz="3600" dirty="0" smtClean="0">
                <a:solidFill>
                  <a:srgbClr val="C5C7C8">
                    <a:lumMod val="75000"/>
                  </a:srgbClr>
                </a:solidFill>
                <a:latin typeface="MetaNormal-Roman" pitchFamily="34" charset="0"/>
              </a:rPr>
            </a:br>
            <a:endParaRPr lang="en-US" sz="3600" dirty="0">
              <a:solidFill>
                <a:srgbClr val="C5C7C8">
                  <a:lumMod val="75000"/>
                </a:srgbClr>
              </a:solidFill>
              <a:latin typeface="MetaNormal-Roman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4460919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dirty="0" err="1" smtClean="0">
                <a:solidFill>
                  <a:srgbClr val="C5C7C8">
                    <a:lumMod val="75000"/>
                  </a:srgbClr>
                </a:solidFill>
                <a:latin typeface="MetaNormal-Roman" pitchFamily="34" charset="0"/>
              </a:rPr>
              <a:t>Architektur</a:t>
            </a:r>
            <a:r>
              <a:rPr lang="en-US" sz="3600" dirty="0" smtClean="0">
                <a:solidFill>
                  <a:srgbClr val="C5C7C8">
                    <a:lumMod val="75000"/>
                  </a:srgbClr>
                </a:solidFill>
                <a:latin typeface="MetaNormal-Roman" pitchFamily="34" charset="0"/>
              </a:rPr>
              <a:t> SOA </a:t>
            </a:r>
            <a:r>
              <a:rPr lang="en-US" sz="3600" dirty="0">
                <a:solidFill>
                  <a:srgbClr val="C5C7C8">
                    <a:lumMod val="75000"/>
                  </a:srgbClr>
                </a:solidFill>
                <a:latin typeface="MetaNormal-Roman" pitchFamily="34" charset="0"/>
              </a:rPr>
              <a:t>Cloud </a:t>
            </a:r>
            <a:r>
              <a:rPr lang="en-US" sz="3600" dirty="0" smtClean="0">
                <a:solidFill>
                  <a:srgbClr val="C5C7C8">
                    <a:lumMod val="75000"/>
                  </a:srgbClr>
                </a:solidFill>
                <a:latin typeface="MetaNormal-Roman" pitchFamily="34" charset="0"/>
              </a:rPr>
              <a:t>Computing</a:t>
            </a:r>
            <a:r>
              <a:rPr lang="en-US" sz="3600" dirty="0">
                <a:solidFill>
                  <a:srgbClr val="C5C7C8">
                    <a:lumMod val="75000"/>
                  </a:srgbClr>
                </a:solidFill>
                <a:latin typeface="MetaNormal-Roman" pitchFamily="34" charset="0"/>
              </a:rPr>
              <a:t/>
            </a:r>
            <a:br>
              <a:rPr lang="en-US" sz="3600" dirty="0">
                <a:solidFill>
                  <a:srgbClr val="C5C7C8">
                    <a:lumMod val="75000"/>
                  </a:srgbClr>
                </a:solidFill>
                <a:latin typeface="MetaNormal-Roman" pitchFamily="34" charset="0"/>
              </a:rPr>
            </a:br>
            <a:endParaRPr lang="en-US" sz="3600" dirty="0">
              <a:solidFill>
                <a:srgbClr val="C5C7C8">
                  <a:lumMod val="75000"/>
                </a:srgbClr>
              </a:solidFill>
              <a:latin typeface="MetaNormal-Roman" pitchFamily="34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107504" y="381635"/>
            <a:ext cx="8934639" cy="671101"/>
            <a:chOff x="107504" y="381635"/>
            <a:chExt cx="8934639" cy="671101"/>
          </a:xfrm>
        </p:grpSpPr>
        <p:pic>
          <p:nvPicPr>
            <p:cNvPr id="10" name="Picture 12" descr="http://public.blu.livefilestore.com/y1pVAsfs6jxddtiE0NncbiJoxfbj1Dw_M2BsRZsfPWC5i3CEaLs9kn8TBLzM2_cN_MMGWvOIbhVnrQv0VY5SDCQRQ/SharePoint2010_Logo.png"/>
            <p:cNvPicPr>
              <a:picLocks noChangeAspect="1" noChangeArrowheads="1"/>
            </p:cNvPicPr>
            <p:nvPr/>
          </p:nvPicPr>
          <p:blipFill rotWithShape="1"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0823"/>
            <a:stretch/>
          </p:blipFill>
          <p:spPr bwMode="auto">
            <a:xfrm>
              <a:off x="7441434" y="381635"/>
              <a:ext cx="1600709" cy="6711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https://intranet.mt-ag.com/sites/microsoft/Bilder/ms_net_rgb_web.jp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8722" y="573178"/>
              <a:ext cx="1180862" cy="2880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6" descr="http://www.microsoft.com/presspass/images/gallery/logos/web/vs_h_web.jpg"/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504" y="572909"/>
              <a:ext cx="1969368" cy="2885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" name="Group 16"/>
          <p:cNvGrpSpPr/>
          <p:nvPr/>
        </p:nvGrpSpPr>
        <p:grpSpPr>
          <a:xfrm>
            <a:off x="107504" y="5646847"/>
            <a:ext cx="8933186" cy="878497"/>
            <a:chOff x="107504" y="5646847"/>
            <a:chExt cx="8933186" cy="878497"/>
          </a:xfrm>
        </p:grpSpPr>
        <p:pic>
          <p:nvPicPr>
            <p:cNvPr id="11" name="Picture 2" descr="https://intranet.mt-ag.com/sites/microsoft/Bilder/SQL08_h_web.jpg"/>
            <p:cNvPicPr>
              <a:picLocks noChangeAspect="1" noChangeArrowheads="1"/>
            </p:cNvPicPr>
            <p:nvPr/>
          </p:nvPicPr>
          <p:blipFill rotWithShape="1">
            <a:blip r:embed="rId6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8376"/>
            <a:stretch/>
          </p:blipFill>
          <p:spPr bwMode="auto">
            <a:xfrm>
              <a:off x="107504" y="5887225"/>
              <a:ext cx="1584175" cy="397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8" descr="http://www.microsoft.com/presspass/images/gallery/logos/web/WinAzure_web.jpg"/>
            <p:cNvPicPr>
              <a:picLocks noChangeAspect="1" noChangeArrowheads="1"/>
            </p:cNvPicPr>
            <p:nvPr/>
          </p:nvPicPr>
          <p:blipFill>
            <a:blip r:embed="rId7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24466" y="5899208"/>
              <a:ext cx="2016224" cy="373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0" descr="http://upload.wikimedia.org/wikipedia/commons/thumb/4/42/Opensource.svg/500px-Opensource.svg.png"/>
            <p:cNvPicPr>
              <a:picLocks noChangeAspect="1" noChangeArrowheads="1"/>
            </p:cNvPicPr>
            <p:nvPr/>
          </p:nvPicPr>
          <p:blipFill>
            <a:blip r:embed="rId8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70019" y="5646847"/>
              <a:ext cx="976107" cy="8784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Rectangle 1"/>
          <p:cNvSpPr/>
          <p:nvPr/>
        </p:nvSpPr>
        <p:spPr>
          <a:xfrm>
            <a:off x="0" y="0"/>
            <a:ext cx="9154634" cy="6525344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6527085"/>
            <a:ext cx="91479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err="1">
                <a:solidFill>
                  <a:srgbClr val="005DA8"/>
                </a:solidFill>
                <a:latin typeface="MetaNormal-Roman" pitchFamily="34" charset="0"/>
              </a:rPr>
              <a:t>BalckeBalcke-Dürr-Allee</a:t>
            </a:r>
            <a:r>
              <a:rPr lang="en-US" dirty="0">
                <a:solidFill>
                  <a:srgbClr val="005DA8"/>
                </a:solidFill>
                <a:latin typeface="MetaNormal-Roman" pitchFamily="34" charset="0"/>
              </a:rPr>
              <a:t> 9</a:t>
            </a:r>
            <a:r>
              <a:rPr lang="en-US" dirty="0" smtClean="0">
                <a:solidFill>
                  <a:srgbClr val="005DA8"/>
                </a:solidFill>
                <a:latin typeface="MetaNormal-Roman" pitchFamily="34" charset="0"/>
              </a:rPr>
              <a:t>,</a:t>
            </a:r>
            <a:r>
              <a:rPr lang="en-US" dirty="0">
                <a:solidFill>
                  <a:srgbClr val="005DA8"/>
                </a:solidFill>
                <a:latin typeface="MetaNormal-Roman" pitchFamily="34" charset="0"/>
              </a:rPr>
              <a:t> </a:t>
            </a:r>
            <a:r>
              <a:rPr lang="en-US" dirty="0" smtClean="0">
                <a:solidFill>
                  <a:srgbClr val="005DA8"/>
                </a:solidFill>
                <a:latin typeface="MetaNormal-Roman" pitchFamily="34" charset="0"/>
              </a:rPr>
              <a:t>40882</a:t>
            </a:r>
            <a:r>
              <a:rPr lang="en-US" dirty="0">
                <a:solidFill>
                  <a:srgbClr val="005DA8"/>
                </a:solidFill>
                <a:latin typeface="MetaNormal-Roman" pitchFamily="34" charset="0"/>
              </a:rPr>
              <a:t> </a:t>
            </a:r>
            <a:r>
              <a:rPr lang="en-US" dirty="0" smtClean="0">
                <a:solidFill>
                  <a:srgbClr val="005DA8"/>
                </a:solidFill>
                <a:latin typeface="MetaNormal-Roman" pitchFamily="34" charset="0"/>
              </a:rPr>
              <a:t>Ratingen www.mt-ag.com info@mt-ag.com</a:t>
            </a:r>
            <a:br>
              <a:rPr lang="en-US" dirty="0" smtClean="0">
                <a:solidFill>
                  <a:srgbClr val="005DA8"/>
                </a:solidFill>
                <a:latin typeface="MetaNormal-Roman" pitchFamily="34" charset="0"/>
              </a:rPr>
            </a:br>
            <a:endParaRPr lang="en-US" dirty="0">
              <a:solidFill>
                <a:srgbClr val="005DA8"/>
              </a:solidFill>
              <a:latin typeface="MetaNormal-Roman" pitchFamily="34" charset="0"/>
            </a:endParaRPr>
          </a:p>
        </p:txBody>
      </p:sp>
      <p:sp>
        <p:nvSpPr>
          <p:cNvPr id="21" name="Title 3"/>
          <p:cNvSpPr txBox="1">
            <a:spLocks/>
          </p:cNvSpPr>
          <p:nvPr/>
        </p:nvSpPr>
        <p:spPr>
          <a:xfrm>
            <a:off x="3391154" y="2689891"/>
            <a:ext cx="5763480" cy="220814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kern="1200">
                <a:solidFill>
                  <a:srgbClr val="005DA8"/>
                </a:solidFill>
                <a:latin typeface="MetaNormal-Roman" pitchFamily="34" charset="0"/>
                <a:ea typeface="+mj-ea"/>
                <a:cs typeface="Arial" pitchFamily="34" charset="0"/>
              </a:defRPr>
            </a:lvl1pPr>
          </a:lstStyle>
          <a:p>
            <a:pPr algn="just"/>
            <a:r>
              <a:rPr lang="en-US" sz="5200" b="1" dirty="0" smtClean="0"/>
              <a:t/>
            </a:r>
            <a:br>
              <a:rPr lang="en-US" sz="5200" b="1" dirty="0" smtClean="0"/>
            </a:br>
            <a:r>
              <a:rPr lang="en-US" sz="5200" b="1" dirty="0" smtClean="0"/>
              <a:t> </a:t>
            </a:r>
            <a:r>
              <a:rPr lang="en-US" sz="5200" b="1" dirty="0" err="1" smtClean="0"/>
              <a:t>Schulungen</a:t>
            </a:r>
            <a:r>
              <a:rPr lang="en-US" sz="5200" b="1" dirty="0" smtClean="0"/>
              <a:t> </a:t>
            </a:r>
            <a:br>
              <a:rPr lang="en-US" sz="5200" b="1" dirty="0" smtClean="0"/>
            </a:br>
            <a:endParaRPr lang="en-US" sz="52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450136" y="1124744"/>
            <a:ext cx="4032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C5C7C8">
                    <a:lumMod val="50000"/>
                  </a:srgbClr>
                </a:solidFill>
                <a:latin typeface="MetaNormal-Roman" pitchFamily="34" charset="0"/>
              </a:rPr>
              <a:t>Workshops</a:t>
            </a:r>
            <a:endParaRPr lang="en-US" sz="3600" dirty="0">
              <a:solidFill>
                <a:srgbClr val="C5C7C8">
                  <a:lumMod val="50000"/>
                </a:srgbClr>
              </a:solidFill>
              <a:latin typeface="MetaNormal-Roman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496752" y="717185"/>
            <a:ext cx="4032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C5C7C8">
                    <a:lumMod val="50000"/>
                  </a:srgbClr>
                </a:solidFill>
                <a:latin typeface="MetaNormal-Roman" pitchFamily="34" charset="0"/>
              </a:rPr>
              <a:t>Trainings</a:t>
            </a:r>
            <a:endParaRPr lang="en-US" sz="3600" dirty="0">
              <a:solidFill>
                <a:srgbClr val="C5C7C8">
                  <a:lumMod val="50000"/>
                </a:srgbClr>
              </a:solidFill>
              <a:latin typeface="MetaNormal-Roman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00374" y="5323681"/>
            <a:ext cx="4032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 smtClean="0">
                <a:solidFill>
                  <a:srgbClr val="C5C7C8">
                    <a:lumMod val="50000"/>
                  </a:srgbClr>
                </a:solidFill>
                <a:latin typeface="MetaNormal-Roman" pitchFamily="34" charset="0"/>
              </a:rPr>
              <a:t>Vorträge</a:t>
            </a:r>
            <a:endParaRPr lang="en-US" sz="3600" dirty="0">
              <a:solidFill>
                <a:srgbClr val="C5C7C8">
                  <a:lumMod val="50000"/>
                </a:srgbClr>
              </a:solidFill>
              <a:latin typeface="MetaNormal-Roman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6519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</p:bldLst>
  </p:timing>
</p:sld>
</file>

<file path=ppt/theme/theme1.xml><?xml version="1.0" encoding="utf-8"?>
<a:theme xmlns:a="http://schemas.openxmlformats.org/drawingml/2006/main" name="dc2010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dotnet Cologne (Segoe UI)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Benutzerdefiniert 1">
      <a:dk1>
        <a:sysClr val="windowText" lastClr="000000"/>
      </a:dk1>
      <a:lt1>
        <a:srgbClr val="FFFFFF"/>
      </a:lt1>
      <a:dk2>
        <a:srgbClr val="005DA8"/>
      </a:dk2>
      <a:lt2>
        <a:srgbClr val="C5C7C8"/>
      </a:lt2>
      <a:accent1>
        <a:srgbClr val="005DA8"/>
      </a:accent1>
      <a:accent2>
        <a:srgbClr val="C5C7C8"/>
      </a:accent2>
      <a:accent3>
        <a:srgbClr val="FF0000"/>
      </a:accent3>
      <a:accent4>
        <a:srgbClr val="8064A2"/>
      </a:accent4>
      <a:accent5>
        <a:srgbClr val="4BACC6"/>
      </a:accent5>
      <a:accent6>
        <a:srgbClr val="F79646"/>
      </a:accent6>
      <a:hlink>
        <a:srgbClr val="005DA8"/>
      </a:hlink>
      <a:folHlink>
        <a:srgbClr val="800080"/>
      </a:folHlink>
    </a:clrScheme>
    <a:fontScheme name="Benutzerdefiniert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dc2010_Template</Template>
  <TotalTime>0</TotalTime>
  <Words>47</Words>
  <Application>Microsoft Office PowerPoint</Application>
  <PresentationFormat>On-screen Show (4:3)</PresentationFormat>
  <Paragraphs>24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dc2010_Template</vt:lpstr>
      <vt:lpstr>Larissa-Design</vt:lpstr>
      <vt:lpstr>Windows Communication Foundation 4.0</vt:lpstr>
      <vt:lpstr>WCF4 Summary</vt:lpstr>
      <vt:lpstr>Beratung Projekte  Schulungen  </vt:lpstr>
      <vt:lpstr>Beratung Projekte  </vt:lpstr>
    </vt:vector>
  </TitlesOfParts>
  <Company>MT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Windows Communication Foundation 4.0</dc:title>
  <dc:creator>Sergey Shishkin</dc:creator>
  <cp:lastModifiedBy>Sergey Shishkin</cp:lastModifiedBy>
  <cp:revision>11</cp:revision>
  <dcterms:created xsi:type="dcterms:W3CDTF">2010-05-23T17:21:39Z</dcterms:created>
  <dcterms:modified xsi:type="dcterms:W3CDTF">2010-05-28T11:21:27Z</dcterms:modified>
</cp:coreProperties>
</file>