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6" r:id="rId12"/>
    <p:sldId id="265" r:id="rId13"/>
    <p:sldId id="267" r:id="rId14"/>
    <p:sldId id="270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B587B-6A7D-D043-8A54-48B09DECF3B5}" v="13" dt="2020-06-17T06:12:12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95BE7-F5E0-46ED-BD4F-7525D5E72A5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7F78E1-20EB-4221-908F-97437935638C}">
      <dgm:prSet/>
      <dgm:spPr/>
      <dgm:t>
        <a:bodyPr/>
        <a:lstStyle/>
        <a:p>
          <a:r>
            <a:rPr lang="en-US" dirty="0"/>
            <a:t>Maintains multiple copies of your code (on different servers/machine)</a:t>
          </a:r>
        </a:p>
      </dgm:t>
    </dgm:pt>
    <dgm:pt modelId="{080627F3-7DF5-43A7-BF1A-B389CC1708FA}" type="parTrans" cxnId="{2FF96F14-809E-4B9B-B0FF-A5CBBC6A1FC8}">
      <dgm:prSet/>
      <dgm:spPr/>
      <dgm:t>
        <a:bodyPr/>
        <a:lstStyle/>
        <a:p>
          <a:endParaRPr lang="en-US"/>
        </a:p>
      </dgm:t>
    </dgm:pt>
    <dgm:pt modelId="{FE262618-EE66-462E-8BCC-5E7926BDDF40}" type="sibTrans" cxnId="{2FF96F14-809E-4B9B-B0FF-A5CBBC6A1FC8}">
      <dgm:prSet/>
      <dgm:spPr/>
      <dgm:t>
        <a:bodyPr/>
        <a:lstStyle/>
        <a:p>
          <a:endParaRPr lang="en-US"/>
        </a:p>
      </dgm:t>
    </dgm:pt>
    <dgm:pt modelId="{19D6BE7B-1A6E-426B-BB2A-10A913BDB303}">
      <dgm:prSet/>
      <dgm:spPr/>
      <dgm:t>
        <a:bodyPr/>
        <a:lstStyle/>
        <a:p>
          <a:r>
            <a:rPr lang="en-US" dirty="0"/>
            <a:t>Helps in team collaboration and bonding as it facilitates sharing of knowledge</a:t>
          </a:r>
        </a:p>
      </dgm:t>
    </dgm:pt>
    <dgm:pt modelId="{6C2EC0A2-799D-432E-B956-55B191EFD0F8}" type="parTrans" cxnId="{DBC0F825-C3ED-42BF-86C4-969110E5887E}">
      <dgm:prSet/>
      <dgm:spPr/>
      <dgm:t>
        <a:bodyPr/>
        <a:lstStyle/>
        <a:p>
          <a:endParaRPr lang="en-US"/>
        </a:p>
      </dgm:t>
    </dgm:pt>
    <dgm:pt modelId="{473F2971-DEE0-4815-A01F-9735CDEBE842}" type="sibTrans" cxnId="{DBC0F825-C3ED-42BF-86C4-969110E5887E}">
      <dgm:prSet/>
      <dgm:spPr/>
      <dgm:t>
        <a:bodyPr/>
        <a:lstStyle/>
        <a:p>
          <a:endParaRPr lang="en-US"/>
        </a:p>
      </dgm:t>
    </dgm:pt>
    <dgm:pt modelId="{BFFD7BCB-6D4A-40FC-8DFD-F276CECA141C}">
      <dgm:prSet/>
      <dgm:spPr/>
      <dgm:t>
        <a:bodyPr/>
        <a:lstStyle/>
        <a:p>
          <a:r>
            <a:rPr lang="en-US" dirty="0"/>
            <a:t>Improves quality over time</a:t>
          </a:r>
        </a:p>
      </dgm:t>
    </dgm:pt>
    <dgm:pt modelId="{094EAF30-99EE-4C0A-9A44-750BCFAD87C8}" type="parTrans" cxnId="{ACE6A18C-4AF3-4779-AAF3-E674B78A3D45}">
      <dgm:prSet/>
      <dgm:spPr/>
      <dgm:t>
        <a:bodyPr/>
        <a:lstStyle/>
        <a:p>
          <a:endParaRPr lang="en-US"/>
        </a:p>
      </dgm:t>
    </dgm:pt>
    <dgm:pt modelId="{1F3F57CB-FFFF-41D8-9BB9-8911C2D3F48F}" type="sibTrans" cxnId="{ACE6A18C-4AF3-4779-AAF3-E674B78A3D45}">
      <dgm:prSet/>
      <dgm:spPr/>
      <dgm:t>
        <a:bodyPr/>
        <a:lstStyle/>
        <a:p>
          <a:endParaRPr lang="en-US"/>
        </a:p>
      </dgm:t>
    </dgm:pt>
    <dgm:pt modelId="{43F6C7C7-733F-4E0B-B1DA-D38C163E2E71}">
      <dgm:prSet/>
      <dgm:spPr/>
      <dgm:t>
        <a:bodyPr/>
        <a:lstStyle/>
        <a:p>
          <a:r>
            <a:rPr lang="en-US"/>
            <a:t>Increases velocity </a:t>
          </a:r>
        </a:p>
      </dgm:t>
    </dgm:pt>
    <dgm:pt modelId="{B478904A-A7CA-47CF-8BFF-609E1C564AD5}" type="parTrans" cxnId="{34F699AE-A372-4B97-9434-A845C892513F}">
      <dgm:prSet/>
      <dgm:spPr/>
      <dgm:t>
        <a:bodyPr/>
        <a:lstStyle/>
        <a:p>
          <a:endParaRPr lang="en-US"/>
        </a:p>
      </dgm:t>
    </dgm:pt>
    <dgm:pt modelId="{6CE4F453-AC7E-48A4-BB0E-E3504356F7A7}" type="sibTrans" cxnId="{34F699AE-A372-4B97-9434-A845C892513F}">
      <dgm:prSet/>
      <dgm:spPr/>
      <dgm:t>
        <a:bodyPr/>
        <a:lstStyle/>
        <a:p>
          <a:endParaRPr lang="en-US"/>
        </a:p>
      </dgm:t>
    </dgm:pt>
    <dgm:pt modelId="{FE971600-7FFB-42BE-BB31-832FD52F4093}">
      <dgm:prSet/>
      <dgm:spPr/>
      <dgm:t>
        <a:bodyPr/>
        <a:lstStyle/>
        <a:p>
          <a:r>
            <a:rPr lang="en-US" dirty="0"/>
            <a:t>Division  &amp;  sharing of work</a:t>
          </a:r>
        </a:p>
      </dgm:t>
    </dgm:pt>
    <dgm:pt modelId="{D30D01DE-769D-4137-80F7-F4424B8075F1}" type="parTrans" cxnId="{6866BB2E-250B-4E33-A1A0-77488542D23F}">
      <dgm:prSet/>
      <dgm:spPr/>
      <dgm:t>
        <a:bodyPr/>
        <a:lstStyle/>
        <a:p>
          <a:endParaRPr lang="en-US"/>
        </a:p>
      </dgm:t>
    </dgm:pt>
    <dgm:pt modelId="{7ED8671A-492D-4939-B8FD-0FDB6FF2928A}" type="sibTrans" cxnId="{6866BB2E-250B-4E33-A1A0-77488542D23F}">
      <dgm:prSet/>
      <dgm:spPr/>
      <dgm:t>
        <a:bodyPr/>
        <a:lstStyle/>
        <a:p>
          <a:endParaRPr lang="en-US"/>
        </a:p>
      </dgm:t>
    </dgm:pt>
    <dgm:pt modelId="{98CC3A41-AA48-CE48-884B-001F525C6057}" type="pres">
      <dgm:prSet presAssocID="{25295BE7-F5E0-46ED-BD4F-7525D5E72A51}" presName="diagram" presStyleCnt="0">
        <dgm:presLayoutVars>
          <dgm:dir/>
          <dgm:resizeHandles val="exact"/>
        </dgm:presLayoutVars>
      </dgm:prSet>
      <dgm:spPr/>
    </dgm:pt>
    <dgm:pt modelId="{ACD44621-0A80-9C43-B3FA-548984537462}" type="pres">
      <dgm:prSet presAssocID="{D77F78E1-20EB-4221-908F-97437935638C}" presName="node" presStyleLbl="node1" presStyleIdx="0" presStyleCnt="5">
        <dgm:presLayoutVars>
          <dgm:bulletEnabled val="1"/>
        </dgm:presLayoutVars>
      </dgm:prSet>
      <dgm:spPr/>
    </dgm:pt>
    <dgm:pt modelId="{788AF05F-A78D-074D-9AB9-EE964FB577AB}" type="pres">
      <dgm:prSet presAssocID="{FE262618-EE66-462E-8BCC-5E7926BDDF40}" presName="sibTrans" presStyleCnt="0"/>
      <dgm:spPr/>
    </dgm:pt>
    <dgm:pt modelId="{12F0098C-6B88-D14F-ABDA-F69E0FD481EC}" type="pres">
      <dgm:prSet presAssocID="{19D6BE7B-1A6E-426B-BB2A-10A913BDB303}" presName="node" presStyleLbl="node1" presStyleIdx="1" presStyleCnt="5">
        <dgm:presLayoutVars>
          <dgm:bulletEnabled val="1"/>
        </dgm:presLayoutVars>
      </dgm:prSet>
      <dgm:spPr/>
    </dgm:pt>
    <dgm:pt modelId="{20C1960B-02E7-CD40-BDBC-BE7EBD6EF7CC}" type="pres">
      <dgm:prSet presAssocID="{473F2971-DEE0-4815-A01F-9735CDEBE842}" presName="sibTrans" presStyleCnt="0"/>
      <dgm:spPr/>
    </dgm:pt>
    <dgm:pt modelId="{6C9FC64E-1AD8-FD42-A21C-3C4418EC9C5F}" type="pres">
      <dgm:prSet presAssocID="{BFFD7BCB-6D4A-40FC-8DFD-F276CECA141C}" presName="node" presStyleLbl="node1" presStyleIdx="2" presStyleCnt="5">
        <dgm:presLayoutVars>
          <dgm:bulletEnabled val="1"/>
        </dgm:presLayoutVars>
      </dgm:prSet>
      <dgm:spPr/>
    </dgm:pt>
    <dgm:pt modelId="{A1E878B1-C923-884E-9E49-B06EBE41C7CF}" type="pres">
      <dgm:prSet presAssocID="{1F3F57CB-FFFF-41D8-9BB9-8911C2D3F48F}" presName="sibTrans" presStyleCnt="0"/>
      <dgm:spPr/>
    </dgm:pt>
    <dgm:pt modelId="{220D45F2-088B-9B43-BC3E-F48F69474725}" type="pres">
      <dgm:prSet presAssocID="{43F6C7C7-733F-4E0B-B1DA-D38C163E2E71}" presName="node" presStyleLbl="node1" presStyleIdx="3" presStyleCnt="5">
        <dgm:presLayoutVars>
          <dgm:bulletEnabled val="1"/>
        </dgm:presLayoutVars>
      </dgm:prSet>
      <dgm:spPr/>
    </dgm:pt>
    <dgm:pt modelId="{AF9E34BD-B11F-624F-8A09-DC80CF48DAFA}" type="pres">
      <dgm:prSet presAssocID="{6CE4F453-AC7E-48A4-BB0E-E3504356F7A7}" presName="sibTrans" presStyleCnt="0"/>
      <dgm:spPr/>
    </dgm:pt>
    <dgm:pt modelId="{4D3C5158-470B-2345-93EB-077D464878C0}" type="pres">
      <dgm:prSet presAssocID="{FE971600-7FFB-42BE-BB31-832FD52F4093}" presName="node" presStyleLbl="node1" presStyleIdx="4" presStyleCnt="5">
        <dgm:presLayoutVars>
          <dgm:bulletEnabled val="1"/>
        </dgm:presLayoutVars>
      </dgm:prSet>
      <dgm:spPr/>
    </dgm:pt>
  </dgm:ptLst>
  <dgm:cxnLst>
    <dgm:cxn modelId="{2FF96F14-809E-4B9B-B0FF-A5CBBC6A1FC8}" srcId="{25295BE7-F5E0-46ED-BD4F-7525D5E72A51}" destId="{D77F78E1-20EB-4221-908F-97437935638C}" srcOrd="0" destOrd="0" parTransId="{080627F3-7DF5-43A7-BF1A-B389CC1708FA}" sibTransId="{FE262618-EE66-462E-8BCC-5E7926BDDF40}"/>
    <dgm:cxn modelId="{DBC0F825-C3ED-42BF-86C4-969110E5887E}" srcId="{25295BE7-F5E0-46ED-BD4F-7525D5E72A51}" destId="{19D6BE7B-1A6E-426B-BB2A-10A913BDB303}" srcOrd="1" destOrd="0" parTransId="{6C2EC0A2-799D-432E-B956-55B191EFD0F8}" sibTransId="{473F2971-DEE0-4815-A01F-9735CDEBE842}"/>
    <dgm:cxn modelId="{48BE8A28-C70B-7C46-9E9B-25F915C448A4}" type="presOf" srcId="{19D6BE7B-1A6E-426B-BB2A-10A913BDB303}" destId="{12F0098C-6B88-D14F-ABDA-F69E0FD481EC}" srcOrd="0" destOrd="0" presId="urn:microsoft.com/office/officeart/2005/8/layout/default"/>
    <dgm:cxn modelId="{6866BB2E-250B-4E33-A1A0-77488542D23F}" srcId="{25295BE7-F5E0-46ED-BD4F-7525D5E72A51}" destId="{FE971600-7FFB-42BE-BB31-832FD52F4093}" srcOrd="4" destOrd="0" parTransId="{D30D01DE-769D-4137-80F7-F4424B8075F1}" sibTransId="{7ED8671A-492D-4939-B8FD-0FDB6FF2928A}"/>
    <dgm:cxn modelId="{DC509B40-B01E-D440-8D20-C8095818973C}" type="presOf" srcId="{FE971600-7FFB-42BE-BB31-832FD52F4093}" destId="{4D3C5158-470B-2345-93EB-077D464878C0}" srcOrd="0" destOrd="0" presId="urn:microsoft.com/office/officeart/2005/8/layout/default"/>
    <dgm:cxn modelId="{E040B98A-25AC-6446-9248-1219E41B2B2C}" type="presOf" srcId="{25295BE7-F5E0-46ED-BD4F-7525D5E72A51}" destId="{98CC3A41-AA48-CE48-884B-001F525C6057}" srcOrd="0" destOrd="0" presId="urn:microsoft.com/office/officeart/2005/8/layout/default"/>
    <dgm:cxn modelId="{ACE6A18C-4AF3-4779-AAF3-E674B78A3D45}" srcId="{25295BE7-F5E0-46ED-BD4F-7525D5E72A51}" destId="{BFFD7BCB-6D4A-40FC-8DFD-F276CECA141C}" srcOrd="2" destOrd="0" parTransId="{094EAF30-99EE-4C0A-9A44-750BCFAD87C8}" sibTransId="{1F3F57CB-FFFF-41D8-9BB9-8911C2D3F48F}"/>
    <dgm:cxn modelId="{97BB9AA9-5D6C-E848-B66A-834271CB08EF}" type="presOf" srcId="{D77F78E1-20EB-4221-908F-97437935638C}" destId="{ACD44621-0A80-9C43-B3FA-548984537462}" srcOrd="0" destOrd="0" presId="urn:microsoft.com/office/officeart/2005/8/layout/default"/>
    <dgm:cxn modelId="{34F699AE-A372-4B97-9434-A845C892513F}" srcId="{25295BE7-F5E0-46ED-BD4F-7525D5E72A51}" destId="{43F6C7C7-733F-4E0B-B1DA-D38C163E2E71}" srcOrd="3" destOrd="0" parTransId="{B478904A-A7CA-47CF-8BFF-609E1C564AD5}" sibTransId="{6CE4F453-AC7E-48A4-BB0E-E3504356F7A7}"/>
    <dgm:cxn modelId="{5466ADC4-24C0-6446-874B-CFCA69EA69D2}" type="presOf" srcId="{43F6C7C7-733F-4E0B-B1DA-D38C163E2E71}" destId="{220D45F2-088B-9B43-BC3E-F48F69474725}" srcOrd="0" destOrd="0" presId="urn:microsoft.com/office/officeart/2005/8/layout/default"/>
    <dgm:cxn modelId="{F3F06AED-4AC7-1C40-8C4F-8E5FC462BF2C}" type="presOf" srcId="{BFFD7BCB-6D4A-40FC-8DFD-F276CECA141C}" destId="{6C9FC64E-1AD8-FD42-A21C-3C4418EC9C5F}" srcOrd="0" destOrd="0" presId="urn:microsoft.com/office/officeart/2005/8/layout/default"/>
    <dgm:cxn modelId="{BC90FA04-D957-D046-AA76-BA1DED39AB1B}" type="presParOf" srcId="{98CC3A41-AA48-CE48-884B-001F525C6057}" destId="{ACD44621-0A80-9C43-B3FA-548984537462}" srcOrd="0" destOrd="0" presId="urn:microsoft.com/office/officeart/2005/8/layout/default"/>
    <dgm:cxn modelId="{F965CF3C-6FD4-314E-BB8D-DC2B14384C74}" type="presParOf" srcId="{98CC3A41-AA48-CE48-884B-001F525C6057}" destId="{788AF05F-A78D-074D-9AB9-EE964FB577AB}" srcOrd="1" destOrd="0" presId="urn:microsoft.com/office/officeart/2005/8/layout/default"/>
    <dgm:cxn modelId="{439797C9-BE4B-F346-930A-5F19F0572187}" type="presParOf" srcId="{98CC3A41-AA48-CE48-884B-001F525C6057}" destId="{12F0098C-6B88-D14F-ABDA-F69E0FD481EC}" srcOrd="2" destOrd="0" presId="urn:microsoft.com/office/officeart/2005/8/layout/default"/>
    <dgm:cxn modelId="{ED84441E-7E53-E44C-89C2-6705A1EB9CB2}" type="presParOf" srcId="{98CC3A41-AA48-CE48-884B-001F525C6057}" destId="{20C1960B-02E7-CD40-BDBC-BE7EBD6EF7CC}" srcOrd="3" destOrd="0" presId="urn:microsoft.com/office/officeart/2005/8/layout/default"/>
    <dgm:cxn modelId="{47D38730-81C2-114E-AF26-2B6372ECF152}" type="presParOf" srcId="{98CC3A41-AA48-CE48-884B-001F525C6057}" destId="{6C9FC64E-1AD8-FD42-A21C-3C4418EC9C5F}" srcOrd="4" destOrd="0" presId="urn:microsoft.com/office/officeart/2005/8/layout/default"/>
    <dgm:cxn modelId="{3959681E-6BF1-B146-99B5-51617A48C969}" type="presParOf" srcId="{98CC3A41-AA48-CE48-884B-001F525C6057}" destId="{A1E878B1-C923-884E-9E49-B06EBE41C7CF}" srcOrd="5" destOrd="0" presId="urn:microsoft.com/office/officeart/2005/8/layout/default"/>
    <dgm:cxn modelId="{1D2423F4-9F2B-7343-8986-0D75AE3960BB}" type="presParOf" srcId="{98CC3A41-AA48-CE48-884B-001F525C6057}" destId="{220D45F2-088B-9B43-BC3E-F48F69474725}" srcOrd="6" destOrd="0" presId="urn:microsoft.com/office/officeart/2005/8/layout/default"/>
    <dgm:cxn modelId="{B88BCD04-3225-3344-A74E-F564161CAA78}" type="presParOf" srcId="{98CC3A41-AA48-CE48-884B-001F525C6057}" destId="{AF9E34BD-B11F-624F-8A09-DC80CF48DAFA}" srcOrd="7" destOrd="0" presId="urn:microsoft.com/office/officeart/2005/8/layout/default"/>
    <dgm:cxn modelId="{C1C95589-5904-0F4F-9587-CAEEE2247725}" type="presParOf" srcId="{98CC3A41-AA48-CE48-884B-001F525C6057}" destId="{4D3C5158-470B-2345-93EB-077D464878C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01048A-FB82-48ED-9204-397AD23FF78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49727B4-B5D8-40C7-B135-7991FE9E6793}">
      <dgm:prSet/>
      <dgm:spPr/>
      <dgm:t>
        <a:bodyPr/>
        <a:lstStyle/>
        <a:p>
          <a:r>
            <a:rPr lang="en-US" dirty="0"/>
            <a:t>It is ok getting conflicts</a:t>
          </a:r>
        </a:p>
      </dgm:t>
    </dgm:pt>
    <dgm:pt modelId="{AF43BEC0-E278-4547-B092-F1CA05B72584}" type="parTrans" cxnId="{6DD7DC20-2680-403C-988C-9736B5CF41D1}">
      <dgm:prSet/>
      <dgm:spPr/>
      <dgm:t>
        <a:bodyPr/>
        <a:lstStyle/>
        <a:p>
          <a:endParaRPr lang="en-US"/>
        </a:p>
      </dgm:t>
    </dgm:pt>
    <dgm:pt modelId="{FFA4BBFE-6370-4918-A3DC-6E81E11892E2}" type="sibTrans" cxnId="{6DD7DC20-2680-403C-988C-9736B5CF41D1}">
      <dgm:prSet/>
      <dgm:spPr/>
      <dgm:t>
        <a:bodyPr/>
        <a:lstStyle/>
        <a:p>
          <a:endParaRPr lang="en-US"/>
        </a:p>
      </dgm:t>
    </dgm:pt>
    <dgm:pt modelId="{B7217A06-EE56-4803-9C82-6076BF2BCFF3}">
      <dgm:prSet/>
      <dgm:spPr/>
      <dgm:t>
        <a:bodyPr/>
        <a:lstStyle/>
        <a:p>
          <a:r>
            <a:rPr lang="en-US"/>
            <a:t>Always try to resolve them locally</a:t>
          </a:r>
        </a:p>
      </dgm:t>
    </dgm:pt>
    <dgm:pt modelId="{85A8515F-08E9-4DF4-9031-EECFE9BA6544}" type="parTrans" cxnId="{2AD078EA-EC10-4183-A639-61C38A6B8EAA}">
      <dgm:prSet/>
      <dgm:spPr/>
      <dgm:t>
        <a:bodyPr/>
        <a:lstStyle/>
        <a:p>
          <a:endParaRPr lang="en-US"/>
        </a:p>
      </dgm:t>
    </dgm:pt>
    <dgm:pt modelId="{D7B1DAE8-57E4-4BEE-BD61-B19979CFBB7D}" type="sibTrans" cxnId="{2AD078EA-EC10-4183-A639-61C38A6B8EAA}">
      <dgm:prSet/>
      <dgm:spPr/>
      <dgm:t>
        <a:bodyPr/>
        <a:lstStyle/>
        <a:p>
          <a:endParaRPr lang="en-US"/>
        </a:p>
      </dgm:t>
    </dgm:pt>
    <dgm:pt modelId="{DC85A878-211B-4776-A55C-7E4EDE223411}">
      <dgm:prSet/>
      <dgm:spPr/>
      <dgm:t>
        <a:bodyPr/>
        <a:lstStyle/>
        <a:p>
          <a:r>
            <a:rPr lang="en-US"/>
            <a:t>All the parties (who worked) should be present while resolving the conflict.</a:t>
          </a:r>
        </a:p>
      </dgm:t>
    </dgm:pt>
    <dgm:pt modelId="{6BFA166D-7577-49F7-8CEC-A9789E9B1A47}" type="parTrans" cxnId="{0E67CFCB-A516-46D5-8771-B5D278D2AF29}">
      <dgm:prSet/>
      <dgm:spPr/>
      <dgm:t>
        <a:bodyPr/>
        <a:lstStyle/>
        <a:p>
          <a:endParaRPr lang="en-US"/>
        </a:p>
      </dgm:t>
    </dgm:pt>
    <dgm:pt modelId="{61EA3C83-66C9-41B2-9D43-102E400B7741}" type="sibTrans" cxnId="{0E67CFCB-A516-46D5-8771-B5D278D2AF29}">
      <dgm:prSet/>
      <dgm:spPr/>
      <dgm:t>
        <a:bodyPr/>
        <a:lstStyle/>
        <a:p>
          <a:endParaRPr lang="en-US"/>
        </a:p>
      </dgm:t>
    </dgm:pt>
    <dgm:pt modelId="{142848AC-EC92-4023-8A33-DBBA82E929A4}">
      <dgm:prSet/>
      <dgm:spPr/>
      <dgm:t>
        <a:bodyPr/>
        <a:lstStyle/>
        <a:p>
          <a:r>
            <a:rPr lang="en-US"/>
            <a:t>Always use a text tool or IDE to resolve conflicts</a:t>
          </a:r>
        </a:p>
      </dgm:t>
    </dgm:pt>
    <dgm:pt modelId="{D397E365-8E35-4CDB-8F2F-7C99C8FC5661}" type="parTrans" cxnId="{F8EF893B-F36B-4559-AF38-3DACE525A422}">
      <dgm:prSet/>
      <dgm:spPr/>
      <dgm:t>
        <a:bodyPr/>
        <a:lstStyle/>
        <a:p>
          <a:endParaRPr lang="en-US"/>
        </a:p>
      </dgm:t>
    </dgm:pt>
    <dgm:pt modelId="{9E274C87-F81F-4477-80A8-050F6CCE6436}" type="sibTrans" cxnId="{F8EF893B-F36B-4559-AF38-3DACE525A422}">
      <dgm:prSet/>
      <dgm:spPr/>
      <dgm:t>
        <a:bodyPr/>
        <a:lstStyle/>
        <a:p>
          <a:endParaRPr lang="en-US"/>
        </a:p>
      </dgm:t>
    </dgm:pt>
    <dgm:pt modelId="{213950C5-63AC-4E2A-8A2B-9C24EF04C761}">
      <dgm:prSet/>
      <dgm:spPr/>
      <dgm:t>
        <a:bodyPr/>
        <a:lstStyle/>
        <a:p>
          <a:r>
            <a:rPr lang="en-US"/>
            <a:t>Never run away from conflicts and resolve them because it is your fault which can cost you more then a simple bug.</a:t>
          </a:r>
        </a:p>
      </dgm:t>
    </dgm:pt>
    <dgm:pt modelId="{00204891-9325-4ACB-BFBF-F29F22E5465E}" type="parTrans" cxnId="{D0931976-7069-4DCB-B9AE-BE80ECE9E3CD}">
      <dgm:prSet/>
      <dgm:spPr/>
      <dgm:t>
        <a:bodyPr/>
        <a:lstStyle/>
        <a:p>
          <a:endParaRPr lang="en-US"/>
        </a:p>
      </dgm:t>
    </dgm:pt>
    <dgm:pt modelId="{7689CE24-E5FE-4653-BC74-6E4593CD7E28}" type="sibTrans" cxnId="{D0931976-7069-4DCB-B9AE-BE80ECE9E3CD}">
      <dgm:prSet/>
      <dgm:spPr/>
      <dgm:t>
        <a:bodyPr/>
        <a:lstStyle/>
        <a:p>
          <a:endParaRPr lang="en-US"/>
        </a:p>
      </dgm:t>
    </dgm:pt>
    <dgm:pt modelId="{6F438D49-C95E-45AB-B66E-8B9BA5DF531A}" type="pres">
      <dgm:prSet presAssocID="{5001048A-FB82-48ED-9204-397AD23FF78C}" presName="root" presStyleCnt="0">
        <dgm:presLayoutVars>
          <dgm:dir/>
          <dgm:resizeHandles val="exact"/>
        </dgm:presLayoutVars>
      </dgm:prSet>
      <dgm:spPr/>
    </dgm:pt>
    <dgm:pt modelId="{D40CDD50-993D-4593-8F82-AFF132DA5DC4}" type="pres">
      <dgm:prSet presAssocID="{049727B4-B5D8-40C7-B135-7991FE9E6793}" presName="compNode" presStyleCnt="0"/>
      <dgm:spPr/>
    </dgm:pt>
    <dgm:pt modelId="{391CEB39-F803-48F0-97D3-E99E114B2248}" type="pres">
      <dgm:prSet presAssocID="{049727B4-B5D8-40C7-B135-7991FE9E67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E3E7918-A671-41E3-BD63-15AE234A676E}" type="pres">
      <dgm:prSet presAssocID="{049727B4-B5D8-40C7-B135-7991FE9E6793}" presName="spaceRect" presStyleCnt="0"/>
      <dgm:spPr/>
    </dgm:pt>
    <dgm:pt modelId="{6F39E3FF-1FAA-4A68-AFCC-F77299A01D49}" type="pres">
      <dgm:prSet presAssocID="{049727B4-B5D8-40C7-B135-7991FE9E6793}" presName="textRect" presStyleLbl="revTx" presStyleIdx="0" presStyleCnt="5">
        <dgm:presLayoutVars>
          <dgm:chMax val="1"/>
          <dgm:chPref val="1"/>
        </dgm:presLayoutVars>
      </dgm:prSet>
      <dgm:spPr/>
    </dgm:pt>
    <dgm:pt modelId="{4F9A08F3-E604-457B-9403-BD59F150818C}" type="pres">
      <dgm:prSet presAssocID="{FFA4BBFE-6370-4918-A3DC-6E81E11892E2}" presName="sibTrans" presStyleCnt="0"/>
      <dgm:spPr/>
    </dgm:pt>
    <dgm:pt modelId="{40DE746A-16F4-42D1-8273-25AE990814A1}" type="pres">
      <dgm:prSet presAssocID="{B7217A06-EE56-4803-9C82-6076BF2BCFF3}" presName="compNode" presStyleCnt="0"/>
      <dgm:spPr/>
    </dgm:pt>
    <dgm:pt modelId="{82257AAA-AF40-4690-B708-B94DF583E22D}" type="pres">
      <dgm:prSet presAssocID="{B7217A06-EE56-4803-9C82-6076BF2BCFF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EB1EB1E-60E4-48B0-8812-92340BF2E227}" type="pres">
      <dgm:prSet presAssocID="{B7217A06-EE56-4803-9C82-6076BF2BCFF3}" presName="spaceRect" presStyleCnt="0"/>
      <dgm:spPr/>
    </dgm:pt>
    <dgm:pt modelId="{84E68216-9544-4A8D-850F-808773F33AAD}" type="pres">
      <dgm:prSet presAssocID="{B7217A06-EE56-4803-9C82-6076BF2BCFF3}" presName="textRect" presStyleLbl="revTx" presStyleIdx="1" presStyleCnt="5">
        <dgm:presLayoutVars>
          <dgm:chMax val="1"/>
          <dgm:chPref val="1"/>
        </dgm:presLayoutVars>
      </dgm:prSet>
      <dgm:spPr/>
    </dgm:pt>
    <dgm:pt modelId="{674D1D33-4297-4847-9510-A04DC5AC4B15}" type="pres">
      <dgm:prSet presAssocID="{D7B1DAE8-57E4-4BEE-BD61-B19979CFBB7D}" presName="sibTrans" presStyleCnt="0"/>
      <dgm:spPr/>
    </dgm:pt>
    <dgm:pt modelId="{CC91F250-956E-4F95-B2EA-3E324CD0E254}" type="pres">
      <dgm:prSet presAssocID="{DC85A878-211B-4776-A55C-7E4EDE223411}" presName="compNode" presStyleCnt="0"/>
      <dgm:spPr/>
    </dgm:pt>
    <dgm:pt modelId="{19B4DD8C-43B4-4051-A10A-4AA5C761B202}" type="pres">
      <dgm:prSet presAssocID="{DC85A878-211B-4776-A55C-7E4EDE2234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90B6AEF-8E6A-4545-8657-E4FB87415613}" type="pres">
      <dgm:prSet presAssocID="{DC85A878-211B-4776-A55C-7E4EDE223411}" presName="spaceRect" presStyleCnt="0"/>
      <dgm:spPr/>
    </dgm:pt>
    <dgm:pt modelId="{C21EF49C-4F49-4E73-B6ED-66C20D60A35E}" type="pres">
      <dgm:prSet presAssocID="{DC85A878-211B-4776-A55C-7E4EDE223411}" presName="textRect" presStyleLbl="revTx" presStyleIdx="2" presStyleCnt="5">
        <dgm:presLayoutVars>
          <dgm:chMax val="1"/>
          <dgm:chPref val="1"/>
        </dgm:presLayoutVars>
      </dgm:prSet>
      <dgm:spPr/>
    </dgm:pt>
    <dgm:pt modelId="{60ADC627-D3F6-4683-9118-084F499CCB84}" type="pres">
      <dgm:prSet presAssocID="{61EA3C83-66C9-41B2-9D43-102E400B7741}" presName="sibTrans" presStyleCnt="0"/>
      <dgm:spPr/>
    </dgm:pt>
    <dgm:pt modelId="{51683382-7C1C-489A-A67D-1F32D91F4EEE}" type="pres">
      <dgm:prSet presAssocID="{142848AC-EC92-4023-8A33-DBBA82E929A4}" presName="compNode" presStyleCnt="0"/>
      <dgm:spPr/>
    </dgm:pt>
    <dgm:pt modelId="{7E770F27-EE6C-4002-B6D8-0D11EC6BEE8E}" type="pres">
      <dgm:prSet presAssocID="{142848AC-EC92-4023-8A33-DBBA82E929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148A07-ABF6-4A2E-9D1C-9B2D01EB2766}" type="pres">
      <dgm:prSet presAssocID="{142848AC-EC92-4023-8A33-DBBA82E929A4}" presName="spaceRect" presStyleCnt="0"/>
      <dgm:spPr/>
    </dgm:pt>
    <dgm:pt modelId="{EAD9ED81-A568-4210-B50F-6252888CFA5A}" type="pres">
      <dgm:prSet presAssocID="{142848AC-EC92-4023-8A33-DBBA82E929A4}" presName="textRect" presStyleLbl="revTx" presStyleIdx="3" presStyleCnt="5">
        <dgm:presLayoutVars>
          <dgm:chMax val="1"/>
          <dgm:chPref val="1"/>
        </dgm:presLayoutVars>
      </dgm:prSet>
      <dgm:spPr/>
    </dgm:pt>
    <dgm:pt modelId="{B38B2533-B086-4373-A076-08B17424EB9E}" type="pres">
      <dgm:prSet presAssocID="{9E274C87-F81F-4477-80A8-050F6CCE6436}" presName="sibTrans" presStyleCnt="0"/>
      <dgm:spPr/>
    </dgm:pt>
    <dgm:pt modelId="{70C14C17-A27E-4543-9508-B3A75C9F6106}" type="pres">
      <dgm:prSet presAssocID="{213950C5-63AC-4E2A-8A2B-9C24EF04C761}" presName="compNode" presStyleCnt="0"/>
      <dgm:spPr/>
    </dgm:pt>
    <dgm:pt modelId="{C6E66A0B-5505-4CB7-88EB-355F72AEF01C}" type="pres">
      <dgm:prSet presAssocID="{213950C5-63AC-4E2A-8A2B-9C24EF04C7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7763B997-0DCB-46B3-94EA-5348389B03C6}" type="pres">
      <dgm:prSet presAssocID="{213950C5-63AC-4E2A-8A2B-9C24EF04C761}" presName="spaceRect" presStyleCnt="0"/>
      <dgm:spPr/>
    </dgm:pt>
    <dgm:pt modelId="{CD987EF7-0D67-4A88-BABB-3B205AD72C8E}" type="pres">
      <dgm:prSet presAssocID="{213950C5-63AC-4E2A-8A2B-9C24EF04C76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9742201-8E2A-42E3-A4CB-6C55232D223A}" type="presOf" srcId="{5001048A-FB82-48ED-9204-397AD23FF78C}" destId="{6F438D49-C95E-45AB-B66E-8B9BA5DF531A}" srcOrd="0" destOrd="0" presId="urn:microsoft.com/office/officeart/2018/2/layout/IconLabelList"/>
    <dgm:cxn modelId="{E9394A08-E0C4-498E-9454-E8BA3B5FABEC}" type="presOf" srcId="{142848AC-EC92-4023-8A33-DBBA82E929A4}" destId="{EAD9ED81-A568-4210-B50F-6252888CFA5A}" srcOrd="0" destOrd="0" presId="urn:microsoft.com/office/officeart/2018/2/layout/IconLabelList"/>
    <dgm:cxn modelId="{D0D56013-C1A4-41D1-8A76-4B7CB1C1200C}" type="presOf" srcId="{DC85A878-211B-4776-A55C-7E4EDE223411}" destId="{C21EF49C-4F49-4E73-B6ED-66C20D60A35E}" srcOrd="0" destOrd="0" presId="urn:microsoft.com/office/officeart/2018/2/layout/IconLabelList"/>
    <dgm:cxn modelId="{6DD7DC20-2680-403C-988C-9736B5CF41D1}" srcId="{5001048A-FB82-48ED-9204-397AD23FF78C}" destId="{049727B4-B5D8-40C7-B135-7991FE9E6793}" srcOrd="0" destOrd="0" parTransId="{AF43BEC0-E278-4547-B092-F1CA05B72584}" sibTransId="{FFA4BBFE-6370-4918-A3DC-6E81E11892E2}"/>
    <dgm:cxn modelId="{F8EF893B-F36B-4559-AF38-3DACE525A422}" srcId="{5001048A-FB82-48ED-9204-397AD23FF78C}" destId="{142848AC-EC92-4023-8A33-DBBA82E929A4}" srcOrd="3" destOrd="0" parTransId="{D397E365-8E35-4CDB-8F2F-7C99C8FC5661}" sibTransId="{9E274C87-F81F-4477-80A8-050F6CCE6436}"/>
    <dgm:cxn modelId="{D0931976-7069-4DCB-B9AE-BE80ECE9E3CD}" srcId="{5001048A-FB82-48ED-9204-397AD23FF78C}" destId="{213950C5-63AC-4E2A-8A2B-9C24EF04C761}" srcOrd="4" destOrd="0" parTransId="{00204891-9325-4ACB-BFBF-F29F22E5465E}" sibTransId="{7689CE24-E5FE-4653-BC74-6E4593CD7E28}"/>
    <dgm:cxn modelId="{ACBA0187-E581-417C-AE99-484947543499}" type="presOf" srcId="{213950C5-63AC-4E2A-8A2B-9C24EF04C761}" destId="{CD987EF7-0D67-4A88-BABB-3B205AD72C8E}" srcOrd="0" destOrd="0" presId="urn:microsoft.com/office/officeart/2018/2/layout/IconLabelList"/>
    <dgm:cxn modelId="{2D2EC9AD-E630-414E-9060-5F7E7BB6794A}" type="presOf" srcId="{049727B4-B5D8-40C7-B135-7991FE9E6793}" destId="{6F39E3FF-1FAA-4A68-AFCC-F77299A01D49}" srcOrd="0" destOrd="0" presId="urn:microsoft.com/office/officeart/2018/2/layout/IconLabelList"/>
    <dgm:cxn modelId="{0E67CFCB-A516-46D5-8771-B5D278D2AF29}" srcId="{5001048A-FB82-48ED-9204-397AD23FF78C}" destId="{DC85A878-211B-4776-A55C-7E4EDE223411}" srcOrd="2" destOrd="0" parTransId="{6BFA166D-7577-49F7-8CEC-A9789E9B1A47}" sibTransId="{61EA3C83-66C9-41B2-9D43-102E400B7741}"/>
    <dgm:cxn modelId="{6EAC61E2-CE51-49D5-B483-B240FBF08325}" type="presOf" srcId="{B7217A06-EE56-4803-9C82-6076BF2BCFF3}" destId="{84E68216-9544-4A8D-850F-808773F33AAD}" srcOrd="0" destOrd="0" presId="urn:microsoft.com/office/officeart/2018/2/layout/IconLabelList"/>
    <dgm:cxn modelId="{2AD078EA-EC10-4183-A639-61C38A6B8EAA}" srcId="{5001048A-FB82-48ED-9204-397AD23FF78C}" destId="{B7217A06-EE56-4803-9C82-6076BF2BCFF3}" srcOrd="1" destOrd="0" parTransId="{85A8515F-08E9-4DF4-9031-EECFE9BA6544}" sibTransId="{D7B1DAE8-57E4-4BEE-BD61-B19979CFBB7D}"/>
    <dgm:cxn modelId="{71784080-7C2E-40D2-A526-82B424414BCB}" type="presParOf" srcId="{6F438D49-C95E-45AB-B66E-8B9BA5DF531A}" destId="{D40CDD50-993D-4593-8F82-AFF132DA5DC4}" srcOrd="0" destOrd="0" presId="urn:microsoft.com/office/officeart/2018/2/layout/IconLabelList"/>
    <dgm:cxn modelId="{23B1DA4C-7CA4-4D5C-BFCD-BDC5E97710F3}" type="presParOf" srcId="{D40CDD50-993D-4593-8F82-AFF132DA5DC4}" destId="{391CEB39-F803-48F0-97D3-E99E114B2248}" srcOrd="0" destOrd="0" presId="urn:microsoft.com/office/officeart/2018/2/layout/IconLabelList"/>
    <dgm:cxn modelId="{3E9869DF-8EF7-41D6-802C-9039AD2CE938}" type="presParOf" srcId="{D40CDD50-993D-4593-8F82-AFF132DA5DC4}" destId="{1E3E7918-A671-41E3-BD63-15AE234A676E}" srcOrd="1" destOrd="0" presId="urn:microsoft.com/office/officeart/2018/2/layout/IconLabelList"/>
    <dgm:cxn modelId="{3A6B514C-2951-4C93-9F79-1AC5C5D85669}" type="presParOf" srcId="{D40CDD50-993D-4593-8F82-AFF132DA5DC4}" destId="{6F39E3FF-1FAA-4A68-AFCC-F77299A01D49}" srcOrd="2" destOrd="0" presId="urn:microsoft.com/office/officeart/2018/2/layout/IconLabelList"/>
    <dgm:cxn modelId="{A8C38CDC-C778-4EF5-B111-13A1310010DD}" type="presParOf" srcId="{6F438D49-C95E-45AB-B66E-8B9BA5DF531A}" destId="{4F9A08F3-E604-457B-9403-BD59F150818C}" srcOrd="1" destOrd="0" presId="urn:microsoft.com/office/officeart/2018/2/layout/IconLabelList"/>
    <dgm:cxn modelId="{48853411-261A-45DB-8799-961AC932CA01}" type="presParOf" srcId="{6F438D49-C95E-45AB-B66E-8B9BA5DF531A}" destId="{40DE746A-16F4-42D1-8273-25AE990814A1}" srcOrd="2" destOrd="0" presId="urn:microsoft.com/office/officeart/2018/2/layout/IconLabelList"/>
    <dgm:cxn modelId="{13FCCEFB-917E-4CF7-AAD1-E1E8877BCD4D}" type="presParOf" srcId="{40DE746A-16F4-42D1-8273-25AE990814A1}" destId="{82257AAA-AF40-4690-B708-B94DF583E22D}" srcOrd="0" destOrd="0" presId="urn:microsoft.com/office/officeart/2018/2/layout/IconLabelList"/>
    <dgm:cxn modelId="{3D34E0DA-A2B5-4BB1-8E71-B6DBBF041E0E}" type="presParOf" srcId="{40DE746A-16F4-42D1-8273-25AE990814A1}" destId="{6EB1EB1E-60E4-48B0-8812-92340BF2E227}" srcOrd="1" destOrd="0" presId="urn:microsoft.com/office/officeart/2018/2/layout/IconLabelList"/>
    <dgm:cxn modelId="{8F9D5116-AA52-4D55-AEED-35E81E6B0970}" type="presParOf" srcId="{40DE746A-16F4-42D1-8273-25AE990814A1}" destId="{84E68216-9544-4A8D-850F-808773F33AAD}" srcOrd="2" destOrd="0" presId="urn:microsoft.com/office/officeart/2018/2/layout/IconLabelList"/>
    <dgm:cxn modelId="{44D0BB12-D4EB-47CD-A576-38A73F809944}" type="presParOf" srcId="{6F438D49-C95E-45AB-B66E-8B9BA5DF531A}" destId="{674D1D33-4297-4847-9510-A04DC5AC4B15}" srcOrd="3" destOrd="0" presId="urn:microsoft.com/office/officeart/2018/2/layout/IconLabelList"/>
    <dgm:cxn modelId="{6D5B9AE2-112A-4DA6-9776-E9BBBCE4B683}" type="presParOf" srcId="{6F438D49-C95E-45AB-B66E-8B9BA5DF531A}" destId="{CC91F250-956E-4F95-B2EA-3E324CD0E254}" srcOrd="4" destOrd="0" presId="urn:microsoft.com/office/officeart/2018/2/layout/IconLabelList"/>
    <dgm:cxn modelId="{99FC7DFA-97ED-422A-A621-52AC75EA7A9E}" type="presParOf" srcId="{CC91F250-956E-4F95-B2EA-3E324CD0E254}" destId="{19B4DD8C-43B4-4051-A10A-4AA5C761B202}" srcOrd="0" destOrd="0" presId="urn:microsoft.com/office/officeart/2018/2/layout/IconLabelList"/>
    <dgm:cxn modelId="{6595C34E-65D5-46B3-BB99-337BF810BDC3}" type="presParOf" srcId="{CC91F250-956E-4F95-B2EA-3E324CD0E254}" destId="{C90B6AEF-8E6A-4545-8657-E4FB87415613}" srcOrd="1" destOrd="0" presId="urn:microsoft.com/office/officeart/2018/2/layout/IconLabelList"/>
    <dgm:cxn modelId="{8AC70720-76E8-42BA-BD57-0714D7B25EE1}" type="presParOf" srcId="{CC91F250-956E-4F95-B2EA-3E324CD0E254}" destId="{C21EF49C-4F49-4E73-B6ED-66C20D60A35E}" srcOrd="2" destOrd="0" presId="urn:microsoft.com/office/officeart/2018/2/layout/IconLabelList"/>
    <dgm:cxn modelId="{9F4F345C-9E87-492C-8634-B497ED172A88}" type="presParOf" srcId="{6F438D49-C95E-45AB-B66E-8B9BA5DF531A}" destId="{60ADC627-D3F6-4683-9118-084F499CCB84}" srcOrd="5" destOrd="0" presId="urn:microsoft.com/office/officeart/2018/2/layout/IconLabelList"/>
    <dgm:cxn modelId="{FFC46E86-A57B-4AB7-A34A-DC72A3F5BC37}" type="presParOf" srcId="{6F438D49-C95E-45AB-B66E-8B9BA5DF531A}" destId="{51683382-7C1C-489A-A67D-1F32D91F4EEE}" srcOrd="6" destOrd="0" presId="urn:microsoft.com/office/officeart/2018/2/layout/IconLabelList"/>
    <dgm:cxn modelId="{0B2F9B9C-4A8C-49F9-B7F0-BFF2C4F5A9D2}" type="presParOf" srcId="{51683382-7C1C-489A-A67D-1F32D91F4EEE}" destId="{7E770F27-EE6C-4002-B6D8-0D11EC6BEE8E}" srcOrd="0" destOrd="0" presId="urn:microsoft.com/office/officeart/2018/2/layout/IconLabelList"/>
    <dgm:cxn modelId="{CD13AA5A-3E4F-45FB-B525-FE371DF9801C}" type="presParOf" srcId="{51683382-7C1C-489A-A67D-1F32D91F4EEE}" destId="{71148A07-ABF6-4A2E-9D1C-9B2D01EB2766}" srcOrd="1" destOrd="0" presId="urn:microsoft.com/office/officeart/2018/2/layout/IconLabelList"/>
    <dgm:cxn modelId="{D02EC124-BB4E-4019-9008-CFE3DC7C47AE}" type="presParOf" srcId="{51683382-7C1C-489A-A67D-1F32D91F4EEE}" destId="{EAD9ED81-A568-4210-B50F-6252888CFA5A}" srcOrd="2" destOrd="0" presId="urn:microsoft.com/office/officeart/2018/2/layout/IconLabelList"/>
    <dgm:cxn modelId="{4D7F0B40-9618-492D-9761-11D8402948CF}" type="presParOf" srcId="{6F438D49-C95E-45AB-B66E-8B9BA5DF531A}" destId="{B38B2533-B086-4373-A076-08B17424EB9E}" srcOrd="7" destOrd="0" presId="urn:microsoft.com/office/officeart/2018/2/layout/IconLabelList"/>
    <dgm:cxn modelId="{1C2C56A7-EBFE-4BBE-9C01-AEDC189BD9D3}" type="presParOf" srcId="{6F438D49-C95E-45AB-B66E-8B9BA5DF531A}" destId="{70C14C17-A27E-4543-9508-B3A75C9F6106}" srcOrd="8" destOrd="0" presId="urn:microsoft.com/office/officeart/2018/2/layout/IconLabelList"/>
    <dgm:cxn modelId="{B8E004FF-1181-493A-A8B8-8F64BA8AC114}" type="presParOf" srcId="{70C14C17-A27E-4543-9508-B3A75C9F6106}" destId="{C6E66A0B-5505-4CB7-88EB-355F72AEF01C}" srcOrd="0" destOrd="0" presId="urn:microsoft.com/office/officeart/2018/2/layout/IconLabelList"/>
    <dgm:cxn modelId="{ACA8179B-EC25-4450-ADD4-154458EA2A8D}" type="presParOf" srcId="{70C14C17-A27E-4543-9508-B3A75C9F6106}" destId="{7763B997-0DCB-46B3-94EA-5348389B03C6}" srcOrd="1" destOrd="0" presId="urn:microsoft.com/office/officeart/2018/2/layout/IconLabelList"/>
    <dgm:cxn modelId="{BA81E054-CEAA-4A07-91C5-AEEE021DD736}" type="presParOf" srcId="{70C14C17-A27E-4543-9508-B3A75C9F6106}" destId="{CD987EF7-0D67-4A88-BABB-3B205AD72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44621-0A80-9C43-B3FA-548984537462}">
      <dsp:nvSpPr>
        <dsp:cNvPr id="0" name=""/>
        <dsp:cNvSpPr/>
      </dsp:nvSpPr>
      <dsp:spPr>
        <a:xfrm>
          <a:off x="0" y="1404"/>
          <a:ext cx="2808563" cy="16851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Maintains multiple copies of your code (on different servers/machine)</a:t>
          </a:r>
        </a:p>
      </dsp:txBody>
      <dsp:txXfrm>
        <a:off x="0" y="1404"/>
        <a:ext cx="2808563" cy="1685138"/>
      </dsp:txXfrm>
    </dsp:sp>
    <dsp:sp modelId="{12F0098C-6B88-D14F-ABDA-F69E0FD481EC}">
      <dsp:nvSpPr>
        <dsp:cNvPr id="0" name=""/>
        <dsp:cNvSpPr/>
      </dsp:nvSpPr>
      <dsp:spPr>
        <a:xfrm>
          <a:off x="3089420" y="1404"/>
          <a:ext cx="2808563" cy="16851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Helps in team collaboration and bonding as it facilitates sharing of knowledge</a:t>
          </a:r>
        </a:p>
      </dsp:txBody>
      <dsp:txXfrm>
        <a:off x="3089420" y="1404"/>
        <a:ext cx="2808563" cy="1685138"/>
      </dsp:txXfrm>
    </dsp:sp>
    <dsp:sp modelId="{6C9FC64E-1AD8-FD42-A21C-3C4418EC9C5F}">
      <dsp:nvSpPr>
        <dsp:cNvPr id="0" name=""/>
        <dsp:cNvSpPr/>
      </dsp:nvSpPr>
      <dsp:spPr>
        <a:xfrm>
          <a:off x="6178840" y="1404"/>
          <a:ext cx="2808563" cy="16851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Improves quality over time</a:t>
          </a:r>
        </a:p>
      </dsp:txBody>
      <dsp:txXfrm>
        <a:off x="6178840" y="1404"/>
        <a:ext cx="2808563" cy="1685138"/>
      </dsp:txXfrm>
    </dsp:sp>
    <dsp:sp modelId="{220D45F2-088B-9B43-BC3E-F48F69474725}">
      <dsp:nvSpPr>
        <dsp:cNvPr id="0" name=""/>
        <dsp:cNvSpPr/>
      </dsp:nvSpPr>
      <dsp:spPr>
        <a:xfrm>
          <a:off x="1544710" y="1967398"/>
          <a:ext cx="2808563" cy="16851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Increases velocity </a:t>
          </a:r>
        </a:p>
      </dsp:txBody>
      <dsp:txXfrm>
        <a:off x="1544710" y="1967398"/>
        <a:ext cx="2808563" cy="1685138"/>
      </dsp:txXfrm>
    </dsp:sp>
    <dsp:sp modelId="{4D3C5158-470B-2345-93EB-077D464878C0}">
      <dsp:nvSpPr>
        <dsp:cNvPr id="0" name=""/>
        <dsp:cNvSpPr/>
      </dsp:nvSpPr>
      <dsp:spPr>
        <a:xfrm>
          <a:off x="4634130" y="1967398"/>
          <a:ext cx="2808563" cy="1685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Division  &amp;  sharing of work</a:t>
          </a:r>
        </a:p>
      </dsp:txBody>
      <dsp:txXfrm>
        <a:off x="4634130" y="1967398"/>
        <a:ext cx="2808563" cy="1685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CEB39-F803-48F0-97D3-E99E114B2248}">
      <dsp:nvSpPr>
        <dsp:cNvPr id="0" name=""/>
        <dsp:cNvSpPr/>
      </dsp:nvSpPr>
      <dsp:spPr>
        <a:xfrm>
          <a:off x="438076" y="1004636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9E3FF-1FAA-4A68-AFCC-F77299A01D49}">
      <dsp:nvSpPr>
        <dsp:cNvPr id="0" name=""/>
        <dsp:cNvSpPr/>
      </dsp:nvSpPr>
      <dsp:spPr>
        <a:xfrm>
          <a:off x="4951" y="1960241"/>
          <a:ext cx="1575000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is ok getting conflicts</a:t>
          </a:r>
        </a:p>
      </dsp:txBody>
      <dsp:txXfrm>
        <a:off x="4951" y="1960241"/>
        <a:ext cx="1575000" cy="689062"/>
      </dsp:txXfrm>
    </dsp:sp>
    <dsp:sp modelId="{82257AAA-AF40-4690-B708-B94DF583E22D}">
      <dsp:nvSpPr>
        <dsp:cNvPr id="0" name=""/>
        <dsp:cNvSpPr/>
      </dsp:nvSpPr>
      <dsp:spPr>
        <a:xfrm>
          <a:off x="2288702" y="1004636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68216-9544-4A8D-850F-808773F33AAD}">
      <dsp:nvSpPr>
        <dsp:cNvPr id="0" name=""/>
        <dsp:cNvSpPr/>
      </dsp:nvSpPr>
      <dsp:spPr>
        <a:xfrm>
          <a:off x="1855577" y="1960241"/>
          <a:ext cx="1575000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Always try to resolve them locally</a:t>
          </a:r>
        </a:p>
      </dsp:txBody>
      <dsp:txXfrm>
        <a:off x="1855577" y="1960241"/>
        <a:ext cx="1575000" cy="689062"/>
      </dsp:txXfrm>
    </dsp:sp>
    <dsp:sp modelId="{19B4DD8C-43B4-4051-A10A-4AA5C761B202}">
      <dsp:nvSpPr>
        <dsp:cNvPr id="0" name=""/>
        <dsp:cNvSpPr/>
      </dsp:nvSpPr>
      <dsp:spPr>
        <a:xfrm>
          <a:off x="4139327" y="1004636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EF49C-4F49-4E73-B6ED-66C20D60A35E}">
      <dsp:nvSpPr>
        <dsp:cNvPr id="0" name=""/>
        <dsp:cNvSpPr/>
      </dsp:nvSpPr>
      <dsp:spPr>
        <a:xfrm>
          <a:off x="3706202" y="1960241"/>
          <a:ext cx="1575000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 the parties (who worked) should be present while resolving the conflict.</a:t>
          </a:r>
        </a:p>
      </dsp:txBody>
      <dsp:txXfrm>
        <a:off x="3706202" y="1960241"/>
        <a:ext cx="1575000" cy="689062"/>
      </dsp:txXfrm>
    </dsp:sp>
    <dsp:sp modelId="{7E770F27-EE6C-4002-B6D8-0D11EC6BEE8E}">
      <dsp:nvSpPr>
        <dsp:cNvPr id="0" name=""/>
        <dsp:cNvSpPr/>
      </dsp:nvSpPr>
      <dsp:spPr>
        <a:xfrm>
          <a:off x="5989951" y="1004636"/>
          <a:ext cx="708750" cy="7087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9ED81-A568-4210-B50F-6252888CFA5A}">
      <dsp:nvSpPr>
        <dsp:cNvPr id="0" name=""/>
        <dsp:cNvSpPr/>
      </dsp:nvSpPr>
      <dsp:spPr>
        <a:xfrm>
          <a:off x="5556826" y="1960241"/>
          <a:ext cx="1575000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Always use a text tool or IDE to resolve conflicts</a:t>
          </a:r>
        </a:p>
      </dsp:txBody>
      <dsp:txXfrm>
        <a:off x="5556826" y="1960241"/>
        <a:ext cx="1575000" cy="689062"/>
      </dsp:txXfrm>
    </dsp:sp>
    <dsp:sp modelId="{C6E66A0B-5505-4CB7-88EB-355F72AEF01C}">
      <dsp:nvSpPr>
        <dsp:cNvPr id="0" name=""/>
        <dsp:cNvSpPr/>
      </dsp:nvSpPr>
      <dsp:spPr>
        <a:xfrm>
          <a:off x="7840577" y="1004636"/>
          <a:ext cx="708750" cy="7087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87EF7-0D67-4A88-BABB-3B205AD72C8E}">
      <dsp:nvSpPr>
        <dsp:cNvPr id="0" name=""/>
        <dsp:cNvSpPr/>
      </dsp:nvSpPr>
      <dsp:spPr>
        <a:xfrm>
          <a:off x="7407452" y="1960241"/>
          <a:ext cx="1575000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Never run away from conflicts and resolve them because it is your fault which can cost you more then a simple bug.</a:t>
          </a:r>
        </a:p>
      </dsp:txBody>
      <dsp:txXfrm>
        <a:off x="7407452" y="1960241"/>
        <a:ext cx="1575000" cy="68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E7EF-0178-FD4D-970F-FA3301331C7B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DBCF8-FD2F-384C-967C-A0776B04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xt-questionmark.sv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File:Emoji_u1f64f.sv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1DBD7-A865-5C4F-9FD2-D86B77E26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FEFFFF"/>
                </a:solidFill>
              </a:rPr>
              <a:t>Training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02CEE6E-3C74-9843-A155-9AE1D271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2369181"/>
            <a:ext cx="5640502" cy="212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E211F-E4C1-F243-8C06-731411D9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Merge/Rebase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E5B5-B23C-F246-9DD1-A09656B4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Merge</a:t>
            </a:r>
          </a:p>
          <a:p>
            <a:pPr fontAlgn="base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Let's say you have created a branch for the purpose of developing a single feature. When you want to bring those changes back to master, you probably want 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merge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 (you don't care about maintaining all of the interim commits).</a:t>
            </a:r>
          </a:p>
          <a:p>
            <a:pPr marL="0" indent="0" fontAlgn="base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Rebase</a:t>
            </a:r>
          </a:p>
          <a:p>
            <a:pPr fontAlgn="base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A second scenario would be if you started doing some development and then another developer made an unrelated change. You probably want to pull and then 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rebase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 to base your changes from the current version from the repository.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4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E211F-E4C1-F243-8C06-731411D9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Merge/Rebase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0EABD44-1575-8C40-8958-18897C61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93" y="1318011"/>
            <a:ext cx="6396234" cy="46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7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AC923-7A25-D84B-B2A5-7CD830A4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Merge conflicts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E9F936-DF70-4726-9C39-C18BDA7CD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486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27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A583C-4281-3B42-AAB0-011F625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Revert the changes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E36C-1993-F44F-BA42-E1063096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Reset</a:t>
            </a:r>
            <a:r>
              <a:rPr lang="en-GB" sz="1100" dirty="0"/>
              <a:t> 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1100" dirty="0"/>
              <a:t>Best way to revert </a:t>
            </a:r>
          </a:p>
          <a:p>
            <a:pPr lvl="1" fontAlgn="ctr">
              <a:lnSpc>
                <a:spcPct val="90000"/>
              </a:lnSpc>
            </a:pPr>
            <a:r>
              <a:rPr lang="en-GB" sz="1100" dirty="0"/>
              <a:t>git reset --soft &lt;commit&gt; revert after git commit</a:t>
            </a:r>
          </a:p>
          <a:p>
            <a:pPr lvl="1" fontAlgn="ctr">
              <a:lnSpc>
                <a:spcPct val="90000"/>
              </a:lnSpc>
            </a:pPr>
            <a:r>
              <a:rPr lang="en-US" sz="1100" dirty="0"/>
              <a:t>git reset HEAD &lt;file&gt; revert before commit after git add .</a:t>
            </a:r>
          </a:p>
          <a:p>
            <a:pPr lvl="1" fontAlgn="ctr">
              <a:lnSpc>
                <a:spcPct val="90000"/>
              </a:lnSpc>
            </a:pPr>
            <a:r>
              <a:rPr lang="en-US" sz="1100" dirty="0"/>
              <a:t>git checkout -- &lt;file&gt;. Revert before git add 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1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100" dirty="0"/>
              <a:t>Last way to revert </a:t>
            </a:r>
          </a:p>
          <a:p>
            <a:pPr lvl="1" fontAlgn="ctr">
              <a:lnSpc>
                <a:spcPct val="90000"/>
              </a:lnSpc>
            </a:pPr>
            <a:r>
              <a:rPr lang="en-US" sz="1100" dirty="0"/>
              <a:t>git reset --hard &lt;commit id&gt;to reset everything to the state of that commit</a:t>
            </a:r>
          </a:p>
          <a:p>
            <a:pPr lvl="1" fontAlgn="ctr">
              <a:lnSpc>
                <a:spcPct val="90000"/>
              </a:lnSpc>
            </a:pPr>
            <a:r>
              <a:rPr lang="en-US" sz="1100" dirty="0"/>
              <a:t>git reset --hard HEAD^ to reset everything to the state of previous commit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/>
              <a:t>Revert</a:t>
            </a:r>
          </a:p>
          <a:p>
            <a:pPr lvl="1">
              <a:lnSpc>
                <a:spcPct val="90000"/>
              </a:lnSpc>
            </a:pPr>
            <a:r>
              <a:rPr lang="en-GB" sz="1100" dirty="0"/>
              <a:t>git revert &lt;commit hash&gt; to revert the changes to the previous state with a commit to revert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D24C5050-30D3-4378-9E0E-BA01CB2F5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856" y="645106"/>
            <a:ext cx="5247747" cy="5247747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AE66-FF2A-C646-B801-A9472C02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Push/Pull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FA6A-8719-A34F-9E8B-9F76D9C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Pull to be used before any push</a:t>
            </a:r>
          </a:p>
          <a:p>
            <a:r>
              <a:rPr lang="en-US">
                <a:solidFill>
                  <a:srgbClr val="000000"/>
                </a:solidFill>
              </a:rPr>
              <a:t>To get all branches from remote you need to fetch</a:t>
            </a:r>
          </a:p>
          <a:p>
            <a:r>
              <a:rPr lang="en-US">
                <a:solidFill>
                  <a:srgbClr val="000000"/>
                </a:solidFill>
              </a:rPr>
              <a:t>Resolve conflicts</a:t>
            </a:r>
          </a:p>
          <a:p>
            <a:r>
              <a:rPr lang="en-US">
                <a:solidFill>
                  <a:srgbClr val="000000"/>
                </a:solidFill>
              </a:rPr>
              <a:t>Push the changes. Only, if you are very sure about changes</a:t>
            </a:r>
          </a:p>
          <a:p>
            <a:r>
              <a:rPr lang="en-US">
                <a:solidFill>
                  <a:srgbClr val="000000"/>
                </a:solidFill>
              </a:rPr>
              <a:t>Force push (not recommended)</a:t>
            </a:r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5BECD1-6E10-F144-8963-4ED66E6D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618400"/>
            <a:ext cx="5451627" cy="33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AE66-FF2A-C646-B801-A9472C02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Some more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FA6A-8719-A34F-9E8B-9F76D9C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Stash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Patch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Remote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Config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Tools recommended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389651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227CC-55BC-984A-B10A-D9C80B7E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Q/A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47966-B8A3-2E4C-A693-45E34F944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1994" y="941388"/>
            <a:ext cx="4970462" cy="4970462"/>
          </a:xfrm>
        </p:spPr>
      </p:pic>
    </p:spTree>
    <p:extLst>
      <p:ext uri="{BB962C8B-B14F-4D97-AF65-F5344CB8AC3E}">
        <p14:creationId xmlns:p14="http://schemas.microsoft.com/office/powerpoint/2010/main" val="98028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09870-9201-6541-9617-1039073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Thanks!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30" name="Content Placeholder 29" descr="A picture containing tower&#10;&#10;Description automatically generated">
            <a:extLst>
              <a:ext uri="{FF2B5EF4-FFF2-40B4-BE49-F238E27FC236}">
                <a16:creationId xmlns:a16="http://schemas.microsoft.com/office/drawing/2014/main" id="{D2A883D7-CD00-EA47-8801-761D61D85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19087" y="2024231"/>
            <a:ext cx="3048000" cy="3048000"/>
          </a:xfrm>
        </p:spPr>
      </p:pic>
    </p:spTree>
    <p:extLst>
      <p:ext uri="{BB962C8B-B14F-4D97-AF65-F5344CB8AC3E}">
        <p14:creationId xmlns:p14="http://schemas.microsoft.com/office/powerpoint/2010/main" val="16304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3AF24-EFB6-BC41-A621-69EF5250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Table of 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E0CF-E9FA-0842-B8E6-8BA534241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What is git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What it solves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Prerequisites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Interacting with git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3 Stages in git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Common commands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Merge and rebase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Conflicts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Revert the changes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Push &amp; pull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Some more commands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Q/A</a:t>
            </a:r>
          </a:p>
          <a:p>
            <a:pPr marL="0" indent="0">
              <a:buNone/>
            </a:pP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6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56C00-F1B0-044E-A23B-347EC7E0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Git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23E5-E903-D84B-95B3-F843C0BB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software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that interacts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maintain and manage work done by team(s) on a specific project.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tool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help developer save, share, maintain his work at a safe place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repository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tool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interact with a public/intranet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Drive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which helps you to share and maintain your artefacts while developing a software 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8195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95155-585E-B646-924E-A78EA5D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it solves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8A360-2E03-474F-8EE0-0668C3D5A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6552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64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B87E4-BBD5-DF41-BDAB-89AA4B43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Prerequisites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AADC-0CBA-C44E-BCDF-C50257E2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installed on your system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Git repository hosting service (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/ Gitlab/Bitbucket)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Basic terminal commands</a:t>
            </a:r>
          </a:p>
        </p:txBody>
      </p:sp>
    </p:spTree>
    <p:extLst>
      <p:ext uri="{BB962C8B-B14F-4D97-AF65-F5344CB8AC3E}">
        <p14:creationId xmlns:p14="http://schemas.microsoft.com/office/powerpoint/2010/main" val="213336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6402-4EBC-734E-BEDD-480FF067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Interacting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83E1-3698-FF42-882A-B4292B4C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Creating repo</a:t>
            </a:r>
          </a:p>
          <a:p>
            <a:r>
              <a:rPr lang="en-US" dirty="0">
                <a:solidFill>
                  <a:srgbClr val="000000"/>
                </a:solidFill>
              </a:rPr>
              <a:t>Cloning repo</a:t>
            </a:r>
          </a:p>
          <a:p>
            <a:r>
              <a:rPr lang="en-US" dirty="0">
                <a:solidFill>
                  <a:srgbClr val="000000"/>
                </a:solidFill>
              </a:rPr>
              <a:t>Creating a file</a:t>
            </a:r>
          </a:p>
          <a:p>
            <a:r>
              <a:rPr lang="en-US" dirty="0">
                <a:solidFill>
                  <a:srgbClr val="000000"/>
                </a:solidFill>
              </a:rPr>
              <a:t>Stage a file </a:t>
            </a:r>
          </a:p>
          <a:p>
            <a:r>
              <a:rPr lang="en-US" dirty="0">
                <a:solidFill>
                  <a:srgbClr val="000000"/>
                </a:solidFill>
              </a:rPr>
              <a:t>Commit a file</a:t>
            </a:r>
          </a:p>
          <a:p>
            <a:r>
              <a:rPr lang="en-US" dirty="0">
                <a:solidFill>
                  <a:srgbClr val="000000"/>
                </a:solidFill>
              </a:rPr>
              <a:t>Push a file</a:t>
            </a:r>
          </a:p>
          <a:p>
            <a:r>
              <a:rPr lang="en-US" dirty="0">
                <a:solidFill>
                  <a:srgbClr val="000000"/>
                </a:solidFill>
              </a:rPr>
              <a:t>Checking it on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Reading the changes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A26F1-0401-A340-9F7F-2FAD00DF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654028"/>
            <a:ext cx="5451627" cy="32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1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71F4-871A-2742-B463-1426A454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stages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B9E5-CB35-EE40-AFA3-360D0308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Modified/Untracked</a:t>
            </a:r>
          </a:p>
          <a:p>
            <a:r>
              <a:rPr lang="en-US">
                <a:solidFill>
                  <a:srgbClr val="000000"/>
                </a:solidFill>
              </a:rPr>
              <a:t>Staged</a:t>
            </a:r>
          </a:p>
          <a:p>
            <a:r>
              <a:rPr lang="en-US">
                <a:solidFill>
                  <a:srgbClr val="000000"/>
                </a:solidFill>
              </a:rPr>
              <a:t>Commit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4E5B88-7322-5849-B28E-F6093BE8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695478"/>
            <a:ext cx="5451627" cy="31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DD55-3E35-E047-8601-55AB9F6E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595" y="624110"/>
            <a:ext cx="5097943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FA6A-4E24-F242-B2D6-C58C786C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Branch related</a:t>
            </a:r>
          </a:p>
          <a:p>
            <a:r>
              <a:rPr lang="en-US" sz="1600">
                <a:solidFill>
                  <a:schemeClr val="tx1"/>
                </a:solidFill>
              </a:rPr>
              <a:t>Logging</a:t>
            </a:r>
          </a:p>
          <a:p>
            <a:r>
              <a:rPr lang="en-US" sz="1600">
                <a:solidFill>
                  <a:schemeClr val="tx1"/>
                </a:solidFill>
              </a:rPr>
              <a:t>Status </a:t>
            </a:r>
          </a:p>
          <a:p>
            <a:r>
              <a:rPr lang="en-US" sz="1600">
                <a:solidFill>
                  <a:schemeClr val="tx1"/>
                </a:solidFill>
              </a:rPr>
              <a:t>Tracking a file (add/commit/push)</a:t>
            </a:r>
          </a:p>
          <a:p>
            <a:r>
              <a:rPr lang="en-US" sz="1600">
                <a:solidFill>
                  <a:schemeClr val="tx1"/>
                </a:solidFill>
              </a:rPr>
              <a:t>Pull changes from repo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7" name="Picture 6" descr="A picture containing train, small, clock&#10;&#10;Description automatically generated">
            <a:extLst>
              <a:ext uri="{FF2B5EF4-FFF2-40B4-BE49-F238E27FC236}">
                <a16:creationId xmlns:a16="http://schemas.microsoft.com/office/drawing/2014/main" id="{75C7DED9-C295-1C4C-BEA2-7175A86D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57" r="15098" b="-2"/>
          <a:stretch/>
        </p:blipFill>
        <p:spPr>
          <a:xfrm>
            <a:off x="6557290" y="1093076"/>
            <a:ext cx="4986253" cy="47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FB9E-3874-BC40-9C75-277B903B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3752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Activity-1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FB708A-4787-0643-8ABB-7E70886226D9}"/>
              </a:ext>
            </a:extLst>
          </p:cNvPr>
          <p:cNvCxnSpPr/>
          <p:nvPr/>
        </p:nvCxnSpPr>
        <p:spPr>
          <a:xfrm>
            <a:off x="2879835" y="2984938"/>
            <a:ext cx="69052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A9CAB7-CDA8-684E-9F55-8F4A6C244F93}"/>
              </a:ext>
            </a:extLst>
          </p:cNvPr>
          <p:cNvCxnSpPr>
            <a:cxnSpLocks/>
          </p:cNvCxnSpPr>
          <p:nvPr/>
        </p:nvCxnSpPr>
        <p:spPr>
          <a:xfrm>
            <a:off x="3836276" y="3552497"/>
            <a:ext cx="421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C8F758-03B3-8F4E-B29C-B776D66ABD91}"/>
              </a:ext>
            </a:extLst>
          </p:cNvPr>
          <p:cNvCxnSpPr>
            <a:cxnSpLocks/>
          </p:cNvCxnSpPr>
          <p:nvPr/>
        </p:nvCxnSpPr>
        <p:spPr>
          <a:xfrm>
            <a:off x="3499945" y="2343807"/>
            <a:ext cx="4414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DFBB01-585C-634C-9023-A7B6119297B8}"/>
              </a:ext>
            </a:extLst>
          </p:cNvPr>
          <p:cNvCxnSpPr/>
          <p:nvPr/>
        </p:nvCxnSpPr>
        <p:spPr>
          <a:xfrm flipV="1">
            <a:off x="3195145" y="2364828"/>
            <a:ext cx="325821" cy="62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D5649E-20A3-8040-9CBE-2A23FCDB9431}"/>
              </a:ext>
            </a:extLst>
          </p:cNvPr>
          <p:cNvCxnSpPr/>
          <p:nvPr/>
        </p:nvCxnSpPr>
        <p:spPr>
          <a:xfrm>
            <a:off x="3520966" y="2984938"/>
            <a:ext cx="315310" cy="56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13098E7-C4CB-CB41-806A-D45D0403E1F2}"/>
              </a:ext>
            </a:extLst>
          </p:cNvPr>
          <p:cNvSpPr/>
          <p:nvPr/>
        </p:nvSpPr>
        <p:spPr>
          <a:xfrm>
            <a:off x="4141076" y="2238703"/>
            <a:ext cx="262758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CD68FC-999C-BA47-8BEB-BA5C50796E52}"/>
              </a:ext>
            </a:extLst>
          </p:cNvPr>
          <p:cNvSpPr/>
          <p:nvPr/>
        </p:nvSpPr>
        <p:spPr>
          <a:xfrm>
            <a:off x="5412828" y="3429000"/>
            <a:ext cx="262758" cy="27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2C63FB-B677-AE47-8E14-E116E599CA12}"/>
              </a:ext>
            </a:extLst>
          </p:cNvPr>
          <p:cNvCxnSpPr/>
          <p:nvPr/>
        </p:nvCxnSpPr>
        <p:spPr>
          <a:xfrm flipV="1">
            <a:off x="8050924" y="2984938"/>
            <a:ext cx="294290" cy="56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631120-80C9-6E4A-AB47-AB1B61CEBE92}"/>
              </a:ext>
            </a:extLst>
          </p:cNvPr>
          <p:cNvCxnSpPr/>
          <p:nvPr/>
        </p:nvCxnSpPr>
        <p:spPr>
          <a:xfrm>
            <a:off x="7914290" y="2343807"/>
            <a:ext cx="304800" cy="64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122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6887</TotalTime>
  <Words>530</Words>
  <Application>Microsoft Macintosh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PowerPoint Presentation</vt:lpstr>
      <vt:lpstr>Table of contents</vt:lpstr>
      <vt:lpstr>What is Git</vt:lpstr>
      <vt:lpstr>What it solves</vt:lpstr>
      <vt:lpstr>Prerequisites</vt:lpstr>
      <vt:lpstr>Interacting with git</vt:lpstr>
      <vt:lpstr>3 stages in git</vt:lpstr>
      <vt:lpstr>Common Commands</vt:lpstr>
      <vt:lpstr>Activity-1</vt:lpstr>
      <vt:lpstr>Merge/Rebase</vt:lpstr>
      <vt:lpstr>Merge/Rebase</vt:lpstr>
      <vt:lpstr>Merge conflicts</vt:lpstr>
      <vt:lpstr>Revert the changes</vt:lpstr>
      <vt:lpstr>Push/Pull </vt:lpstr>
      <vt:lpstr>Some more </vt:lpstr>
      <vt:lpstr>Q/A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Shishu Pal</dc:creator>
  <cp:lastModifiedBy>Shishu Pal</cp:lastModifiedBy>
  <cp:revision>4</cp:revision>
  <dcterms:created xsi:type="dcterms:W3CDTF">2020-06-29T06:45:21Z</dcterms:created>
  <dcterms:modified xsi:type="dcterms:W3CDTF">2020-07-14T03:36:15Z</dcterms:modified>
</cp:coreProperties>
</file>